
<file path=[Content_Types].xml><?xml version="1.0" encoding="utf-8"?>
<Types xmlns="http://schemas.openxmlformats.org/package/2006/content-types">
  <Default Extension="bin" ContentType="image/jpeg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customXml/itemProps9.xml" ContentType="application/vnd.openxmlformats-officedocument.customXmlProperties+xml"/>
  <Override PartName="/customXml/itemProps10.xml" ContentType="application/vnd.openxmlformats-officedocument.customXmlProperties+xml"/>
  <Override PartName="/customXml/itemProps11.xml" ContentType="application/vnd.openxmlformats-officedocument.customXmlProperties+xml"/>
  <Override PartName="/customXml/itemProps12.xml" ContentType="application/vnd.openxmlformats-officedocument.customXmlProperties+xml"/>
  <Override PartName="/customXml/itemProps13.xml" ContentType="application/vnd.openxmlformats-officedocument.customXmlProperties+xml"/>
  <Override PartName="/customXml/itemProps14.xml" ContentType="application/vnd.openxmlformats-officedocument.customXmlProperties+xml"/>
  <Override PartName="/customXml/itemProps15.xml" ContentType="application/vnd.openxmlformats-officedocument.customXmlProperties+xml"/>
  <Override PartName="/customXml/itemProps16.xml" ContentType="application/vnd.openxmlformats-officedocument.customXmlProperties+xml"/>
  <Override PartName="/customXml/itemProps17.xml" ContentType="application/vnd.openxmlformats-officedocument.customXmlProperties+xml"/>
  <Override PartName="/customXml/itemProps18.xml" ContentType="application/vnd.openxmlformats-officedocument.customXmlProperties+xml"/>
  <Override PartName="/customXml/itemProps19.xml" ContentType="application/vnd.openxmlformats-officedocument.customXmlProperties+xml"/>
  <Override PartName="/customXml/itemProps20.xml" ContentType="application/vnd.openxmlformats-officedocument.customXmlProperties+xml"/>
  <Override PartName="/customXml/itemProps21.xml" ContentType="application/vnd.openxmlformats-officedocument.customXmlProperties+xml"/>
  <Override PartName="/customXml/itemProps22.xml" ContentType="application/vnd.openxmlformats-officedocument.customXmlProperties+xml"/>
  <Override PartName="/customXml/itemProps23.xml" ContentType="application/vnd.openxmlformats-officedocument.customXmlProperties+xml"/>
  <Override PartName="/customXml/itemProps24.xml" ContentType="application/vnd.openxmlformats-officedocument.customXmlProperties+xml"/>
  <Override PartName="/customXml/itemProps25.xml" ContentType="application/vnd.openxmlformats-officedocument.customXmlProperties+xml"/>
  <Override PartName="/customXml/itemProps26.xml" ContentType="application/vnd.openxmlformats-officedocument.customXmlProperties+xml"/>
  <Override PartName="/customXml/itemProps27.xml" ContentType="application/vnd.openxmlformats-officedocument.customXmlProperties+xml"/>
  <Override PartName="/customXml/itemProps28.xml" ContentType="application/vnd.openxmlformats-officedocument.customXmlProperties+xml"/>
  <Override PartName="/customXml/itemProps29.xml" ContentType="application/vnd.openxmlformats-officedocument.customXmlProperties+xml"/>
  <Override PartName="/customXml/itemProps30.xml" ContentType="application/vnd.openxmlformats-officedocument.customXmlProperties+xml"/>
  <Override PartName="/customXml/itemProps31.xml" ContentType="application/vnd.openxmlformats-officedocument.customXmlProperties+xml"/>
  <Override PartName="/customXml/itemProps32.xml" ContentType="application/vnd.openxmlformats-officedocument.customXmlProperties+xml"/>
  <Override PartName="/customXml/itemProps33.xml" ContentType="application/vnd.openxmlformats-officedocument.customXmlProperties+xml"/>
  <Override PartName="/customXml/itemProps34.xml" ContentType="application/vnd.openxmlformats-officedocument.customXmlProperties+xml"/>
  <Override PartName="/customXml/itemProps35.xml" ContentType="application/vnd.openxmlformats-officedocument.customXmlProperties+xml"/>
  <Override PartName="/customXml/itemProps36.xml" ContentType="application/vnd.openxmlformats-officedocument.customXmlProperties+xml"/>
  <Override PartName="/customXml/itemProps37.xml" ContentType="application/vnd.openxmlformats-officedocument.customXmlProperties+xml"/>
  <Override PartName="/customXml/itemProps38.xml" ContentType="application/vnd.openxmlformats-officedocument.customXmlProperties+xml"/>
  <Override PartName="/customXml/itemProps39.xml" ContentType="application/vnd.openxmlformats-officedocument.customXmlProperties+xml"/>
  <Override PartName="/customXml/itemProps40.xml" ContentType="application/vnd.openxmlformats-officedocument.customXmlProperties+xml"/>
  <Override PartName="/customXml/itemProps41.xml" ContentType="application/vnd.openxmlformats-officedocument.customXmlProperties+xml"/>
  <Override PartName="/customXml/itemProps42.xml" ContentType="application/vnd.openxmlformats-officedocument.customXmlProperties+xml"/>
  <Override PartName="/customXml/itemProps43.xml" ContentType="application/vnd.openxmlformats-officedocument.customXmlProperties+xml"/>
  <Override PartName="/customXml/itemProps44.xml" ContentType="application/vnd.openxmlformats-officedocument.customXmlProperties+xml"/>
  <Override PartName="/customXml/itemProps45.xml" ContentType="application/vnd.openxmlformats-officedocument.customXmlProperties+xml"/>
  <Override PartName="/customXml/itemProps46.xml" ContentType="application/vnd.openxmlformats-officedocument.customXmlProperties+xml"/>
  <Override PartName="/customXml/itemProps47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48"/>
  </p:sldMasterIdLst>
  <p:notesMasterIdLst>
    <p:notesMasterId r:id="rId81"/>
  </p:notesMasterIdLst>
  <p:handoutMasterIdLst>
    <p:handoutMasterId r:id="rId82"/>
  </p:handoutMasterIdLst>
  <p:sldIdLst>
    <p:sldId id="271" r:id="rId49"/>
    <p:sldId id="258" r:id="rId50"/>
    <p:sldId id="273" r:id="rId51"/>
    <p:sldId id="261" r:id="rId52"/>
    <p:sldId id="294" r:id="rId53"/>
    <p:sldId id="256" r:id="rId54"/>
    <p:sldId id="281" r:id="rId55"/>
    <p:sldId id="274" r:id="rId56"/>
    <p:sldId id="293" r:id="rId57"/>
    <p:sldId id="277" r:id="rId58"/>
    <p:sldId id="286" r:id="rId59"/>
    <p:sldId id="291" r:id="rId60"/>
    <p:sldId id="278" r:id="rId61"/>
    <p:sldId id="295" r:id="rId62"/>
    <p:sldId id="296" r:id="rId63"/>
    <p:sldId id="297" r:id="rId64"/>
    <p:sldId id="298" r:id="rId65"/>
    <p:sldId id="301" r:id="rId66"/>
    <p:sldId id="306" r:id="rId67"/>
    <p:sldId id="307" r:id="rId68"/>
    <p:sldId id="309" r:id="rId69"/>
    <p:sldId id="300" r:id="rId70"/>
    <p:sldId id="305" r:id="rId71"/>
    <p:sldId id="310" r:id="rId72"/>
    <p:sldId id="304" r:id="rId73"/>
    <p:sldId id="302" r:id="rId74"/>
    <p:sldId id="299" r:id="rId75"/>
    <p:sldId id="303" r:id="rId76"/>
    <p:sldId id="311" r:id="rId77"/>
    <p:sldId id="312" r:id="rId78"/>
    <p:sldId id="275" r:id="rId79"/>
    <p:sldId id="308" r:id="rId80"/>
  </p:sldIdLst>
  <p:sldSz cx="12192000" cy="6858000"/>
  <p:notesSz cx="6858000" cy="9144000"/>
  <p:embeddedFontLst>
    <p:embeddedFont>
      <p:font typeface="Calibri" panose="020F0502020204030204" pitchFamily="34" charset="0"/>
      <p:regular r:id="rId83"/>
      <p:bold r:id="rId84"/>
      <p:italic r:id="rId85"/>
      <p:boldItalic r:id="rId86"/>
    </p:embeddedFont>
    <p:embeddedFont>
      <p:font typeface="Montserrat" panose="00000500000000000000" pitchFamily="2" charset="0"/>
      <p:regular r:id="rId87"/>
      <p:bold r:id="rId88"/>
      <p:italic r:id="rId89"/>
      <p:boldItalic r:id="rId90"/>
    </p:embeddedFont>
    <p:embeddedFont>
      <p:font typeface="Roboto" panose="02000000000000000000" pitchFamily="2" charset="0"/>
      <p:regular r:id="rId91"/>
      <p:bold r:id="rId92"/>
      <p:italic r:id="rId93"/>
      <p:boldItalic r:id="rId94"/>
    </p:embeddedFont>
    <p:embeddedFont>
      <p:font typeface="Segoe UI" panose="020B0502040204020203" pitchFamily="34" charset="0"/>
      <p:regular r:id="rId95"/>
      <p:bold r:id="rId96"/>
      <p:italic r:id="rId97"/>
      <p:boldItalic r:id="rId98"/>
    </p:embeddedFont>
    <p:embeddedFont>
      <p:font typeface="Segoe UI Black" panose="020B0A02040204020203" pitchFamily="34" charset="0"/>
      <p:bold r:id="rId99"/>
      <p:boldItalic r:id="rId100"/>
    </p:embeddedFont>
    <p:embeddedFont>
      <p:font typeface="Segoe UI Light" panose="020B0502040204020203" pitchFamily="34" charset="0"/>
      <p:regular r:id="rId101"/>
      <p:italic r:id="rId102"/>
    </p:embeddedFont>
  </p:embeddedFontLst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Example slides" id="{0D68C165-2A6C-4A87-858B-3ED796ACBAAE}">
          <p14:sldIdLst>
            <p14:sldId id="271"/>
            <p14:sldId id="258"/>
            <p14:sldId id="273"/>
            <p14:sldId id="261"/>
            <p14:sldId id="294"/>
            <p14:sldId id="256"/>
            <p14:sldId id="281"/>
            <p14:sldId id="274"/>
            <p14:sldId id="293"/>
            <p14:sldId id="277"/>
            <p14:sldId id="286"/>
            <p14:sldId id="291"/>
            <p14:sldId id="278"/>
            <p14:sldId id="295"/>
            <p14:sldId id="296"/>
            <p14:sldId id="297"/>
            <p14:sldId id="298"/>
            <p14:sldId id="301"/>
            <p14:sldId id="306"/>
            <p14:sldId id="307"/>
            <p14:sldId id="309"/>
            <p14:sldId id="300"/>
            <p14:sldId id="305"/>
            <p14:sldId id="310"/>
            <p14:sldId id="304"/>
            <p14:sldId id="302"/>
            <p14:sldId id="299"/>
            <p14:sldId id="303"/>
            <p14:sldId id="311"/>
            <p14:sldId id="312"/>
            <p14:sldId id="275"/>
            <p14:sldId id="308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7" name="Frederique Roeloffzen" initials="FR" lastIdx="49" clrIdx="6">
    <p:extLst>
      <p:ext uri="{19B8F6BF-5375-455C-9EA6-DF929625EA0E}">
        <p15:presenceInfo xmlns:p15="http://schemas.microsoft.com/office/powerpoint/2012/main" userId="S::Frederique.Roeloffzen@fellowmindcompany.com::486e4e93-40b5-43c7-813f-e8df9fb9bb41" providerId="AD"/>
      </p:ext>
    </p:extLst>
  </p:cmAuthor>
  <p:cmAuthor id="1" name="Jelle de Korte" initials="JdK" lastIdx="2" clrIdx="0">
    <p:extLst>
      <p:ext uri="{19B8F6BF-5375-455C-9EA6-DF929625EA0E}">
        <p15:presenceInfo xmlns:p15="http://schemas.microsoft.com/office/powerpoint/2012/main" userId="S-1-5-21-2890558824-3927818043-3374662254-1152" providerId="AD"/>
      </p:ext>
    </p:extLst>
  </p:cmAuthor>
  <p:cmAuthor id="2" name="Kelsey Luhrman" initials="KL" lastIdx="212" clrIdx="1">
    <p:extLst>
      <p:ext uri="{19B8F6BF-5375-455C-9EA6-DF929625EA0E}">
        <p15:presenceInfo xmlns:p15="http://schemas.microsoft.com/office/powerpoint/2012/main" userId="S::kelsey@pptsolutions.nl::247c6756-96f6-4951-9417-041a4abadbc7" providerId="AD"/>
      </p:ext>
    </p:extLst>
  </p:cmAuthor>
  <p:cmAuthor id="3" name="Diana van den Berg" initials="DvdB" lastIdx="85" clrIdx="2">
    <p:extLst>
      <p:ext uri="{19B8F6BF-5375-455C-9EA6-DF929625EA0E}">
        <p15:presenceInfo xmlns:p15="http://schemas.microsoft.com/office/powerpoint/2012/main" userId="S::diana@pptsolutions.nl::23f41a6e-e258-490e-836a-3bfeb97dfcde" providerId="AD"/>
      </p:ext>
    </p:extLst>
  </p:cmAuthor>
  <p:cmAuthor id="4" name="Stephanie Gerritsen" initials="SG" lastIdx="204" clrIdx="3">
    <p:extLst>
      <p:ext uri="{19B8F6BF-5375-455C-9EA6-DF929625EA0E}">
        <p15:presenceInfo xmlns:p15="http://schemas.microsoft.com/office/powerpoint/2012/main" userId="S::stephanie.gerritsen@bendergroep.nl::2cad2e13-5684-4850-90af-45a61c39c120" providerId="AD"/>
      </p:ext>
    </p:extLst>
  </p:cmAuthor>
  <p:cmAuthor id="5" name="Gijs Ettes" initials="GE" lastIdx="10" clrIdx="4">
    <p:extLst>
      <p:ext uri="{19B8F6BF-5375-455C-9EA6-DF929625EA0E}">
        <p15:presenceInfo xmlns:p15="http://schemas.microsoft.com/office/powerpoint/2012/main" userId="S::gijs.ettes@pulse.nl::186b17d0-e706-4281-8840-3790f83164d9" providerId="AD"/>
      </p:ext>
    </p:extLst>
  </p:cmAuthor>
  <p:cmAuthor id="6" name="Gert Jansen" initials="GJ" lastIdx="82" clrIdx="5">
    <p:extLst>
      <p:ext uri="{19B8F6BF-5375-455C-9EA6-DF929625EA0E}">
        <p15:presenceInfo xmlns:p15="http://schemas.microsoft.com/office/powerpoint/2012/main" userId="S::Gert.Jansen@crmpartners.com::6e518c44-a6f3-4b24-9747-a12069b49c8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DCD4"/>
    <a:srgbClr val="F9B9A9"/>
    <a:srgbClr val="F6967D"/>
    <a:srgbClr val="F9DADE"/>
    <a:srgbClr val="F3B5BD"/>
    <a:srgbClr val="ED8F9D"/>
    <a:srgbClr val="F1ACB9"/>
    <a:srgbClr val="BD2793"/>
    <a:srgbClr val="C4387B"/>
    <a:srgbClr val="CF2C9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27BC42A-4FBC-4299-B856-AA815D82F7BD}" v="67" dt="2023-10-03T16:25:33.17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94" d="100"/>
          <a:sy n="94" d="100"/>
        </p:scale>
        <p:origin x="114" y="4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customXml" Target="../customXml/item26.xml"/><Relationship Id="rId21" Type="http://schemas.openxmlformats.org/officeDocument/2006/relationships/customXml" Target="../customXml/item21.xml"/><Relationship Id="rId42" Type="http://schemas.openxmlformats.org/officeDocument/2006/relationships/customXml" Target="../customXml/item42.xml"/><Relationship Id="rId47" Type="http://schemas.openxmlformats.org/officeDocument/2006/relationships/customXml" Target="../customXml/item47.xml"/><Relationship Id="rId63" Type="http://schemas.openxmlformats.org/officeDocument/2006/relationships/slide" Target="slides/slide15.xml"/><Relationship Id="rId68" Type="http://schemas.openxmlformats.org/officeDocument/2006/relationships/slide" Target="slides/slide20.xml"/><Relationship Id="rId84" Type="http://schemas.openxmlformats.org/officeDocument/2006/relationships/font" Target="fonts/font2.fntdata"/><Relationship Id="rId89" Type="http://schemas.openxmlformats.org/officeDocument/2006/relationships/font" Target="fonts/font7.fntdata"/><Relationship Id="rId16" Type="http://schemas.openxmlformats.org/officeDocument/2006/relationships/customXml" Target="../customXml/item16.xml"/><Relationship Id="rId107" Type="http://schemas.openxmlformats.org/officeDocument/2006/relationships/tableStyles" Target="tableStyles.xml"/><Relationship Id="rId11" Type="http://schemas.openxmlformats.org/officeDocument/2006/relationships/customXml" Target="../customXml/item11.xml"/><Relationship Id="rId32" Type="http://schemas.openxmlformats.org/officeDocument/2006/relationships/customXml" Target="../customXml/item32.xml"/><Relationship Id="rId37" Type="http://schemas.openxmlformats.org/officeDocument/2006/relationships/customXml" Target="../customXml/item37.xml"/><Relationship Id="rId53" Type="http://schemas.openxmlformats.org/officeDocument/2006/relationships/slide" Target="slides/slide5.xml"/><Relationship Id="rId58" Type="http://schemas.openxmlformats.org/officeDocument/2006/relationships/slide" Target="slides/slide10.xml"/><Relationship Id="rId74" Type="http://schemas.openxmlformats.org/officeDocument/2006/relationships/slide" Target="slides/slide26.xml"/><Relationship Id="rId79" Type="http://schemas.openxmlformats.org/officeDocument/2006/relationships/slide" Target="slides/slide31.xml"/><Relationship Id="rId102" Type="http://schemas.openxmlformats.org/officeDocument/2006/relationships/font" Target="fonts/font20.fntdata"/><Relationship Id="rId5" Type="http://schemas.openxmlformats.org/officeDocument/2006/relationships/customXml" Target="../customXml/item5.xml"/><Relationship Id="rId90" Type="http://schemas.openxmlformats.org/officeDocument/2006/relationships/font" Target="fonts/font8.fntdata"/><Relationship Id="rId95" Type="http://schemas.openxmlformats.org/officeDocument/2006/relationships/font" Target="fonts/font13.fntdata"/><Relationship Id="rId22" Type="http://schemas.openxmlformats.org/officeDocument/2006/relationships/customXml" Target="../customXml/item22.xml"/><Relationship Id="rId27" Type="http://schemas.openxmlformats.org/officeDocument/2006/relationships/customXml" Target="../customXml/item27.xml"/><Relationship Id="rId43" Type="http://schemas.openxmlformats.org/officeDocument/2006/relationships/customXml" Target="../customXml/item43.xml"/><Relationship Id="rId48" Type="http://schemas.openxmlformats.org/officeDocument/2006/relationships/slideMaster" Target="slideMasters/slideMaster1.xml"/><Relationship Id="rId64" Type="http://schemas.openxmlformats.org/officeDocument/2006/relationships/slide" Target="slides/slide16.xml"/><Relationship Id="rId69" Type="http://schemas.openxmlformats.org/officeDocument/2006/relationships/slide" Target="slides/slide21.xml"/><Relationship Id="rId80" Type="http://schemas.openxmlformats.org/officeDocument/2006/relationships/slide" Target="slides/slide32.xml"/><Relationship Id="rId85" Type="http://schemas.openxmlformats.org/officeDocument/2006/relationships/font" Target="fonts/font3.fntdata"/><Relationship Id="rId12" Type="http://schemas.openxmlformats.org/officeDocument/2006/relationships/customXml" Target="../customXml/item12.xml"/><Relationship Id="rId17" Type="http://schemas.openxmlformats.org/officeDocument/2006/relationships/customXml" Target="../customXml/item17.xml"/><Relationship Id="rId33" Type="http://schemas.openxmlformats.org/officeDocument/2006/relationships/customXml" Target="../customXml/item33.xml"/><Relationship Id="rId38" Type="http://schemas.openxmlformats.org/officeDocument/2006/relationships/customXml" Target="../customXml/item38.xml"/><Relationship Id="rId59" Type="http://schemas.openxmlformats.org/officeDocument/2006/relationships/slide" Target="slides/slide11.xml"/><Relationship Id="rId103" Type="http://schemas.openxmlformats.org/officeDocument/2006/relationships/commentAuthors" Target="commentAuthors.xml"/><Relationship Id="rId108" Type="http://schemas.microsoft.com/office/2016/11/relationships/changesInfo" Target="changesInfos/changesInfo1.xml"/><Relationship Id="rId54" Type="http://schemas.openxmlformats.org/officeDocument/2006/relationships/slide" Target="slides/slide6.xml"/><Relationship Id="rId70" Type="http://schemas.openxmlformats.org/officeDocument/2006/relationships/slide" Target="slides/slide22.xml"/><Relationship Id="rId75" Type="http://schemas.openxmlformats.org/officeDocument/2006/relationships/slide" Target="slides/slide27.xml"/><Relationship Id="rId91" Type="http://schemas.openxmlformats.org/officeDocument/2006/relationships/font" Target="fonts/font9.fntdata"/><Relationship Id="rId96" Type="http://schemas.openxmlformats.org/officeDocument/2006/relationships/font" Target="fonts/font14.fntdata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15" Type="http://schemas.openxmlformats.org/officeDocument/2006/relationships/customXml" Target="../customXml/item15.xml"/><Relationship Id="rId23" Type="http://schemas.openxmlformats.org/officeDocument/2006/relationships/customXml" Target="../customXml/item23.xml"/><Relationship Id="rId28" Type="http://schemas.openxmlformats.org/officeDocument/2006/relationships/customXml" Target="../customXml/item28.xml"/><Relationship Id="rId36" Type="http://schemas.openxmlformats.org/officeDocument/2006/relationships/customXml" Target="../customXml/item36.xml"/><Relationship Id="rId49" Type="http://schemas.openxmlformats.org/officeDocument/2006/relationships/slide" Target="slides/slide1.xml"/><Relationship Id="rId57" Type="http://schemas.openxmlformats.org/officeDocument/2006/relationships/slide" Target="slides/slide9.xml"/><Relationship Id="rId106" Type="http://schemas.openxmlformats.org/officeDocument/2006/relationships/theme" Target="theme/theme1.xml"/><Relationship Id="rId10" Type="http://schemas.openxmlformats.org/officeDocument/2006/relationships/customXml" Target="../customXml/item10.xml"/><Relationship Id="rId31" Type="http://schemas.openxmlformats.org/officeDocument/2006/relationships/customXml" Target="../customXml/item31.xml"/><Relationship Id="rId44" Type="http://schemas.openxmlformats.org/officeDocument/2006/relationships/customXml" Target="../customXml/item44.xml"/><Relationship Id="rId52" Type="http://schemas.openxmlformats.org/officeDocument/2006/relationships/slide" Target="slides/slide4.xml"/><Relationship Id="rId60" Type="http://schemas.openxmlformats.org/officeDocument/2006/relationships/slide" Target="slides/slide12.xml"/><Relationship Id="rId65" Type="http://schemas.openxmlformats.org/officeDocument/2006/relationships/slide" Target="slides/slide17.xml"/><Relationship Id="rId73" Type="http://schemas.openxmlformats.org/officeDocument/2006/relationships/slide" Target="slides/slide25.xml"/><Relationship Id="rId78" Type="http://schemas.openxmlformats.org/officeDocument/2006/relationships/slide" Target="slides/slide30.xml"/><Relationship Id="rId81" Type="http://schemas.openxmlformats.org/officeDocument/2006/relationships/notesMaster" Target="notesMasters/notesMaster1.xml"/><Relationship Id="rId86" Type="http://schemas.openxmlformats.org/officeDocument/2006/relationships/font" Target="fonts/font4.fntdata"/><Relationship Id="rId94" Type="http://schemas.openxmlformats.org/officeDocument/2006/relationships/font" Target="fonts/font12.fntdata"/><Relationship Id="rId99" Type="http://schemas.openxmlformats.org/officeDocument/2006/relationships/font" Target="fonts/font17.fntdata"/><Relationship Id="rId101" Type="http://schemas.openxmlformats.org/officeDocument/2006/relationships/font" Target="fonts/font19.fntdata"/><Relationship Id="rId4" Type="http://schemas.openxmlformats.org/officeDocument/2006/relationships/customXml" Target="../customXml/item4.xml"/><Relationship Id="rId9" Type="http://schemas.openxmlformats.org/officeDocument/2006/relationships/customXml" Target="../customXml/item9.xml"/><Relationship Id="rId13" Type="http://schemas.openxmlformats.org/officeDocument/2006/relationships/customXml" Target="../customXml/item13.xml"/><Relationship Id="rId18" Type="http://schemas.openxmlformats.org/officeDocument/2006/relationships/customXml" Target="../customXml/item18.xml"/><Relationship Id="rId39" Type="http://schemas.openxmlformats.org/officeDocument/2006/relationships/customXml" Target="../customXml/item39.xml"/><Relationship Id="rId109" Type="http://schemas.microsoft.com/office/2015/10/relationships/revisionInfo" Target="revisionInfo.xml"/><Relationship Id="rId34" Type="http://schemas.openxmlformats.org/officeDocument/2006/relationships/customXml" Target="../customXml/item34.xml"/><Relationship Id="rId50" Type="http://schemas.openxmlformats.org/officeDocument/2006/relationships/slide" Target="slides/slide2.xml"/><Relationship Id="rId55" Type="http://schemas.openxmlformats.org/officeDocument/2006/relationships/slide" Target="slides/slide7.xml"/><Relationship Id="rId76" Type="http://schemas.openxmlformats.org/officeDocument/2006/relationships/slide" Target="slides/slide28.xml"/><Relationship Id="rId97" Type="http://schemas.openxmlformats.org/officeDocument/2006/relationships/font" Target="fonts/font15.fntdata"/><Relationship Id="rId104" Type="http://schemas.openxmlformats.org/officeDocument/2006/relationships/presProps" Target="presProps.xml"/><Relationship Id="rId7" Type="http://schemas.openxmlformats.org/officeDocument/2006/relationships/customXml" Target="../customXml/item7.xml"/><Relationship Id="rId71" Type="http://schemas.openxmlformats.org/officeDocument/2006/relationships/slide" Target="slides/slide23.xml"/><Relationship Id="rId92" Type="http://schemas.openxmlformats.org/officeDocument/2006/relationships/font" Target="fonts/font10.fntdata"/><Relationship Id="rId2" Type="http://schemas.openxmlformats.org/officeDocument/2006/relationships/customXml" Target="../customXml/item2.xml"/><Relationship Id="rId29" Type="http://schemas.openxmlformats.org/officeDocument/2006/relationships/customXml" Target="../customXml/item29.xml"/><Relationship Id="rId24" Type="http://schemas.openxmlformats.org/officeDocument/2006/relationships/customXml" Target="../customXml/item24.xml"/><Relationship Id="rId40" Type="http://schemas.openxmlformats.org/officeDocument/2006/relationships/customXml" Target="../customXml/item40.xml"/><Relationship Id="rId45" Type="http://schemas.openxmlformats.org/officeDocument/2006/relationships/customXml" Target="../customXml/item45.xml"/><Relationship Id="rId66" Type="http://schemas.openxmlformats.org/officeDocument/2006/relationships/slide" Target="slides/slide18.xml"/><Relationship Id="rId87" Type="http://schemas.openxmlformats.org/officeDocument/2006/relationships/font" Target="fonts/font5.fntdata"/><Relationship Id="rId61" Type="http://schemas.openxmlformats.org/officeDocument/2006/relationships/slide" Target="slides/slide13.xml"/><Relationship Id="rId82" Type="http://schemas.openxmlformats.org/officeDocument/2006/relationships/handoutMaster" Target="handoutMasters/handoutMaster1.xml"/><Relationship Id="rId19" Type="http://schemas.openxmlformats.org/officeDocument/2006/relationships/customXml" Target="../customXml/item19.xml"/><Relationship Id="rId14" Type="http://schemas.openxmlformats.org/officeDocument/2006/relationships/customXml" Target="../customXml/item14.xml"/><Relationship Id="rId30" Type="http://schemas.openxmlformats.org/officeDocument/2006/relationships/customXml" Target="../customXml/item30.xml"/><Relationship Id="rId35" Type="http://schemas.openxmlformats.org/officeDocument/2006/relationships/customXml" Target="../customXml/item35.xml"/><Relationship Id="rId56" Type="http://schemas.openxmlformats.org/officeDocument/2006/relationships/slide" Target="slides/slide8.xml"/><Relationship Id="rId77" Type="http://schemas.openxmlformats.org/officeDocument/2006/relationships/slide" Target="slides/slide29.xml"/><Relationship Id="rId100" Type="http://schemas.openxmlformats.org/officeDocument/2006/relationships/font" Target="fonts/font18.fntdata"/><Relationship Id="rId105" Type="http://schemas.openxmlformats.org/officeDocument/2006/relationships/viewProps" Target="viewProps.xml"/><Relationship Id="rId8" Type="http://schemas.openxmlformats.org/officeDocument/2006/relationships/customXml" Target="../customXml/item8.xml"/><Relationship Id="rId51" Type="http://schemas.openxmlformats.org/officeDocument/2006/relationships/slide" Target="slides/slide3.xml"/><Relationship Id="rId72" Type="http://schemas.openxmlformats.org/officeDocument/2006/relationships/slide" Target="slides/slide24.xml"/><Relationship Id="rId93" Type="http://schemas.openxmlformats.org/officeDocument/2006/relationships/font" Target="fonts/font11.fntdata"/><Relationship Id="rId98" Type="http://schemas.openxmlformats.org/officeDocument/2006/relationships/font" Target="fonts/font16.fntdata"/><Relationship Id="rId3" Type="http://schemas.openxmlformats.org/officeDocument/2006/relationships/customXml" Target="../customXml/item3.xml"/><Relationship Id="rId25" Type="http://schemas.openxmlformats.org/officeDocument/2006/relationships/customXml" Target="../customXml/item25.xml"/><Relationship Id="rId46" Type="http://schemas.openxmlformats.org/officeDocument/2006/relationships/customXml" Target="../customXml/item46.xml"/><Relationship Id="rId67" Type="http://schemas.openxmlformats.org/officeDocument/2006/relationships/slide" Target="slides/slide19.xml"/><Relationship Id="rId20" Type="http://schemas.openxmlformats.org/officeDocument/2006/relationships/customXml" Target="../customXml/item20.xml"/><Relationship Id="rId41" Type="http://schemas.openxmlformats.org/officeDocument/2006/relationships/customXml" Target="../customXml/item41.xml"/><Relationship Id="rId62" Type="http://schemas.openxmlformats.org/officeDocument/2006/relationships/slide" Target="slides/slide14.xml"/><Relationship Id="rId83" Type="http://schemas.openxmlformats.org/officeDocument/2006/relationships/font" Target="fonts/font1.fntdata"/><Relationship Id="rId88" Type="http://schemas.openxmlformats.org/officeDocument/2006/relationships/font" Target="fonts/font6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sper Larsen" userId="26e455dd-83a2-4209-9e76-7abadaad3f98" providerId="ADAL" clId="{E27BC42A-4FBC-4299-B856-AA815D82F7BD}"/>
    <pc:docChg chg="undo custSel addSld delSld modSld sldOrd modSection">
      <pc:chgData name="Kasper Larsen" userId="26e455dd-83a2-4209-9e76-7abadaad3f98" providerId="ADAL" clId="{E27BC42A-4FBC-4299-B856-AA815D82F7BD}" dt="2023-10-03T16:34:21.644" v="720" actId="108"/>
      <pc:docMkLst>
        <pc:docMk/>
      </pc:docMkLst>
      <pc:sldChg chg="add ord">
        <pc:chgData name="Kasper Larsen" userId="26e455dd-83a2-4209-9e76-7abadaad3f98" providerId="ADAL" clId="{E27BC42A-4FBC-4299-B856-AA815D82F7BD}" dt="2023-10-03T16:25:42.644" v="701"/>
        <pc:sldMkLst>
          <pc:docMk/>
          <pc:sldMk cId="1357157450" sldId="258"/>
        </pc:sldMkLst>
      </pc:sldChg>
      <pc:sldChg chg="modSp mod">
        <pc:chgData name="Kasper Larsen" userId="26e455dd-83a2-4209-9e76-7abadaad3f98" providerId="ADAL" clId="{E27BC42A-4FBC-4299-B856-AA815D82F7BD}" dt="2023-10-03T16:25:58.329" v="705" actId="20577"/>
        <pc:sldMkLst>
          <pc:docMk/>
          <pc:sldMk cId="3297891388" sldId="271"/>
        </pc:sldMkLst>
        <pc:spChg chg="mod">
          <ac:chgData name="Kasper Larsen" userId="26e455dd-83a2-4209-9e76-7abadaad3f98" providerId="ADAL" clId="{E27BC42A-4FBC-4299-B856-AA815D82F7BD}" dt="2023-10-03T16:25:58.329" v="705" actId="20577"/>
          <ac:spMkLst>
            <pc:docMk/>
            <pc:sldMk cId="3297891388" sldId="271"/>
            <ac:spMk id="2" creationId="{908BF7EA-20EE-4187-ABC5-10B60AEEFA84}"/>
          </ac:spMkLst>
        </pc:spChg>
      </pc:sldChg>
      <pc:sldChg chg="modSp mod">
        <pc:chgData name="Kasper Larsen" userId="26e455dd-83a2-4209-9e76-7abadaad3f98" providerId="ADAL" clId="{E27BC42A-4FBC-4299-B856-AA815D82F7BD}" dt="2023-09-17T17:01:57.919" v="48" actId="20577"/>
        <pc:sldMkLst>
          <pc:docMk/>
          <pc:sldMk cId="964132453" sldId="273"/>
        </pc:sldMkLst>
        <pc:spChg chg="mod">
          <ac:chgData name="Kasper Larsen" userId="26e455dd-83a2-4209-9e76-7abadaad3f98" providerId="ADAL" clId="{E27BC42A-4FBC-4299-B856-AA815D82F7BD}" dt="2023-09-17T17:01:57.919" v="48" actId="20577"/>
          <ac:spMkLst>
            <pc:docMk/>
            <pc:sldMk cId="964132453" sldId="273"/>
            <ac:spMk id="21" creationId="{EB2F37E0-3979-4387-88A5-B5435881A082}"/>
          </ac:spMkLst>
        </pc:spChg>
      </pc:sldChg>
      <pc:sldChg chg="ord">
        <pc:chgData name="Kasper Larsen" userId="26e455dd-83a2-4209-9e76-7abadaad3f98" providerId="ADAL" clId="{E27BC42A-4FBC-4299-B856-AA815D82F7BD}" dt="2023-09-19T08:12:27.038" v="373"/>
        <pc:sldMkLst>
          <pc:docMk/>
          <pc:sldMk cId="418328891" sldId="275"/>
        </pc:sldMkLst>
      </pc:sldChg>
      <pc:sldChg chg="del">
        <pc:chgData name="Kasper Larsen" userId="26e455dd-83a2-4209-9e76-7abadaad3f98" providerId="ADAL" clId="{E27BC42A-4FBC-4299-B856-AA815D82F7BD}" dt="2023-09-17T17:02:30.837" v="51" actId="47"/>
        <pc:sldMkLst>
          <pc:docMk/>
          <pc:sldMk cId="3266521091" sldId="276"/>
        </pc:sldMkLst>
      </pc:sldChg>
      <pc:sldChg chg="del">
        <pc:chgData name="Kasper Larsen" userId="26e455dd-83a2-4209-9e76-7abadaad3f98" providerId="ADAL" clId="{E27BC42A-4FBC-4299-B856-AA815D82F7BD}" dt="2023-09-17T17:11:03.131" v="115" actId="47"/>
        <pc:sldMkLst>
          <pc:docMk/>
          <pc:sldMk cId="2634455117" sldId="282"/>
        </pc:sldMkLst>
      </pc:sldChg>
      <pc:sldChg chg="del">
        <pc:chgData name="Kasper Larsen" userId="26e455dd-83a2-4209-9e76-7abadaad3f98" providerId="ADAL" clId="{E27BC42A-4FBC-4299-B856-AA815D82F7BD}" dt="2023-09-17T17:11:07.623" v="116" actId="47"/>
        <pc:sldMkLst>
          <pc:docMk/>
          <pc:sldMk cId="430462174" sldId="283"/>
        </pc:sldMkLst>
      </pc:sldChg>
      <pc:sldChg chg="del">
        <pc:chgData name="Kasper Larsen" userId="26e455dd-83a2-4209-9e76-7abadaad3f98" providerId="ADAL" clId="{E27BC42A-4FBC-4299-B856-AA815D82F7BD}" dt="2023-09-17T17:02:38.074" v="53" actId="47"/>
        <pc:sldMkLst>
          <pc:docMk/>
          <pc:sldMk cId="3591505989" sldId="285"/>
        </pc:sldMkLst>
      </pc:sldChg>
      <pc:sldChg chg="del">
        <pc:chgData name="Kasper Larsen" userId="26e455dd-83a2-4209-9e76-7abadaad3f98" providerId="ADAL" clId="{E27BC42A-4FBC-4299-B856-AA815D82F7BD}" dt="2023-09-17T17:02:40.094" v="54" actId="47"/>
        <pc:sldMkLst>
          <pc:docMk/>
          <pc:sldMk cId="3162137842" sldId="287"/>
        </pc:sldMkLst>
      </pc:sldChg>
      <pc:sldChg chg="del">
        <pc:chgData name="Kasper Larsen" userId="26e455dd-83a2-4209-9e76-7abadaad3f98" providerId="ADAL" clId="{E27BC42A-4FBC-4299-B856-AA815D82F7BD}" dt="2023-09-17T17:02:35.721" v="52" actId="47"/>
        <pc:sldMkLst>
          <pc:docMk/>
          <pc:sldMk cId="2915890570" sldId="288"/>
        </pc:sldMkLst>
      </pc:sldChg>
      <pc:sldChg chg="del">
        <pc:chgData name="Kasper Larsen" userId="26e455dd-83a2-4209-9e76-7abadaad3f98" providerId="ADAL" clId="{E27BC42A-4FBC-4299-B856-AA815D82F7BD}" dt="2023-09-17T17:02:41.682" v="55" actId="47"/>
        <pc:sldMkLst>
          <pc:docMk/>
          <pc:sldMk cId="1912830846" sldId="289"/>
        </pc:sldMkLst>
      </pc:sldChg>
      <pc:sldChg chg="del">
        <pc:chgData name="Kasper Larsen" userId="26e455dd-83a2-4209-9e76-7abadaad3f98" providerId="ADAL" clId="{E27BC42A-4FBC-4299-B856-AA815D82F7BD}" dt="2023-09-17T17:02:43.032" v="56" actId="47"/>
        <pc:sldMkLst>
          <pc:docMk/>
          <pc:sldMk cId="2806039222" sldId="290"/>
        </pc:sldMkLst>
      </pc:sldChg>
      <pc:sldChg chg="del">
        <pc:chgData name="Kasper Larsen" userId="26e455dd-83a2-4209-9e76-7abadaad3f98" providerId="ADAL" clId="{E27BC42A-4FBC-4299-B856-AA815D82F7BD}" dt="2023-09-17T17:02:47.944" v="57" actId="47"/>
        <pc:sldMkLst>
          <pc:docMk/>
          <pc:sldMk cId="3782891939" sldId="292"/>
        </pc:sldMkLst>
      </pc:sldChg>
      <pc:sldChg chg="modSp mod">
        <pc:chgData name="Kasper Larsen" userId="26e455dd-83a2-4209-9e76-7abadaad3f98" providerId="ADAL" clId="{E27BC42A-4FBC-4299-B856-AA815D82F7BD}" dt="2023-09-17T17:10:34.566" v="114" actId="5793"/>
        <pc:sldMkLst>
          <pc:docMk/>
          <pc:sldMk cId="2877108534" sldId="298"/>
        </pc:sldMkLst>
        <pc:spChg chg="mod">
          <ac:chgData name="Kasper Larsen" userId="26e455dd-83a2-4209-9e76-7abadaad3f98" providerId="ADAL" clId="{E27BC42A-4FBC-4299-B856-AA815D82F7BD}" dt="2023-09-17T17:10:34.566" v="114" actId="5793"/>
          <ac:spMkLst>
            <pc:docMk/>
            <pc:sldMk cId="2877108534" sldId="298"/>
            <ac:spMk id="4" creationId="{B79A1143-6760-0840-B206-A47ED8272B62}"/>
          </ac:spMkLst>
        </pc:spChg>
      </pc:sldChg>
      <pc:sldChg chg="del">
        <pc:chgData name="Kasper Larsen" userId="26e455dd-83a2-4209-9e76-7abadaad3f98" providerId="ADAL" clId="{E27BC42A-4FBC-4299-B856-AA815D82F7BD}" dt="2023-09-17T17:02:18.893" v="49" actId="47"/>
        <pc:sldMkLst>
          <pc:docMk/>
          <pc:sldMk cId="2005680819" sldId="299"/>
        </pc:sldMkLst>
      </pc:sldChg>
      <pc:sldChg chg="add del">
        <pc:chgData name="Kasper Larsen" userId="26e455dd-83a2-4209-9e76-7abadaad3f98" providerId="ADAL" clId="{E27BC42A-4FBC-4299-B856-AA815D82F7BD}" dt="2023-09-17T17:08:48.748" v="59"/>
        <pc:sldMkLst>
          <pc:docMk/>
          <pc:sldMk cId="2143311336" sldId="299"/>
        </pc:sldMkLst>
      </pc:sldChg>
      <pc:sldChg chg="modSp add mod">
        <pc:chgData name="Kasper Larsen" userId="26e455dd-83a2-4209-9e76-7abadaad3f98" providerId="ADAL" clId="{E27BC42A-4FBC-4299-B856-AA815D82F7BD}" dt="2023-09-17T17:10:26.189" v="113" actId="20577"/>
        <pc:sldMkLst>
          <pc:docMk/>
          <pc:sldMk cId="2986560465" sldId="299"/>
        </pc:sldMkLst>
        <pc:spChg chg="mod">
          <ac:chgData name="Kasper Larsen" userId="26e455dd-83a2-4209-9e76-7abadaad3f98" providerId="ADAL" clId="{E27BC42A-4FBC-4299-B856-AA815D82F7BD}" dt="2023-09-17T17:10:26.189" v="113" actId="20577"/>
          <ac:spMkLst>
            <pc:docMk/>
            <pc:sldMk cId="2986560465" sldId="299"/>
            <ac:spMk id="4" creationId="{B79A1143-6760-0840-B206-A47ED8272B62}"/>
          </ac:spMkLst>
        </pc:spChg>
      </pc:sldChg>
      <pc:sldChg chg="del">
        <pc:chgData name="Kasper Larsen" userId="26e455dd-83a2-4209-9e76-7abadaad3f98" providerId="ADAL" clId="{E27BC42A-4FBC-4299-B856-AA815D82F7BD}" dt="2023-09-17T17:02:20.825" v="50" actId="47"/>
        <pc:sldMkLst>
          <pc:docMk/>
          <pc:sldMk cId="2420225739" sldId="300"/>
        </pc:sldMkLst>
      </pc:sldChg>
      <pc:sldChg chg="modSp add mod">
        <pc:chgData name="Kasper Larsen" userId="26e455dd-83a2-4209-9e76-7abadaad3f98" providerId="ADAL" clId="{E27BC42A-4FBC-4299-B856-AA815D82F7BD}" dt="2023-09-18T08:22:53.878" v="137" actId="6549"/>
        <pc:sldMkLst>
          <pc:docMk/>
          <pc:sldMk cId="3614640257" sldId="300"/>
        </pc:sldMkLst>
        <pc:spChg chg="mod">
          <ac:chgData name="Kasper Larsen" userId="26e455dd-83a2-4209-9e76-7abadaad3f98" providerId="ADAL" clId="{E27BC42A-4FBC-4299-B856-AA815D82F7BD}" dt="2023-09-18T08:22:53.878" v="137" actId="6549"/>
          <ac:spMkLst>
            <pc:docMk/>
            <pc:sldMk cId="3614640257" sldId="300"/>
            <ac:spMk id="4" creationId="{B79A1143-6760-0840-B206-A47ED8272B62}"/>
          </ac:spMkLst>
        </pc:spChg>
      </pc:sldChg>
      <pc:sldChg chg="addSp delSp modSp add mod ord">
        <pc:chgData name="Kasper Larsen" userId="26e455dd-83a2-4209-9e76-7abadaad3f98" providerId="ADAL" clId="{E27BC42A-4FBC-4299-B856-AA815D82F7BD}" dt="2023-09-19T08:10:32.758" v="286" actId="20577"/>
        <pc:sldMkLst>
          <pc:docMk/>
          <pc:sldMk cId="907965477" sldId="301"/>
        </pc:sldMkLst>
        <pc:spChg chg="mod">
          <ac:chgData name="Kasper Larsen" userId="26e455dd-83a2-4209-9e76-7abadaad3f98" providerId="ADAL" clId="{E27BC42A-4FBC-4299-B856-AA815D82F7BD}" dt="2023-09-19T08:10:32.758" v="286" actId="20577"/>
          <ac:spMkLst>
            <pc:docMk/>
            <pc:sldMk cId="907965477" sldId="301"/>
            <ac:spMk id="2" creationId="{E432641F-273C-1119-2A96-7E548E7749FA}"/>
          </ac:spMkLst>
        </pc:spChg>
        <pc:picChg chg="del">
          <ac:chgData name="Kasper Larsen" userId="26e455dd-83a2-4209-9e76-7abadaad3f98" providerId="ADAL" clId="{E27BC42A-4FBC-4299-B856-AA815D82F7BD}" dt="2023-09-18T08:21:22.471" v="122" actId="478"/>
          <ac:picMkLst>
            <pc:docMk/>
            <pc:sldMk cId="907965477" sldId="301"/>
            <ac:picMk id="5" creationId="{F5CA196E-104D-8EE6-7A64-2CD32952AF82}"/>
          </ac:picMkLst>
        </pc:picChg>
        <pc:picChg chg="add mod">
          <ac:chgData name="Kasper Larsen" userId="26e455dd-83a2-4209-9e76-7abadaad3f98" providerId="ADAL" clId="{E27BC42A-4FBC-4299-B856-AA815D82F7BD}" dt="2023-09-19T08:07:37.392" v="262" actId="1076"/>
          <ac:picMkLst>
            <pc:docMk/>
            <pc:sldMk cId="907965477" sldId="301"/>
            <ac:picMk id="6" creationId="{6E8788BB-3AEA-1825-4A07-B2715BF6F12E}"/>
          </ac:picMkLst>
        </pc:picChg>
      </pc:sldChg>
      <pc:sldChg chg="new del">
        <pc:chgData name="Kasper Larsen" userId="26e455dd-83a2-4209-9e76-7abadaad3f98" providerId="ADAL" clId="{E27BC42A-4FBC-4299-B856-AA815D82F7BD}" dt="2023-09-18T08:20:58.621" v="118" actId="47"/>
        <pc:sldMkLst>
          <pc:docMk/>
          <pc:sldMk cId="3409478620" sldId="301"/>
        </pc:sldMkLst>
      </pc:sldChg>
      <pc:sldChg chg="addSp modSp add mod ord">
        <pc:chgData name="Kasper Larsen" userId="26e455dd-83a2-4209-9e76-7abadaad3f98" providerId="ADAL" clId="{E27BC42A-4FBC-4299-B856-AA815D82F7BD}" dt="2023-09-18T08:27:41.287" v="211" actId="1076"/>
        <pc:sldMkLst>
          <pc:docMk/>
          <pc:sldMk cId="2678261219" sldId="302"/>
        </pc:sldMkLst>
        <pc:spChg chg="mod">
          <ac:chgData name="Kasper Larsen" userId="26e455dd-83a2-4209-9e76-7abadaad3f98" providerId="ADAL" clId="{E27BC42A-4FBC-4299-B856-AA815D82F7BD}" dt="2023-09-18T08:27:34.615" v="210" actId="1076"/>
          <ac:spMkLst>
            <pc:docMk/>
            <pc:sldMk cId="2678261219" sldId="302"/>
            <ac:spMk id="2" creationId="{E432641F-273C-1119-2A96-7E548E7749FA}"/>
          </ac:spMkLst>
        </pc:spChg>
        <pc:spChg chg="add mod">
          <ac:chgData name="Kasper Larsen" userId="26e455dd-83a2-4209-9e76-7abadaad3f98" providerId="ADAL" clId="{E27BC42A-4FBC-4299-B856-AA815D82F7BD}" dt="2023-09-18T08:27:41.287" v="211" actId="1076"/>
          <ac:spMkLst>
            <pc:docMk/>
            <pc:sldMk cId="2678261219" sldId="302"/>
            <ac:spMk id="5" creationId="{F8122561-A9B5-782A-CA59-5199057A81EE}"/>
          </ac:spMkLst>
        </pc:spChg>
      </pc:sldChg>
      <pc:sldChg chg="modSp add mod ord">
        <pc:chgData name="Kasper Larsen" userId="26e455dd-83a2-4209-9e76-7abadaad3f98" providerId="ADAL" clId="{E27BC42A-4FBC-4299-B856-AA815D82F7BD}" dt="2023-09-30T07:18:52.989" v="567" actId="14100"/>
        <pc:sldMkLst>
          <pc:docMk/>
          <pc:sldMk cId="2684959063" sldId="303"/>
        </pc:sldMkLst>
        <pc:spChg chg="mod">
          <ac:chgData name="Kasper Larsen" userId="26e455dd-83a2-4209-9e76-7abadaad3f98" providerId="ADAL" clId="{E27BC42A-4FBC-4299-B856-AA815D82F7BD}" dt="2023-09-30T07:18:52.989" v="567" actId="14100"/>
          <ac:spMkLst>
            <pc:docMk/>
            <pc:sldMk cId="2684959063" sldId="303"/>
            <ac:spMk id="2" creationId="{E432641F-273C-1119-2A96-7E548E7749FA}"/>
          </ac:spMkLst>
        </pc:spChg>
      </pc:sldChg>
      <pc:sldChg chg="add">
        <pc:chgData name="Kasper Larsen" userId="26e455dd-83a2-4209-9e76-7abadaad3f98" providerId="ADAL" clId="{E27BC42A-4FBC-4299-B856-AA815D82F7BD}" dt="2023-09-18T08:22:42.749" v="129" actId="2890"/>
        <pc:sldMkLst>
          <pc:docMk/>
          <pc:sldMk cId="529241489" sldId="304"/>
        </pc:sldMkLst>
      </pc:sldChg>
      <pc:sldChg chg="addSp delSp modSp add mod ord">
        <pc:chgData name="Kasper Larsen" userId="26e455dd-83a2-4209-9e76-7abadaad3f98" providerId="ADAL" clId="{E27BC42A-4FBC-4299-B856-AA815D82F7BD}" dt="2023-09-29T09:40:37.732" v="460"/>
        <pc:sldMkLst>
          <pc:docMk/>
          <pc:sldMk cId="492635880" sldId="305"/>
        </pc:sldMkLst>
        <pc:spChg chg="mod">
          <ac:chgData name="Kasper Larsen" userId="26e455dd-83a2-4209-9e76-7abadaad3f98" providerId="ADAL" clId="{E27BC42A-4FBC-4299-B856-AA815D82F7BD}" dt="2023-09-18T08:24:07.142" v="143" actId="20577"/>
          <ac:spMkLst>
            <pc:docMk/>
            <pc:sldMk cId="492635880" sldId="305"/>
            <ac:spMk id="2" creationId="{E432641F-273C-1119-2A96-7E548E7749FA}"/>
          </ac:spMkLst>
        </pc:spChg>
        <pc:spChg chg="add mod">
          <ac:chgData name="Kasper Larsen" userId="26e455dd-83a2-4209-9e76-7abadaad3f98" providerId="ADAL" clId="{E27BC42A-4FBC-4299-B856-AA815D82F7BD}" dt="2023-09-29T09:40:29.261" v="457" actId="20577"/>
          <ac:spMkLst>
            <pc:docMk/>
            <pc:sldMk cId="492635880" sldId="305"/>
            <ac:spMk id="5" creationId="{ABD11B98-05AA-7649-CEC1-0DF0C39144D2}"/>
          </ac:spMkLst>
        </pc:spChg>
        <pc:spChg chg="add del mod">
          <ac:chgData name="Kasper Larsen" userId="26e455dd-83a2-4209-9e76-7abadaad3f98" providerId="ADAL" clId="{E27BC42A-4FBC-4299-B856-AA815D82F7BD}" dt="2023-09-29T09:40:37.732" v="460"/>
          <ac:spMkLst>
            <pc:docMk/>
            <pc:sldMk cId="492635880" sldId="305"/>
            <ac:spMk id="7" creationId="{529D9A0D-473B-1901-2856-527B41D780ED}"/>
          </ac:spMkLst>
        </pc:spChg>
      </pc:sldChg>
      <pc:sldChg chg="addSp delSp modSp add mod">
        <pc:chgData name="Kasper Larsen" userId="26e455dd-83a2-4209-9e76-7abadaad3f98" providerId="ADAL" clId="{E27BC42A-4FBC-4299-B856-AA815D82F7BD}" dt="2023-09-19T08:10:45.449" v="288" actId="6549"/>
        <pc:sldMkLst>
          <pc:docMk/>
          <pc:sldMk cId="1688132770" sldId="306"/>
        </pc:sldMkLst>
        <pc:spChg chg="mod">
          <ac:chgData name="Kasper Larsen" userId="26e455dd-83a2-4209-9e76-7abadaad3f98" providerId="ADAL" clId="{E27BC42A-4FBC-4299-B856-AA815D82F7BD}" dt="2023-09-19T08:10:45.449" v="288" actId="6549"/>
          <ac:spMkLst>
            <pc:docMk/>
            <pc:sldMk cId="1688132770" sldId="306"/>
            <ac:spMk id="2" creationId="{E432641F-273C-1119-2A96-7E548E7749FA}"/>
          </ac:spMkLst>
        </pc:spChg>
        <pc:picChg chg="add mod">
          <ac:chgData name="Kasper Larsen" userId="26e455dd-83a2-4209-9e76-7abadaad3f98" providerId="ADAL" clId="{E27BC42A-4FBC-4299-B856-AA815D82F7BD}" dt="2023-09-19T08:08:23.977" v="267" actId="1076"/>
          <ac:picMkLst>
            <pc:docMk/>
            <pc:sldMk cId="1688132770" sldId="306"/>
            <ac:picMk id="5" creationId="{6FF89D03-8919-DC79-9A3E-54225223CAB7}"/>
          </ac:picMkLst>
        </pc:picChg>
        <pc:picChg chg="del">
          <ac:chgData name="Kasper Larsen" userId="26e455dd-83a2-4209-9e76-7abadaad3f98" providerId="ADAL" clId="{E27BC42A-4FBC-4299-B856-AA815D82F7BD}" dt="2023-09-19T08:07:44.049" v="264" actId="478"/>
          <ac:picMkLst>
            <pc:docMk/>
            <pc:sldMk cId="1688132770" sldId="306"/>
            <ac:picMk id="6" creationId="{6E8788BB-3AEA-1825-4A07-B2715BF6F12E}"/>
          </ac:picMkLst>
        </pc:picChg>
      </pc:sldChg>
      <pc:sldChg chg="addSp delSp modSp add mod">
        <pc:chgData name="Kasper Larsen" userId="26e455dd-83a2-4209-9e76-7abadaad3f98" providerId="ADAL" clId="{E27BC42A-4FBC-4299-B856-AA815D82F7BD}" dt="2023-09-19T08:11:48.774" v="366" actId="20577"/>
        <pc:sldMkLst>
          <pc:docMk/>
          <pc:sldMk cId="535330609" sldId="307"/>
        </pc:sldMkLst>
        <pc:spChg chg="mod">
          <ac:chgData name="Kasper Larsen" userId="26e455dd-83a2-4209-9e76-7abadaad3f98" providerId="ADAL" clId="{E27BC42A-4FBC-4299-B856-AA815D82F7BD}" dt="2023-09-19T08:11:48.774" v="366" actId="20577"/>
          <ac:spMkLst>
            <pc:docMk/>
            <pc:sldMk cId="535330609" sldId="307"/>
            <ac:spMk id="2" creationId="{E432641F-273C-1119-2A96-7E548E7749FA}"/>
          </ac:spMkLst>
        </pc:spChg>
        <pc:picChg chg="del">
          <ac:chgData name="Kasper Larsen" userId="26e455dd-83a2-4209-9e76-7abadaad3f98" providerId="ADAL" clId="{E27BC42A-4FBC-4299-B856-AA815D82F7BD}" dt="2023-09-19T08:08:41.161" v="269" actId="478"/>
          <ac:picMkLst>
            <pc:docMk/>
            <pc:sldMk cId="535330609" sldId="307"/>
            <ac:picMk id="5" creationId="{6FF89D03-8919-DC79-9A3E-54225223CAB7}"/>
          </ac:picMkLst>
        </pc:picChg>
        <pc:picChg chg="add mod">
          <ac:chgData name="Kasper Larsen" userId="26e455dd-83a2-4209-9e76-7abadaad3f98" providerId="ADAL" clId="{E27BC42A-4FBC-4299-B856-AA815D82F7BD}" dt="2023-09-19T08:11:42.489" v="365" actId="1037"/>
          <ac:picMkLst>
            <pc:docMk/>
            <pc:sldMk cId="535330609" sldId="307"/>
            <ac:picMk id="6" creationId="{B42A2355-1562-1F45-E414-9A5765487A17}"/>
          </ac:picMkLst>
        </pc:picChg>
      </pc:sldChg>
      <pc:sldChg chg="modSp add mod ord">
        <pc:chgData name="Kasper Larsen" userId="26e455dd-83a2-4209-9e76-7abadaad3f98" providerId="ADAL" clId="{E27BC42A-4FBC-4299-B856-AA815D82F7BD}" dt="2023-10-03T16:34:21.644" v="720" actId="108"/>
        <pc:sldMkLst>
          <pc:docMk/>
          <pc:sldMk cId="1349847714" sldId="308"/>
        </pc:sldMkLst>
        <pc:spChg chg="mod">
          <ac:chgData name="Kasper Larsen" userId="26e455dd-83a2-4209-9e76-7abadaad3f98" providerId="ADAL" clId="{E27BC42A-4FBC-4299-B856-AA815D82F7BD}" dt="2023-10-03T16:34:21.644" v="720" actId="108"/>
          <ac:spMkLst>
            <pc:docMk/>
            <pc:sldMk cId="1349847714" sldId="308"/>
            <ac:spMk id="2" creationId="{E432641F-273C-1119-2A96-7E548E7749FA}"/>
          </ac:spMkLst>
        </pc:spChg>
      </pc:sldChg>
      <pc:sldChg chg="addSp delSp modSp add mod">
        <pc:chgData name="Kasper Larsen" userId="26e455dd-83a2-4209-9e76-7abadaad3f98" providerId="ADAL" clId="{E27BC42A-4FBC-4299-B856-AA815D82F7BD}" dt="2023-09-29T09:39:49.823" v="417" actId="255"/>
        <pc:sldMkLst>
          <pc:docMk/>
          <pc:sldMk cId="2090994243" sldId="309"/>
        </pc:sldMkLst>
        <pc:spChg chg="mod">
          <ac:chgData name="Kasper Larsen" userId="26e455dd-83a2-4209-9e76-7abadaad3f98" providerId="ADAL" clId="{E27BC42A-4FBC-4299-B856-AA815D82F7BD}" dt="2023-09-29T09:37:24.654" v="412" actId="20577"/>
          <ac:spMkLst>
            <pc:docMk/>
            <pc:sldMk cId="2090994243" sldId="309"/>
            <ac:spMk id="2" creationId="{E432641F-273C-1119-2A96-7E548E7749FA}"/>
          </ac:spMkLst>
        </pc:spChg>
        <pc:spChg chg="add mod">
          <ac:chgData name="Kasper Larsen" userId="26e455dd-83a2-4209-9e76-7abadaad3f98" providerId="ADAL" clId="{E27BC42A-4FBC-4299-B856-AA815D82F7BD}" dt="2023-09-29T09:39:49.823" v="417" actId="255"/>
          <ac:spMkLst>
            <pc:docMk/>
            <pc:sldMk cId="2090994243" sldId="309"/>
            <ac:spMk id="5" creationId="{12A38F78-C563-0F6D-F6C1-2B351696D81D}"/>
          </ac:spMkLst>
        </pc:spChg>
        <pc:picChg chg="del">
          <ac:chgData name="Kasper Larsen" userId="26e455dd-83a2-4209-9e76-7abadaad3f98" providerId="ADAL" clId="{E27BC42A-4FBC-4299-B856-AA815D82F7BD}" dt="2023-09-29T09:37:27.211" v="413" actId="478"/>
          <ac:picMkLst>
            <pc:docMk/>
            <pc:sldMk cId="2090994243" sldId="309"/>
            <ac:picMk id="6" creationId="{B42A2355-1562-1F45-E414-9A5765487A17}"/>
          </ac:picMkLst>
        </pc:picChg>
      </pc:sldChg>
      <pc:sldChg chg="add">
        <pc:chgData name="Kasper Larsen" userId="26e455dd-83a2-4209-9e76-7abadaad3f98" providerId="ADAL" clId="{E27BC42A-4FBC-4299-B856-AA815D82F7BD}" dt="2023-09-29T09:40:03.238" v="418" actId="2890"/>
        <pc:sldMkLst>
          <pc:docMk/>
          <pc:sldMk cId="2183806590" sldId="310"/>
        </pc:sldMkLst>
      </pc:sldChg>
      <pc:sldChg chg="modSp add mod">
        <pc:chgData name="Kasper Larsen" userId="26e455dd-83a2-4209-9e76-7abadaad3f98" providerId="ADAL" clId="{E27BC42A-4FBC-4299-B856-AA815D82F7BD}" dt="2023-09-30T07:21:03.270" v="667" actId="14100"/>
        <pc:sldMkLst>
          <pc:docMk/>
          <pc:sldMk cId="991909738" sldId="311"/>
        </pc:sldMkLst>
        <pc:spChg chg="mod">
          <ac:chgData name="Kasper Larsen" userId="26e455dd-83a2-4209-9e76-7abadaad3f98" providerId="ADAL" clId="{E27BC42A-4FBC-4299-B856-AA815D82F7BD}" dt="2023-09-30T07:21:03.270" v="667" actId="14100"/>
          <ac:spMkLst>
            <pc:docMk/>
            <pc:sldMk cId="991909738" sldId="311"/>
            <ac:spMk id="2" creationId="{E432641F-273C-1119-2A96-7E548E7749FA}"/>
          </ac:spMkLst>
        </pc:spChg>
      </pc:sldChg>
      <pc:sldChg chg="modSp add mod">
        <pc:chgData name="Kasper Larsen" userId="26e455dd-83a2-4209-9e76-7abadaad3f98" providerId="ADAL" clId="{E27BC42A-4FBC-4299-B856-AA815D82F7BD}" dt="2023-10-03T16:33:44.874" v="717" actId="20577"/>
        <pc:sldMkLst>
          <pc:docMk/>
          <pc:sldMk cId="3044159275" sldId="312"/>
        </pc:sldMkLst>
        <pc:spChg chg="mod">
          <ac:chgData name="Kasper Larsen" userId="26e455dd-83a2-4209-9e76-7abadaad3f98" providerId="ADAL" clId="{E27BC42A-4FBC-4299-B856-AA815D82F7BD}" dt="2023-10-03T16:33:44.874" v="717" actId="20577"/>
          <ac:spMkLst>
            <pc:docMk/>
            <pc:sldMk cId="3044159275" sldId="312"/>
            <ac:spMk id="2" creationId="{E432641F-273C-1119-2A96-7E548E7749FA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>
            <a:extLst>
              <a:ext uri="{FF2B5EF4-FFF2-40B4-BE49-F238E27FC236}">
                <a16:creationId xmlns:a16="http://schemas.microsoft.com/office/drawing/2014/main" id="{790FD16C-8895-420F-A8EA-49A46C0B976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3700728C-ECC4-4B3A-8BFF-86F26773B07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FEACA9-F0E6-4B7E-B44F-E42487D7D50E}" type="datetimeFigureOut">
              <a:rPr lang="en-US" smtClean="0"/>
              <a:t>9/29/2023</a:t>
            </a:fld>
            <a:endParaRPr lang="en-US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72BF263F-937E-45F8-8B87-C3897AF9CC6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FAC4AB41-049A-45F6-8400-96B8E558F0A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3719E2-4BAC-4A20-AFDE-2A2DE3B6FB6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39700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7E9904-312C-4E6F-8F31-48A38C65A6EC}" type="datetimeFigureOut">
              <a:rPr lang="nl-NL" smtClean="0"/>
              <a:t>29-9-2023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88A791-D8E8-4C23-A528-EAEB42DC40E7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390372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A88A791-D8E8-4C23-A528-EAEB42DC40E7}" type="slidenum">
              <a:rPr kumimoji="0" lang="nl-NL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nl-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63652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hyperlink" Target="https://fellowmind.sharepoint.com/sites/MarketingTools/SitePages/Photos.aspx" TargetMode="Externa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4.svg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microsoft.com/office/2007/relationships/hdphoto" Target="../media/hdphoto1.wdp"/><Relationship Id="rId4" Type="http://schemas.openxmlformats.org/officeDocument/2006/relationships/image" Target="../media/image5.png"/><Relationship Id="rId9" Type="http://schemas.openxmlformats.org/officeDocument/2006/relationships/hyperlink" Target="https://fellowmind.sharepoint.com/sites/MarketingTools/SitePages/Photos.aspx" TargetMode="External"/></Relationships>
</file>

<file path=ppt/slideLayouts/_rels/slideLayout3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hyperlink" Target="https://fellowmind.sharepoint.com/sites/MarketingTools/SitePages/Photos.aspx" TargetMode="External"/></Relationships>
</file>

<file path=ppt/slideLayouts/_rels/slideLayout3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hyperlink" Target="https://fellowmind.sharepoint.com/sites/MarketingTools/SitePages/Photos.aspx" TargetMode="External"/></Relationships>
</file>

<file path=ppt/slideLayouts/_rels/slideLayout3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s://fellowmind.sharepoint.com/sites/MarketingTools/SitePages/Photos.aspx" TargetMode="External"/><Relationship Id="rId4" Type="http://schemas.openxmlformats.org/officeDocument/2006/relationships/image" Target="../media/image6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fellowmind.sharepoint.com/sites/MarketingTools/SitePages/Photos.aspx" TargetMode="External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fellowmind.sharepoint.com/sites/MarketingTools/SitePages/Photos.aspx" TargetMode="Externa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s://fellowmind.sharepoint.com/sites/MarketingTools/SitePages/Photos.aspx" TargetMode="External"/><Relationship Id="rId4" Type="http://schemas.microsoft.com/office/2007/relationships/hdphoto" Target="../media/hdphoto1.wdp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hyperlink" Target="https://fellowmind.sharepoint.com/sites/MarketingTools/SitePages/Photos.aspx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Layouts/_rels/slideLayout4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hyperlink" Target="https://fellowmind.sharepoint.com/sites/MarketingTools/SitePages/Photos.aspx" TargetMode="External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Layouts/_rels/slideLayout4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8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hyperlink" Target="https://fellowmind.sharepoint.com/sites/MarketingTools/SitePages/Photos.aspx" TargetMode="External"/><Relationship Id="rId4" Type="http://schemas.openxmlformats.org/officeDocument/2006/relationships/image" Target="../media/image6.png"/></Relationships>
</file>

<file path=ppt/slideLayouts/_rels/slideLayout5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s://fellowmind.sharepoint.com/sites/MarketingTools/SitePages/Photos.aspx" TargetMode="External"/><Relationship Id="rId4" Type="http://schemas.openxmlformats.org/officeDocument/2006/relationships/image" Target="../media/image6.png"/></Relationships>
</file>

<file path=ppt/slideLayouts/_rels/slideLayout5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s://fellowmind.sharepoint.com/sites/MarketingTools/SitePages/Photos.aspx" TargetMode="External"/><Relationship Id="rId4" Type="http://schemas.openxmlformats.org/officeDocument/2006/relationships/image" Target="../media/image10.png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hyperlink" Target="https://fellowmind.sharepoint.com/sites/MarketingTools/SitePages/Photos.aspx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Layouts/_rels/slideLayout5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hyperlink" Target="https://fellowmind.sharepoint.com/sites/MarketingTools/SitePages/Photos.aspx" TargetMode="External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svg"/><Relationship Id="rId3" Type="http://schemas.openxmlformats.org/officeDocument/2006/relationships/hyperlink" Target="https://www.linkedin.com/company/11314/admin/" TargetMode="External"/><Relationship Id="rId7" Type="http://schemas.openxmlformats.org/officeDocument/2006/relationships/image" Target="../media/image13.svg"/><Relationship Id="rId12" Type="http://schemas.openxmlformats.org/officeDocument/2006/relationships/image" Target="../media/image18.png"/><Relationship Id="rId2" Type="http://schemas.openxmlformats.org/officeDocument/2006/relationships/hyperlink" Target="https://www.youtube.com/channel/UC9bJySe8cNKPGyxSY2qz7aA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11" Type="http://schemas.openxmlformats.org/officeDocument/2006/relationships/image" Target="../media/image17.sv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hyperlink" Target="https://www.facebook.com/ProActiveDK" TargetMode="External"/><Relationship Id="rId9" Type="http://schemas.openxmlformats.org/officeDocument/2006/relationships/image" Target="../media/image15.svg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hyperlink" Target="tel:%20+45%2070%2022%2034%2077" TargetMode="External"/><Relationship Id="rId2" Type="http://schemas.openxmlformats.org/officeDocument/2006/relationships/hyperlink" Target="tel:%20+45%2082%2032%2032%2032" TargetMode="Externa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hyperlink" Target="https://fellowmind.sharepoint.com/sites/MarketingTools/SitePages/Photos.aspx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Layouts/_rels/slideLayout60.xml.rels><?xml version="1.0" encoding="UTF-8" standalone="yes"?>
<Relationships xmlns="http://schemas.openxmlformats.org/package/2006/relationships"><Relationship Id="rId8" Type="http://schemas.openxmlformats.org/officeDocument/2006/relationships/hyperlink" Target="https://youtu.be/u-AgyEON7cU" TargetMode="External"/><Relationship Id="rId13" Type="http://schemas.openxmlformats.org/officeDocument/2006/relationships/image" Target="../media/image22.svg"/><Relationship Id="rId3" Type="http://schemas.openxmlformats.org/officeDocument/2006/relationships/hyperlink" Target="https://youtube.com/t1mKSiMRSxE" TargetMode="External"/><Relationship Id="rId7" Type="http://schemas.openxmlformats.org/officeDocument/2006/relationships/hyperlink" Target="https://youtu.be/0S5JXp8v6iM" TargetMode="External"/><Relationship Id="rId12" Type="http://schemas.openxmlformats.org/officeDocument/2006/relationships/image" Target="../media/image21.png"/><Relationship Id="rId2" Type="http://schemas.openxmlformats.org/officeDocument/2006/relationships/hyperlink" Target="https://youtube.com/oNGTAj4ajJ4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youtube.com/0S5JXp8v6iM" TargetMode="External"/><Relationship Id="rId11" Type="http://schemas.openxmlformats.org/officeDocument/2006/relationships/hyperlink" Target="https://youtu.be/o9RYr_eARno" TargetMode="External"/><Relationship Id="rId5" Type="http://schemas.openxmlformats.org/officeDocument/2006/relationships/hyperlink" Target="https://youtube.com/u-AgyEON7cU" TargetMode="External"/><Relationship Id="rId10" Type="http://schemas.openxmlformats.org/officeDocument/2006/relationships/hyperlink" Target="https://youtu.be/t1mKSiMRSxE" TargetMode="External"/><Relationship Id="rId4" Type="http://schemas.openxmlformats.org/officeDocument/2006/relationships/hyperlink" Target="https://youtube.com/o9RYr_eAR" TargetMode="External"/><Relationship Id="rId9" Type="http://schemas.openxmlformats.org/officeDocument/2006/relationships/hyperlink" Target="https://youtu.be/oNGTAj4ajJ4" TargetMode="Externa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jpe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7.png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bin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hyperlink" Target="https://fellowmind.sharepoint.com/sites/MarketingTools/SitePages/Photos.aspx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ENING SLIDE -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ACKGROUND GRADIENT">
            <a:extLst>
              <a:ext uri="{FF2B5EF4-FFF2-40B4-BE49-F238E27FC236}">
                <a16:creationId xmlns:a16="http://schemas.microsoft.com/office/drawing/2014/main" id="{7607B4EB-1AD8-4D58-9A26-4FB209DD5373}"/>
              </a:ext>
            </a:extLst>
          </p:cNvPr>
          <p:cNvSpPr>
            <a:spLocks/>
          </p:cNvSpPr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/>
              </a:gs>
              <a:gs pos="67000">
                <a:srgbClr val="D53B91"/>
              </a:gs>
              <a:gs pos="33000">
                <a:srgbClr val="E1455B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/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732A7E28-E122-482F-B0FF-C4230F93CD33}"/>
              </a:ext>
            </a:extLst>
          </p:cNvPr>
          <p:cNvSpPr txBox="1"/>
          <p:nvPr userDrawn="1"/>
        </p:nvSpPr>
        <p:spPr>
          <a:xfrm>
            <a:off x="0" y="-286617"/>
            <a:ext cx="3009382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GB" sz="1050" cap="all" baseline="0">
                <a:solidFill>
                  <a:schemeClr val="accent2"/>
                </a:solidFill>
              </a:rPr>
              <a:t>OPENING SLIDE - 01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15AD76E7-5F98-4DB2-AFD2-4FCB8F40BF8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74908" y="6052729"/>
            <a:ext cx="1662915" cy="266155"/>
          </a:xfrm>
          <a:prstGeom prst="rect">
            <a:avLst/>
          </a:prstGeom>
        </p:spPr>
      </p:pic>
      <p:sp>
        <p:nvSpPr>
          <p:cNvPr id="95" name="Titel 94">
            <a:extLst>
              <a:ext uri="{FF2B5EF4-FFF2-40B4-BE49-F238E27FC236}">
                <a16:creationId xmlns:a16="http://schemas.microsoft.com/office/drawing/2014/main" id="{A8ECABDA-6C26-41BA-A0FD-8D7BB460FC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07477" y="1879055"/>
            <a:ext cx="9197397" cy="693965"/>
          </a:xfrm>
        </p:spPr>
        <p:txBody>
          <a:bodyPr/>
          <a:lstStyle>
            <a:lvl1pPr>
              <a:defRPr sz="4400" b="1" spc="0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r>
              <a:rPr lang="en-GB"/>
              <a:t>{Name}</a:t>
            </a:r>
          </a:p>
        </p:txBody>
      </p:sp>
      <p:sp>
        <p:nvSpPr>
          <p:cNvPr id="96" name="Tekstvak 95">
            <a:extLst>
              <a:ext uri="{FF2B5EF4-FFF2-40B4-BE49-F238E27FC236}">
                <a16:creationId xmlns:a16="http://schemas.microsoft.com/office/drawing/2014/main" id="{73E72372-0195-4373-AAF3-E67A3569E4B7}"/>
              </a:ext>
            </a:extLst>
          </p:cNvPr>
          <p:cNvSpPr txBox="1"/>
          <p:nvPr userDrawn="1"/>
        </p:nvSpPr>
        <p:spPr>
          <a:xfrm>
            <a:off x="1110321" y="1951572"/>
            <a:ext cx="6907463" cy="1261528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>
            <a:noAutofit/>
          </a:bodyPr>
          <a:lstStyle>
            <a:lvl1pPr>
              <a:lnSpc>
                <a:spcPct val="100000"/>
              </a:lnSpc>
              <a:spcBef>
                <a:spcPct val="0"/>
              </a:spcBef>
              <a:buNone/>
              <a:tabLst>
                <a:tab pos="1255713" algn="l"/>
              </a:tabLst>
              <a:defRPr sz="3000" b="0" spc="50" baseline="0">
                <a:ln w="3175">
                  <a:noFill/>
                </a:ln>
                <a:latin typeface="+mj-lt"/>
                <a:ea typeface="+mj-ea"/>
                <a:cs typeface="+mj-cs"/>
              </a:defRPr>
            </a:lvl1pPr>
          </a:lstStyle>
          <a:p>
            <a:pPr lvl="0">
              <a:lnSpc>
                <a:spcPct val="90000"/>
              </a:lnSpc>
            </a:pPr>
            <a:r>
              <a:rPr lang="en-GB" sz="4400" b="1" spc="0">
                <a:solidFill>
                  <a:schemeClr val="bg1"/>
                </a:solidFill>
                <a:latin typeface="Montserrat" panose="00000500000000000000" pitchFamily="2" charset="0"/>
              </a:rPr>
              <a:t>Hey</a:t>
            </a:r>
          </a:p>
          <a:p>
            <a:pPr lvl="0">
              <a:lnSpc>
                <a:spcPct val="90000"/>
              </a:lnSpc>
            </a:pPr>
            <a:r>
              <a:rPr lang="en-GB" sz="4400" b="1" spc="0">
                <a:solidFill>
                  <a:schemeClr val="bg1"/>
                </a:solidFill>
                <a:latin typeface="Montserrat" panose="00000500000000000000" pitchFamily="2" charset="0"/>
              </a:rPr>
              <a:t>We are Fellowmind</a:t>
            </a:r>
          </a:p>
        </p:txBody>
      </p:sp>
      <p:sp>
        <p:nvSpPr>
          <p:cNvPr id="97" name="Tijdelijke aanduiding voor verticale tekst 2">
            <a:extLst>
              <a:ext uri="{FF2B5EF4-FFF2-40B4-BE49-F238E27FC236}">
                <a16:creationId xmlns:a16="http://schemas.microsoft.com/office/drawing/2014/main" id="{1012084D-16DB-4C17-9DBB-A2BD71370138}"/>
              </a:ext>
            </a:extLst>
          </p:cNvPr>
          <p:cNvSpPr>
            <a:spLocks noGrp="1"/>
          </p:cNvSpPr>
          <p:nvPr>
            <p:ph type="body" orient="vert" idx="10" hasCustomPrompt="1"/>
          </p:nvPr>
        </p:nvSpPr>
        <p:spPr>
          <a:xfrm>
            <a:off x="1278853" y="6042181"/>
            <a:ext cx="5119092" cy="153037"/>
          </a:xfrm>
        </p:spPr>
        <p:txBody>
          <a:bodyPr vert="horz"/>
          <a:lstStyle>
            <a:lvl1pPr marL="0" indent="0">
              <a:buNone/>
              <a:defRPr sz="1000" b="1" cap="all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GB" noProof="0"/>
              <a:t>Date / Presenter</a:t>
            </a:r>
          </a:p>
        </p:txBody>
      </p:sp>
      <p:sp>
        <p:nvSpPr>
          <p:cNvPr id="98" name="Tekstvak 97">
            <a:extLst>
              <a:ext uri="{FF2B5EF4-FFF2-40B4-BE49-F238E27FC236}">
                <a16:creationId xmlns:a16="http://schemas.microsoft.com/office/drawing/2014/main" id="{5A9873F6-9259-4934-88F1-6D31FE7464FE}"/>
              </a:ext>
            </a:extLst>
          </p:cNvPr>
          <p:cNvSpPr txBox="1"/>
          <p:nvPr userDrawn="1"/>
        </p:nvSpPr>
        <p:spPr>
          <a:xfrm>
            <a:off x="1122746" y="6035836"/>
            <a:ext cx="136295" cy="15947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 indent="0" defTabSz="719138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Segoe UI Light" panose="020B0502040204020203" pitchFamily="34" charset="0"/>
              <a:buNone/>
              <a:defRPr sz="1000" b="1" cap="all" baseline="0">
                <a:solidFill>
                  <a:schemeClr val="accent5"/>
                </a:solidFill>
              </a:defRPr>
            </a:lvl1pPr>
            <a:lvl2pPr marL="471488" indent="-254000" defTabSz="719138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1600" i="0"/>
            </a:lvl2pPr>
            <a:lvl3pPr marL="0" indent="0" defTabSz="719138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rgbClr val="0070C0"/>
              </a:buClr>
              <a:buSzPct val="85000"/>
              <a:buFont typeface="Arial" panose="020B0604020202020204" pitchFamily="34" charset="0"/>
              <a:buNone/>
              <a:defRPr sz="1600" i="0"/>
            </a:lvl3pPr>
            <a:lvl4pPr marL="0" indent="0" defTabSz="719138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Font typeface="Arial" panose="020B0604020202020204" pitchFamily="34" charset="0"/>
              <a:buNone/>
              <a:defRPr b="0" strike="noStrike" cap="none" spc="50" baseline="0">
                <a:ln>
                  <a:noFill/>
                </a:ln>
                <a:latin typeface="+mj-lt"/>
                <a:cs typeface="Calibri" panose="020F0502020204030204" pitchFamily="34" charset="0"/>
              </a:defRPr>
            </a:lvl4pPr>
            <a:lvl5pPr marL="0" indent="0" defTabSz="719138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tx2"/>
              </a:buClr>
              <a:buFont typeface="+mj-lt"/>
              <a:buNone/>
              <a:defRPr b="1" i="0" spc="50" baseline="0">
                <a:solidFill>
                  <a:schemeClr val="accent1"/>
                </a:solidFill>
                <a:latin typeface="+mj-lt"/>
              </a:defRPr>
            </a:lvl5pPr>
            <a:lvl6pPr marL="276225" indent="-276225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tx1"/>
              </a:buClr>
              <a:buFont typeface="+mj-lt"/>
              <a:buAutoNum type="romanUcPeriod"/>
              <a:defRPr sz="1600" b="0" i="0"/>
            </a:lvl6pPr>
            <a:lvl7pPr marL="288925" indent="-288925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tx1"/>
              </a:buClr>
              <a:buFont typeface="+mj-lt"/>
              <a:buAutoNum type="alphaUcPeriod"/>
              <a:defRPr sz="1600" b="0" i="0"/>
            </a:lvl7pPr>
            <a:lvl8pPr marL="0" indent="0">
              <a:lnSpc>
                <a:spcPct val="90000"/>
              </a:lnSpc>
              <a:spcBef>
                <a:spcPts val="300"/>
              </a:spcBef>
              <a:spcAft>
                <a:spcPts val="600"/>
              </a:spcAft>
              <a:buFont typeface="Arial" panose="020B0604020202020204" pitchFamily="34" charset="0"/>
              <a:buNone/>
              <a:defRPr sz="2400" i="1">
                <a:solidFill>
                  <a:schemeClr val="accent1"/>
                </a:solidFill>
              </a:defRPr>
            </a:lvl8pPr>
            <a:lvl9pPr marL="0" indent="0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Font typeface="Arial" panose="020B0604020202020204" pitchFamily="34" charset="0"/>
              <a:buNone/>
              <a:defRPr sz="1100" b="0">
                <a:solidFill>
                  <a:schemeClr val="bg2"/>
                </a:solidFill>
              </a:defRPr>
            </a:lvl9pPr>
          </a:lstStyle>
          <a:p>
            <a:pPr lvl="0"/>
            <a:r>
              <a:rPr lang="en-GB">
                <a:solidFill>
                  <a:schemeClr val="bg1"/>
                </a:solidFill>
              </a:rPr>
              <a:t>//</a:t>
            </a:r>
          </a:p>
        </p:txBody>
      </p:sp>
    </p:spTree>
    <p:extLst>
      <p:ext uri="{BB962C8B-B14F-4D97-AF65-F5344CB8AC3E}">
        <p14:creationId xmlns:p14="http://schemas.microsoft.com/office/powerpoint/2010/main" val="23011386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C07461-E002-4DEF-9B12-6E2A18AC52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/>
              <a:t>Add your title here</a:t>
            </a:r>
            <a:endParaRPr lang="en-GB"/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B7A82148-C556-4FAF-9205-E94E3D2E63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9A5A4-23F0-461B-878D-4C52E56AC2CA}" type="datetime4">
              <a:rPr lang="en-GB" smtClean="0"/>
              <a:t>29 September 2023</a:t>
            </a:fld>
            <a:endParaRPr lang="en-GB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868BF533-FD99-4EC9-9BF2-4E011FFC8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GB"/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732A7E28-E122-482F-B0FF-C4230F93CD33}"/>
              </a:ext>
            </a:extLst>
          </p:cNvPr>
          <p:cNvSpPr txBox="1"/>
          <p:nvPr userDrawn="1"/>
        </p:nvSpPr>
        <p:spPr>
          <a:xfrm>
            <a:off x="0" y="-286617"/>
            <a:ext cx="3009382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GB" sz="1050" cap="all" baseline="0">
                <a:solidFill>
                  <a:schemeClr val="accent2"/>
                </a:solidFill>
              </a:rPr>
              <a:t>TITLE ONLY</a:t>
            </a:r>
          </a:p>
        </p:txBody>
      </p:sp>
      <p:sp>
        <p:nvSpPr>
          <p:cNvPr id="11" name="Tijdelijke aanduiding voor verticale tekst 2">
            <a:extLst>
              <a:ext uri="{FF2B5EF4-FFF2-40B4-BE49-F238E27FC236}">
                <a16:creationId xmlns:a16="http://schemas.microsoft.com/office/drawing/2014/main" id="{88C315AA-940C-435E-890C-27E78254E213}"/>
              </a:ext>
            </a:extLst>
          </p:cNvPr>
          <p:cNvSpPr>
            <a:spLocks noGrp="1"/>
          </p:cNvSpPr>
          <p:nvPr>
            <p:ph type="body" orient="vert" idx="12" hasCustomPrompt="1"/>
          </p:nvPr>
        </p:nvSpPr>
        <p:spPr>
          <a:xfrm>
            <a:off x="828205" y="539119"/>
            <a:ext cx="4048595" cy="169277"/>
          </a:xfrm>
        </p:spPr>
        <p:txBody>
          <a:bodyPr vert="horz" wrap="square">
            <a:spAutoFit/>
          </a:bodyPr>
          <a:lstStyle>
            <a:lvl1pPr marL="0" indent="0">
              <a:buClr>
                <a:schemeClr val="bg1"/>
              </a:buClr>
              <a:buNone/>
              <a:defRPr sz="1100" cap="all" baseline="0">
                <a:solidFill>
                  <a:schemeClr val="tx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buClr>
                <a:schemeClr val="bg1"/>
              </a:buClr>
              <a:defRPr>
                <a:solidFill>
                  <a:schemeClr val="bg1"/>
                </a:solidFill>
              </a:defRPr>
            </a:lvl6pPr>
            <a:lvl7pPr>
              <a:buClr>
                <a:schemeClr val="bg1"/>
              </a:buCl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GB" noProof="0"/>
              <a:t>Chapter / subject</a:t>
            </a:r>
          </a:p>
        </p:txBody>
      </p:sp>
    </p:spTree>
    <p:extLst>
      <p:ext uri="{BB962C8B-B14F-4D97-AF65-F5344CB8AC3E}">
        <p14:creationId xmlns:p14="http://schemas.microsoft.com/office/powerpoint/2010/main" val="28361676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– 1 CONTEN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C07461-E002-4DEF-9B12-6E2A18AC52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/>
              <a:t>Add your title here</a:t>
            </a:r>
            <a:endParaRPr lang="en-GB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50646C58-CA2F-455E-9107-D6E9EC7960C7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/>
        <p:txBody>
          <a:bodyPr vert="horz"/>
          <a:lstStyle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</a:lstStyle>
          <a:p>
            <a:pPr lvl="0"/>
            <a:r>
              <a:rPr lang="en-GB" noProof="0" dirty="0"/>
              <a:t>Bullet</a:t>
            </a:r>
          </a:p>
          <a:p>
            <a:pPr lvl="1"/>
            <a:r>
              <a:rPr lang="en-GB" noProof="0" dirty="0"/>
              <a:t>Sub-bullet</a:t>
            </a:r>
          </a:p>
          <a:p>
            <a:pPr lvl="2"/>
            <a:r>
              <a:rPr lang="en-GB" noProof="0" dirty="0"/>
              <a:t>Sub-sub-bullet</a:t>
            </a:r>
          </a:p>
          <a:p>
            <a:pPr lvl="3"/>
            <a:r>
              <a:rPr lang="en-GB" noProof="0" dirty="0"/>
              <a:t>Sub-sub-sub-bullet</a:t>
            </a:r>
          </a:p>
          <a:p>
            <a:pPr lvl="4"/>
            <a:r>
              <a:rPr lang="en-GB" noProof="0" dirty="0"/>
              <a:t>Default text</a:t>
            </a:r>
          </a:p>
          <a:p>
            <a:pPr lvl="5"/>
            <a:r>
              <a:rPr lang="en-GB" noProof="0" dirty="0"/>
              <a:t>Subtitle #1</a:t>
            </a:r>
          </a:p>
          <a:p>
            <a:pPr lvl="6"/>
            <a:r>
              <a:rPr lang="en-GB" noProof="0" dirty="0"/>
              <a:t>Subtitle #2</a:t>
            </a:r>
          </a:p>
          <a:p>
            <a:pPr lvl="7"/>
            <a:r>
              <a:rPr lang="en-GB" noProof="0" dirty="0"/>
              <a:t>Quote  </a:t>
            </a:r>
          </a:p>
          <a:p>
            <a:pPr lvl="8"/>
            <a:r>
              <a:rPr lang="en-GB" noProof="0" dirty="0"/>
              <a:t>Source </a:t>
            </a:r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B7A82148-C556-4FAF-9205-E94E3D2E63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F77A3-0D23-4F8B-B878-8854041A39F5}" type="datetime4">
              <a:rPr lang="en-GB" smtClean="0"/>
              <a:t>29 September 2023</a:t>
            </a:fld>
            <a:endParaRPr lang="en-GB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868BF533-FD99-4EC9-9BF2-4E011FFC8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GB"/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732A7E28-E122-482F-B0FF-C4230F93CD33}"/>
              </a:ext>
            </a:extLst>
          </p:cNvPr>
          <p:cNvSpPr txBox="1"/>
          <p:nvPr userDrawn="1"/>
        </p:nvSpPr>
        <p:spPr>
          <a:xfrm>
            <a:off x="0" y="-286617"/>
            <a:ext cx="3009382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GB" sz="1050" cap="all" baseline="0" err="1">
                <a:solidFill>
                  <a:schemeClr val="accent2"/>
                </a:solidFill>
              </a:rPr>
              <a:t>TeXt</a:t>
            </a:r>
            <a:r>
              <a:rPr lang="en-GB" sz="1050" cap="all" baseline="0">
                <a:solidFill>
                  <a:schemeClr val="accent2"/>
                </a:solidFill>
              </a:rPr>
              <a:t> – 1 content box </a:t>
            </a:r>
          </a:p>
        </p:txBody>
      </p:sp>
      <p:sp>
        <p:nvSpPr>
          <p:cNvPr id="11" name="Tijdelijke aanduiding voor verticale tekst 2">
            <a:extLst>
              <a:ext uri="{FF2B5EF4-FFF2-40B4-BE49-F238E27FC236}">
                <a16:creationId xmlns:a16="http://schemas.microsoft.com/office/drawing/2014/main" id="{88C315AA-940C-435E-890C-27E78254E213}"/>
              </a:ext>
            </a:extLst>
          </p:cNvPr>
          <p:cNvSpPr>
            <a:spLocks noGrp="1"/>
          </p:cNvSpPr>
          <p:nvPr>
            <p:ph type="body" orient="vert" idx="12" hasCustomPrompt="1"/>
          </p:nvPr>
        </p:nvSpPr>
        <p:spPr>
          <a:xfrm>
            <a:off x="828205" y="539119"/>
            <a:ext cx="4048595" cy="169277"/>
          </a:xfrm>
        </p:spPr>
        <p:txBody>
          <a:bodyPr vert="horz" wrap="square">
            <a:spAutoFit/>
          </a:bodyPr>
          <a:lstStyle>
            <a:lvl1pPr marL="0" indent="0">
              <a:buClr>
                <a:schemeClr val="bg1"/>
              </a:buClr>
              <a:buNone/>
              <a:defRPr sz="1100" cap="all" baseline="0">
                <a:solidFill>
                  <a:schemeClr val="tx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buClr>
                <a:schemeClr val="bg1"/>
              </a:buClr>
              <a:defRPr>
                <a:solidFill>
                  <a:schemeClr val="bg1"/>
                </a:solidFill>
              </a:defRPr>
            </a:lvl6pPr>
            <a:lvl7pPr>
              <a:buClr>
                <a:schemeClr val="bg1"/>
              </a:buCl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GB" noProof="0"/>
              <a:t>Chapter / subject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DF11FDC-A38E-4CA0-9844-E7EE04C4A9D1}"/>
              </a:ext>
            </a:extLst>
          </p:cNvPr>
          <p:cNvGrpSpPr/>
          <p:nvPr userDrawn="1"/>
        </p:nvGrpSpPr>
        <p:grpSpPr>
          <a:xfrm>
            <a:off x="-3786437" y="0"/>
            <a:ext cx="3706222" cy="5359349"/>
            <a:chOff x="-3786437" y="0"/>
            <a:chExt cx="3706222" cy="535934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E1BDE5E7-A4D5-4998-85B2-F07D87A9F154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Choosing text levels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AF370180-DBA6-4B87-BEBF-AFE546BB4730}"/>
                </a:ext>
              </a:extLst>
            </p:cNvPr>
            <p:cNvSpPr/>
            <p:nvPr userDrawn="1"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5" name="Ovaal 14">
              <a:extLst>
                <a:ext uri="{FF2B5EF4-FFF2-40B4-BE49-F238E27FC236}">
                  <a16:creationId xmlns:a16="http://schemas.microsoft.com/office/drawing/2014/main" id="{8D9440D1-A789-46D3-9DC3-F23D0DB30A8E}"/>
                </a:ext>
              </a:extLst>
            </p:cNvPr>
            <p:cNvSpPr/>
            <p:nvPr userDrawn="1"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975EC8D4-65D2-4F6D-9B6B-9C05FF7E99BF}"/>
                </a:ext>
              </a:extLst>
            </p:cNvPr>
            <p:cNvSpPr/>
            <p:nvPr userDrawn="1"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Under the tab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use the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list level-buttons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choose a text level. 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Choose from: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547AEB57-AB62-425F-A97E-6ECB510BEE7A}"/>
                </a:ext>
              </a:extLst>
            </p:cNvPr>
            <p:cNvSpPr/>
            <p:nvPr userDrawn="1"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28BC11FC-6501-4A9E-8ED3-3F51015DA52E}"/>
                </a:ext>
              </a:extLst>
            </p:cNvPr>
            <p:cNvSpPr/>
            <p:nvPr userDrawn="1"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22" name="Ovaal 21">
              <a:extLst>
                <a:ext uri="{FF2B5EF4-FFF2-40B4-BE49-F238E27FC236}">
                  <a16:creationId xmlns:a16="http://schemas.microsoft.com/office/drawing/2014/main" id="{B9DE764C-E0D0-46D7-B9C8-BAAF7D743D52}"/>
                </a:ext>
              </a:extLst>
            </p:cNvPr>
            <p:cNvSpPr/>
            <p:nvPr userDrawn="1"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24" name="Ovaal 23">
              <a:extLst>
                <a:ext uri="{FF2B5EF4-FFF2-40B4-BE49-F238E27FC236}">
                  <a16:creationId xmlns:a16="http://schemas.microsoft.com/office/drawing/2014/main" id="{5E736299-70E4-4DEE-9179-636FCB2FF0CE}"/>
                </a:ext>
              </a:extLst>
            </p:cNvPr>
            <p:cNvSpPr/>
            <p:nvPr userDrawn="1"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26" name="Ovaal 25">
              <a:extLst>
                <a:ext uri="{FF2B5EF4-FFF2-40B4-BE49-F238E27FC236}">
                  <a16:creationId xmlns:a16="http://schemas.microsoft.com/office/drawing/2014/main" id="{1F74765D-87A9-45FE-9C08-C9FDEDA4EF95}"/>
                </a:ext>
              </a:extLst>
            </p:cNvPr>
            <p:cNvSpPr/>
            <p:nvPr userDrawn="1"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28" name="Ovaal 27">
              <a:extLst>
                <a:ext uri="{FF2B5EF4-FFF2-40B4-BE49-F238E27FC236}">
                  <a16:creationId xmlns:a16="http://schemas.microsoft.com/office/drawing/2014/main" id="{7537DCCB-7322-4F5A-B59A-BA42DEA2F3B0}"/>
                </a:ext>
              </a:extLst>
            </p:cNvPr>
            <p:cNvSpPr/>
            <p:nvPr userDrawn="1"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30" name="Ovaal 29">
              <a:extLst>
                <a:ext uri="{FF2B5EF4-FFF2-40B4-BE49-F238E27FC236}">
                  <a16:creationId xmlns:a16="http://schemas.microsoft.com/office/drawing/2014/main" id="{FB538959-BDDD-4415-8DF5-6B1C2B1BC6FF}"/>
                </a:ext>
              </a:extLst>
            </p:cNvPr>
            <p:cNvSpPr/>
            <p:nvPr userDrawn="1"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32" name="Rechthoek 31">
              <a:extLst>
                <a:ext uri="{FF2B5EF4-FFF2-40B4-BE49-F238E27FC236}">
                  <a16:creationId xmlns:a16="http://schemas.microsoft.com/office/drawing/2014/main" id="{BF002604-ACF8-4C4C-B821-F5D6CECE7C4B}"/>
                </a:ext>
              </a:extLst>
            </p:cNvPr>
            <p:cNvSpPr/>
            <p:nvPr userDrawn="1"/>
          </p:nvSpPr>
          <p:spPr>
            <a:xfrm>
              <a:off x="-3786437" y="4531349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en-GB" sz="1200" b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grpSp>
          <p:nvGrpSpPr>
            <p:cNvPr id="34" name="VOORBEELD">
              <a:extLst>
                <a:ext uri="{FF2B5EF4-FFF2-40B4-BE49-F238E27FC236}">
                  <a16:creationId xmlns:a16="http://schemas.microsoft.com/office/drawing/2014/main" id="{C85FDE62-B6F6-4EE6-9BA0-E44660E47C68}"/>
                </a:ext>
              </a:extLst>
            </p:cNvPr>
            <p:cNvGrpSpPr/>
            <p:nvPr userDrawn="1"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35" name="Rechthoek 34">
                <a:extLst>
                  <a:ext uri="{FF2B5EF4-FFF2-40B4-BE49-F238E27FC236}">
                    <a16:creationId xmlns:a16="http://schemas.microsoft.com/office/drawing/2014/main" id="{5C0E9927-F598-4812-AB3B-6B752A443181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GB" sz="9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Home</a:t>
                </a:r>
              </a:p>
            </p:txBody>
          </p:sp>
          <p:sp>
            <p:nvSpPr>
              <p:cNvPr id="36" name="Rechthoek 35">
                <a:extLst>
                  <a:ext uri="{FF2B5EF4-FFF2-40B4-BE49-F238E27FC236}">
                    <a16:creationId xmlns:a16="http://schemas.microsoft.com/office/drawing/2014/main" id="{B45EB0C0-F653-40CD-B599-EFE92A4F76E9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7" name="Groep 36">
                <a:extLst>
                  <a:ext uri="{FF2B5EF4-FFF2-40B4-BE49-F238E27FC236}">
                    <a16:creationId xmlns:a16="http://schemas.microsoft.com/office/drawing/2014/main" id="{964586FA-F92E-4376-913F-D150736BF69B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68" name="Groep 67">
                  <a:extLst>
                    <a:ext uri="{FF2B5EF4-FFF2-40B4-BE49-F238E27FC236}">
                      <a16:creationId xmlns:a16="http://schemas.microsoft.com/office/drawing/2014/main" id="{70EFC3DB-1F94-47BC-B2BE-5910C0B38E8D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70" name="Rechte verbindingslijn 69">
                    <a:extLst>
                      <a:ext uri="{FF2B5EF4-FFF2-40B4-BE49-F238E27FC236}">
                        <a16:creationId xmlns:a16="http://schemas.microsoft.com/office/drawing/2014/main" id="{B48EF0AD-BEE0-40E3-AE6A-F476B33C741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1" name="Rechte verbindingslijn 70">
                    <a:extLst>
                      <a:ext uri="{FF2B5EF4-FFF2-40B4-BE49-F238E27FC236}">
                        <a16:creationId xmlns:a16="http://schemas.microsoft.com/office/drawing/2014/main" id="{F825989F-A8BB-4EF1-9F51-8EA76A5A814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2" name="Rechte verbindingslijn 71">
                    <a:extLst>
                      <a:ext uri="{FF2B5EF4-FFF2-40B4-BE49-F238E27FC236}">
                        <a16:creationId xmlns:a16="http://schemas.microsoft.com/office/drawing/2014/main" id="{A3A9EDEB-86D5-45EF-B1D0-4157526CF09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3" name="Rechte verbindingslijn 72">
                    <a:extLst>
                      <a:ext uri="{FF2B5EF4-FFF2-40B4-BE49-F238E27FC236}">
                        <a16:creationId xmlns:a16="http://schemas.microsoft.com/office/drawing/2014/main" id="{A2A14BB2-C89D-42AC-AB59-30B81CE4A35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4" name="Rechte verbindingslijn 73">
                    <a:extLst>
                      <a:ext uri="{FF2B5EF4-FFF2-40B4-BE49-F238E27FC236}">
                        <a16:creationId xmlns:a16="http://schemas.microsoft.com/office/drawing/2014/main" id="{69B47E95-A4A7-4176-A72E-ED5E5C051A6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69" name="Pijl: rechts 68">
                  <a:extLst>
                    <a:ext uri="{FF2B5EF4-FFF2-40B4-BE49-F238E27FC236}">
                      <a16:creationId xmlns:a16="http://schemas.microsoft.com/office/drawing/2014/main" id="{28A69A7E-0A8B-4811-817B-2D74022AD7E9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8" name="Groep 37">
                <a:extLst>
                  <a:ext uri="{FF2B5EF4-FFF2-40B4-BE49-F238E27FC236}">
                    <a16:creationId xmlns:a16="http://schemas.microsoft.com/office/drawing/2014/main" id="{D24B92A9-3F1A-4FCF-AC78-796BA8738C00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61" name="Groep 60">
                  <a:extLst>
                    <a:ext uri="{FF2B5EF4-FFF2-40B4-BE49-F238E27FC236}">
                      <a16:creationId xmlns:a16="http://schemas.microsoft.com/office/drawing/2014/main" id="{80DF7C7F-8242-421F-936C-D88FDF7E0DB1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63" name="Rechte verbindingslijn 62">
                    <a:extLst>
                      <a:ext uri="{FF2B5EF4-FFF2-40B4-BE49-F238E27FC236}">
                        <a16:creationId xmlns:a16="http://schemas.microsoft.com/office/drawing/2014/main" id="{A75BD4D3-9ABE-49FB-BBA7-B589FE85B34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4" name="Rechte verbindingslijn 63">
                    <a:extLst>
                      <a:ext uri="{FF2B5EF4-FFF2-40B4-BE49-F238E27FC236}">
                        <a16:creationId xmlns:a16="http://schemas.microsoft.com/office/drawing/2014/main" id="{AB189A4F-6854-4F31-BB55-5A2BBCA7606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5" name="Rechte verbindingslijn 64">
                    <a:extLst>
                      <a:ext uri="{FF2B5EF4-FFF2-40B4-BE49-F238E27FC236}">
                        <a16:creationId xmlns:a16="http://schemas.microsoft.com/office/drawing/2014/main" id="{B57A620F-CC64-4C0A-B639-1586D63707D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6" name="Rechte verbindingslijn 65">
                    <a:extLst>
                      <a:ext uri="{FF2B5EF4-FFF2-40B4-BE49-F238E27FC236}">
                        <a16:creationId xmlns:a16="http://schemas.microsoft.com/office/drawing/2014/main" id="{0B81C868-B482-4091-B0CD-2D1F3872FD1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7" name="Rechte verbindingslijn 66">
                    <a:extLst>
                      <a:ext uri="{FF2B5EF4-FFF2-40B4-BE49-F238E27FC236}">
                        <a16:creationId xmlns:a16="http://schemas.microsoft.com/office/drawing/2014/main" id="{7CA16B3C-8341-4FA9-8B76-73809006661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62" name="Pijl: rechts 61">
                  <a:extLst>
                    <a:ext uri="{FF2B5EF4-FFF2-40B4-BE49-F238E27FC236}">
                      <a16:creationId xmlns:a16="http://schemas.microsoft.com/office/drawing/2014/main" id="{55EB665C-3A9A-46B0-95EF-37FD428C6CB4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39" name="Rechte verbindingslijn 38">
                <a:extLst>
                  <a:ext uri="{FF2B5EF4-FFF2-40B4-BE49-F238E27FC236}">
                    <a16:creationId xmlns:a16="http://schemas.microsoft.com/office/drawing/2014/main" id="{2A50C03D-F85E-41B3-8595-93C1C2DB381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40" name="Rechte verbindingslijn 39">
                <a:extLst>
                  <a:ext uri="{FF2B5EF4-FFF2-40B4-BE49-F238E27FC236}">
                    <a16:creationId xmlns:a16="http://schemas.microsoft.com/office/drawing/2014/main" id="{C2DBE0FA-3F53-49E6-BA52-B810627330B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41" name="Rechthoek 40">
                <a:extLst>
                  <a:ext uri="{FF2B5EF4-FFF2-40B4-BE49-F238E27FC236}">
                    <a16:creationId xmlns:a16="http://schemas.microsoft.com/office/drawing/2014/main" id="{202CDF06-8F0A-4EC4-A311-4B32BB0EA1B6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up</a:t>
                </a:r>
              </a:p>
            </p:txBody>
          </p:sp>
          <p:sp>
            <p:nvSpPr>
              <p:cNvPr id="42" name="Rechthoek 41">
                <a:extLst>
                  <a:ext uri="{FF2B5EF4-FFF2-40B4-BE49-F238E27FC236}">
                    <a16:creationId xmlns:a16="http://schemas.microsoft.com/office/drawing/2014/main" id="{5E348F9F-0C63-4951-8E4F-6B71A6F1C2CE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down</a:t>
                </a:r>
              </a:p>
            </p:txBody>
          </p:sp>
          <p:grpSp>
            <p:nvGrpSpPr>
              <p:cNvPr id="43" name="Groep 42">
                <a:extLst>
                  <a:ext uri="{FF2B5EF4-FFF2-40B4-BE49-F238E27FC236}">
                    <a16:creationId xmlns:a16="http://schemas.microsoft.com/office/drawing/2014/main" id="{6A408304-5CB2-446F-B807-538179D3D273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53" name="Rechthoek 52">
                  <a:extLst>
                    <a:ext uri="{FF2B5EF4-FFF2-40B4-BE49-F238E27FC236}">
                      <a16:creationId xmlns:a16="http://schemas.microsoft.com/office/drawing/2014/main" id="{8A0FB311-2BB5-4F66-A42D-07D6666617EC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54" name="Groep 53">
                  <a:extLst>
                    <a:ext uri="{FF2B5EF4-FFF2-40B4-BE49-F238E27FC236}">
                      <a16:creationId xmlns:a16="http://schemas.microsoft.com/office/drawing/2014/main" id="{C4EE369A-405C-44B2-B344-6251EEC0F464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56" name="Rechte verbindingslijn 55">
                    <a:extLst>
                      <a:ext uri="{FF2B5EF4-FFF2-40B4-BE49-F238E27FC236}">
                        <a16:creationId xmlns:a16="http://schemas.microsoft.com/office/drawing/2014/main" id="{9121E5B8-3EC3-402C-BF7C-6F98AA91769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7" name="Rechte verbindingslijn 56">
                    <a:extLst>
                      <a:ext uri="{FF2B5EF4-FFF2-40B4-BE49-F238E27FC236}">
                        <a16:creationId xmlns:a16="http://schemas.microsoft.com/office/drawing/2014/main" id="{41BE345D-D08F-42EF-A043-717A3AD4A7D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8" name="Rechte verbindingslijn 57">
                    <a:extLst>
                      <a:ext uri="{FF2B5EF4-FFF2-40B4-BE49-F238E27FC236}">
                        <a16:creationId xmlns:a16="http://schemas.microsoft.com/office/drawing/2014/main" id="{E19D104E-3E8F-4520-8AE7-74B7D1AE1D2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9" name="Rechte verbindingslijn 58">
                    <a:extLst>
                      <a:ext uri="{FF2B5EF4-FFF2-40B4-BE49-F238E27FC236}">
                        <a16:creationId xmlns:a16="http://schemas.microsoft.com/office/drawing/2014/main" id="{D9FC08B2-7B73-4617-8861-4E4D0AF1A2E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0" name="Rechte verbindingslijn 59">
                    <a:extLst>
                      <a:ext uri="{FF2B5EF4-FFF2-40B4-BE49-F238E27FC236}">
                        <a16:creationId xmlns:a16="http://schemas.microsoft.com/office/drawing/2014/main" id="{2AC357FF-D067-4DFB-BF6A-96BEC329A3E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55" name="Pijl: rechts 54">
                  <a:extLst>
                    <a:ext uri="{FF2B5EF4-FFF2-40B4-BE49-F238E27FC236}">
                      <a16:creationId xmlns:a16="http://schemas.microsoft.com/office/drawing/2014/main" id="{20172A3F-DBD7-4C0D-AD05-71DB72591386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4" name="Groep 43">
                <a:extLst>
                  <a:ext uri="{FF2B5EF4-FFF2-40B4-BE49-F238E27FC236}">
                    <a16:creationId xmlns:a16="http://schemas.microsoft.com/office/drawing/2014/main" id="{652B8A1E-3F5D-4481-B94D-1A387E19FB98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45" name="Rechthoek 44">
                  <a:extLst>
                    <a:ext uri="{FF2B5EF4-FFF2-40B4-BE49-F238E27FC236}">
                      <a16:creationId xmlns:a16="http://schemas.microsoft.com/office/drawing/2014/main" id="{AF726B0D-2C5F-4C05-BE70-DBD93D142343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6" name="Groep 45">
                  <a:extLst>
                    <a:ext uri="{FF2B5EF4-FFF2-40B4-BE49-F238E27FC236}">
                      <a16:creationId xmlns:a16="http://schemas.microsoft.com/office/drawing/2014/main" id="{D479E898-7A1A-4C4F-8CDD-8DF5A326E2C4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48" name="Rechte verbindingslijn 47">
                    <a:extLst>
                      <a:ext uri="{FF2B5EF4-FFF2-40B4-BE49-F238E27FC236}">
                        <a16:creationId xmlns:a16="http://schemas.microsoft.com/office/drawing/2014/main" id="{CAAB9B35-E281-4542-8D7C-666C30B6923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9" name="Rechte verbindingslijn 48">
                    <a:extLst>
                      <a:ext uri="{FF2B5EF4-FFF2-40B4-BE49-F238E27FC236}">
                        <a16:creationId xmlns:a16="http://schemas.microsoft.com/office/drawing/2014/main" id="{426F8573-986F-496D-AC2E-CFD5DD38832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0" name="Rechte verbindingslijn 49">
                    <a:extLst>
                      <a:ext uri="{FF2B5EF4-FFF2-40B4-BE49-F238E27FC236}">
                        <a16:creationId xmlns:a16="http://schemas.microsoft.com/office/drawing/2014/main" id="{E1118E40-2CA1-451E-9F13-69C7E0318D2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1" name="Rechte verbindingslijn 50">
                    <a:extLst>
                      <a:ext uri="{FF2B5EF4-FFF2-40B4-BE49-F238E27FC236}">
                        <a16:creationId xmlns:a16="http://schemas.microsoft.com/office/drawing/2014/main" id="{A2549D48-33B2-4D9D-AAA5-73DC3416363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C1441A92-FCD1-4C59-99E7-13E93745BA1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47" name="Pijl: rechts 46">
                  <a:extLst>
                    <a:ext uri="{FF2B5EF4-FFF2-40B4-BE49-F238E27FC236}">
                      <a16:creationId xmlns:a16="http://schemas.microsoft.com/office/drawing/2014/main" id="{3C6BA08A-1AAA-4434-B5A8-8F07236A7695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grpSp>
          <p:nvGrpSpPr>
            <p:cNvPr id="77" name="ICOON_info">
              <a:extLst>
                <a:ext uri="{FF2B5EF4-FFF2-40B4-BE49-F238E27FC236}">
                  <a16:creationId xmlns:a16="http://schemas.microsoft.com/office/drawing/2014/main" id="{B74872A6-629D-49DB-870F-B872526D8EC6}"/>
                </a:ext>
              </a:extLst>
            </p:cNvPr>
            <p:cNvGrpSpPr/>
            <p:nvPr userDrawn="1"/>
          </p:nvGrpSpPr>
          <p:grpSpPr>
            <a:xfrm>
              <a:off x="-363900" y="4419652"/>
              <a:ext cx="283685" cy="283685"/>
              <a:chOff x="-498635" y="5932072"/>
              <a:chExt cx="267555" cy="267555"/>
            </a:xfrm>
          </p:grpSpPr>
          <p:sp>
            <p:nvSpPr>
              <p:cNvPr id="78" name="Ovaal 74">
                <a:extLst>
                  <a:ext uri="{FF2B5EF4-FFF2-40B4-BE49-F238E27FC236}">
                    <a16:creationId xmlns:a16="http://schemas.microsoft.com/office/drawing/2014/main" id="{94912A56-C4B9-4F13-A1EC-0CFE253AEBE5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79" name="Graphic 163" descr="Informatie">
                <a:extLst>
                  <a:ext uri="{FF2B5EF4-FFF2-40B4-BE49-F238E27FC236}">
                    <a16:creationId xmlns:a16="http://schemas.microsoft.com/office/drawing/2014/main" id="{3BAF592A-21FB-4FDA-8C8D-4286019B54F0}"/>
                  </a:ext>
                </a:extLst>
              </p:cNvPr>
              <p:cNvSpPr/>
              <p:nvPr/>
            </p:nvSpPr>
            <p:spPr>
              <a:xfrm>
                <a:off x="-498635" y="5932072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chemeClr val="accent2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75" name="Tijdelijke aanduiding voor tekst 2">
              <a:extLst>
                <a:ext uri="{FF2B5EF4-FFF2-40B4-BE49-F238E27FC236}">
                  <a16:creationId xmlns:a16="http://schemas.microsoft.com/office/drawing/2014/main" id="{5ACDDC10-28FE-41F8-98BA-ECACB74C5D02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-3255019" y="1845859"/>
              <a:ext cx="2219788" cy="2564337"/>
            </a:xfrm>
            <a:prstGeom prst="rect">
              <a:avLst/>
            </a:prstGeom>
          </p:spPr>
          <p:txBody>
            <a:bodyPr vert="horz" lIns="0" tIns="0" rIns="0" bIns="0" rtlCol="0">
              <a:noAutofit/>
            </a:bodyPr>
            <a:lstStyle>
              <a:lvl1pPr marL="180000" indent="-180000" algn="l" defTabSz="719138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chemeClr val="tx1"/>
                </a:buClr>
                <a:buSzPct val="100000"/>
                <a:buFont typeface="Segoe UI Light" panose="020B0502040204020203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24000" indent="-180000" algn="l" defTabSz="719138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  <a:defRPr sz="1400" i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68000" indent="-180000" algn="l" defTabSz="719138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  <a:defRPr sz="1200" i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48000" indent="-180000" algn="l" defTabSz="719138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SzPct val="100000"/>
                <a:buFont typeface="Arial" panose="020B0604020202020204" pitchFamily="34" charset="0"/>
                <a:buChar char="•"/>
                <a:defRPr sz="1050" b="0" strike="noStrike" kern="1200" cap="none" spc="50" baseline="0">
                  <a:ln>
                    <a:noFill/>
                  </a:ln>
                  <a:solidFill>
                    <a:schemeClr val="tx1"/>
                  </a:solidFill>
                  <a:latin typeface="+mn-lt"/>
                  <a:ea typeface="+mn-ea"/>
                  <a:cs typeface="Calibri" panose="020F0502020204030204" pitchFamily="34" charset="0"/>
                </a:defRPr>
              </a:lvl4pPr>
              <a:lvl5pPr marL="0" indent="0" algn="l" defTabSz="719138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chemeClr val="tx2"/>
                </a:buClr>
                <a:buFont typeface="+mj-lt"/>
                <a:buNone/>
                <a:defRPr sz="1400" b="0" i="0" kern="1200" spc="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0" indent="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tx1"/>
                </a:buClr>
                <a:buFont typeface="+mj-lt"/>
                <a:buNone/>
                <a:defRPr sz="1600" b="1" i="0" kern="1200" cap="all" spc="50" baseline="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6pPr>
              <a:lvl7pPr marL="0" indent="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tx1"/>
                </a:buClr>
                <a:buFont typeface="+mj-lt"/>
                <a:buNone/>
                <a:defRPr sz="1600" b="1" i="0" kern="1200" cap="none" spc="50" baseline="0">
                  <a:solidFill>
                    <a:schemeClr val="accent1"/>
                  </a:solidFill>
                  <a:latin typeface="+mj-lt"/>
                  <a:ea typeface="+mn-ea"/>
                  <a:cs typeface="+mn-cs"/>
                </a:defRPr>
              </a:lvl7pPr>
              <a:lvl8pPr marL="0" indent="0" algn="l" defTabSz="914400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600"/>
                </a:spcAft>
                <a:buFont typeface="Arial" panose="020B0604020202020204" pitchFamily="34" charset="0"/>
                <a:buNone/>
                <a:defRPr sz="2000" i="1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8pPr>
              <a:lvl9pPr marL="0" indent="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1200"/>
                </a:spcAft>
                <a:buFont typeface="Arial" panose="020B0604020202020204" pitchFamily="34" charset="0"/>
                <a:buNone/>
                <a:defRPr sz="1050" b="0" kern="1200">
                  <a:solidFill>
                    <a:schemeClr val="bg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400"/>
                </a:spcBef>
                <a:spcAft>
                  <a:spcPts val="400"/>
                </a:spcAft>
              </a:pPr>
              <a:r>
                <a:rPr lang="en-GB" sz="1200" dirty="0"/>
                <a:t>Bullet</a:t>
              </a:r>
            </a:p>
            <a:p>
              <a:pPr lvl="1">
                <a:spcBef>
                  <a:spcPts val="400"/>
                </a:spcBef>
                <a:spcAft>
                  <a:spcPts val="400"/>
                </a:spcAft>
              </a:pPr>
              <a:r>
                <a:rPr lang="en-GB" sz="1200" dirty="0"/>
                <a:t>Sub-bullet</a:t>
              </a:r>
            </a:p>
            <a:p>
              <a:pPr lvl="2">
                <a:spcBef>
                  <a:spcPts val="400"/>
                </a:spcBef>
                <a:spcAft>
                  <a:spcPts val="400"/>
                </a:spcAft>
              </a:pPr>
              <a:r>
                <a:rPr lang="en-GB" sz="1100" dirty="0"/>
                <a:t>Sub-sub-bullet</a:t>
              </a:r>
            </a:p>
            <a:p>
              <a:pPr lvl="3">
                <a:spcBef>
                  <a:spcPts val="400"/>
                </a:spcBef>
                <a:spcAft>
                  <a:spcPts val="400"/>
                </a:spcAft>
              </a:pPr>
              <a:r>
                <a:rPr lang="en-GB" sz="1000" dirty="0"/>
                <a:t>Sub-sub-sub-bullet</a:t>
              </a:r>
            </a:p>
            <a:p>
              <a:pPr lvl="4">
                <a:spcBef>
                  <a:spcPts val="400"/>
                </a:spcBef>
                <a:spcAft>
                  <a:spcPts val="400"/>
                </a:spcAft>
              </a:pPr>
              <a:r>
                <a:rPr lang="en-GB" sz="1200" dirty="0"/>
                <a:t>Default text</a:t>
              </a:r>
            </a:p>
            <a:p>
              <a:pPr lvl="5">
                <a:spcBef>
                  <a:spcPts val="400"/>
                </a:spcBef>
                <a:spcAft>
                  <a:spcPts val="400"/>
                </a:spcAft>
              </a:pPr>
              <a:r>
                <a:rPr lang="en-GB" sz="1400" dirty="0"/>
                <a:t>Subtitle #1</a:t>
              </a:r>
            </a:p>
            <a:p>
              <a:pPr lvl="6">
                <a:spcBef>
                  <a:spcPts val="400"/>
                </a:spcBef>
                <a:spcAft>
                  <a:spcPts val="400"/>
                </a:spcAft>
              </a:pPr>
              <a:r>
                <a:rPr lang="en-GB" sz="1400" dirty="0"/>
                <a:t>Subtitle #2</a:t>
              </a:r>
            </a:p>
            <a:p>
              <a:pPr lvl="7">
                <a:spcBef>
                  <a:spcPts val="400"/>
                </a:spcBef>
                <a:spcAft>
                  <a:spcPts val="400"/>
                </a:spcAft>
              </a:pPr>
              <a:r>
                <a:rPr lang="en-GB" sz="1800" dirty="0"/>
                <a:t>Quote  </a:t>
              </a:r>
            </a:p>
            <a:p>
              <a:pPr lvl="8">
                <a:spcBef>
                  <a:spcPts val="400"/>
                </a:spcBef>
                <a:spcAft>
                  <a:spcPts val="400"/>
                </a:spcAft>
              </a:pPr>
              <a:r>
                <a:rPr lang="en-GB" sz="1000" dirty="0"/>
                <a:t>Source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389506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– 1 CONTENT BOX - PL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76">
            <a:extLst>
              <a:ext uri="{FF2B5EF4-FFF2-40B4-BE49-F238E27FC236}">
                <a16:creationId xmlns:a16="http://schemas.microsoft.com/office/drawing/2014/main" id="{96144C29-A1AF-4E48-838C-4CA89955D0A6}"/>
              </a:ext>
            </a:extLst>
          </p:cNvPr>
          <p:cNvSpPr/>
          <p:nvPr userDrawn="1"/>
        </p:nvSpPr>
        <p:spPr>
          <a:xfrm>
            <a:off x="901" y="-4809"/>
            <a:ext cx="12190199" cy="68676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solidFill>
                <a:schemeClr val="tx1"/>
              </a:solidFill>
            </a:endParaRPr>
          </a:p>
        </p:txBody>
      </p:sp>
      <p:pic>
        <p:nvPicPr>
          <p:cNvPr id="78" name="Picture 77" descr="Shape&#10;&#10;Description automatically generated with medium confidence">
            <a:extLst>
              <a:ext uri="{FF2B5EF4-FFF2-40B4-BE49-F238E27FC236}">
                <a16:creationId xmlns:a16="http://schemas.microsoft.com/office/drawing/2014/main" id="{0979B347-F5B2-4CB5-B8A7-CB4FB1370BB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82406" y="6630004"/>
            <a:ext cx="740698" cy="1188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3BC07461-E002-4DEF-9B12-6E2A18AC52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/>
              <a:t>Add your title here</a:t>
            </a:r>
            <a:endParaRPr lang="en-GB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50646C58-CA2F-455E-9107-D6E9EC7960C7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/>
        <p:txBody>
          <a:bodyPr vert="horz"/>
          <a:lstStyle/>
          <a:p>
            <a:pPr lvl="0"/>
            <a:r>
              <a:rPr lang="en-GB" noProof="0" dirty="0"/>
              <a:t>Bullet</a:t>
            </a:r>
          </a:p>
          <a:p>
            <a:pPr lvl="1"/>
            <a:r>
              <a:rPr lang="en-GB" noProof="0" dirty="0"/>
              <a:t>Sub-bullet</a:t>
            </a:r>
          </a:p>
          <a:p>
            <a:pPr lvl="2"/>
            <a:r>
              <a:rPr lang="en-GB" noProof="0" dirty="0"/>
              <a:t>Sub-sub-bullet</a:t>
            </a:r>
          </a:p>
          <a:p>
            <a:pPr lvl="3"/>
            <a:r>
              <a:rPr lang="en-GB" noProof="0" dirty="0"/>
              <a:t>Sub-sub-sub-bullet</a:t>
            </a:r>
          </a:p>
          <a:p>
            <a:pPr lvl="4"/>
            <a:r>
              <a:rPr lang="en-GB" noProof="0" dirty="0"/>
              <a:t>Default text</a:t>
            </a:r>
          </a:p>
          <a:p>
            <a:pPr lvl="5"/>
            <a:r>
              <a:rPr lang="en-GB" noProof="0" dirty="0"/>
              <a:t>Subtitle #1</a:t>
            </a:r>
          </a:p>
          <a:p>
            <a:pPr lvl="6"/>
            <a:r>
              <a:rPr lang="en-GB" noProof="0" dirty="0"/>
              <a:t>Subtitle #2</a:t>
            </a:r>
          </a:p>
          <a:p>
            <a:pPr lvl="7"/>
            <a:r>
              <a:rPr lang="en-GB" noProof="0" dirty="0"/>
              <a:t>Quote  </a:t>
            </a:r>
          </a:p>
          <a:p>
            <a:pPr lvl="8"/>
            <a:r>
              <a:rPr lang="en-GB" noProof="0" dirty="0"/>
              <a:t>Source </a:t>
            </a:r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B7A82148-C556-4FAF-9205-E94E3D2E63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21FE3E9-D6A8-42ED-BE3D-F8F479CC9193}" type="datetime4">
              <a:rPr lang="en-GB" smtClean="0"/>
              <a:t>29 September 2023</a:t>
            </a:fld>
            <a:endParaRPr lang="en-GB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868BF533-FD99-4EC9-9BF2-4E011FFC8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732A7E28-E122-482F-B0FF-C4230F93CD33}"/>
              </a:ext>
            </a:extLst>
          </p:cNvPr>
          <p:cNvSpPr txBox="1"/>
          <p:nvPr userDrawn="1"/>
        </p:nvSpPr>
        <p:spPr>
          <a:xfrm>
            <a:off x="0" y="-286617"/>
            <a:ext cx="3009382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GB" sz="1050" cap="all" baseline="0" err="1">
                <a:solidFill>
                  <a:schemeClr val="accent2"/>
                </a:solidFill>
              </a:rPr>
              <a:t>TeXt</a:t>
            </a:r>
            <a:r>
              <a:rPr lang="en-GB" sz="1050" cap="all" baseline="0">
                <a:solidFill>
                  <a:schemeClr val="accent2"/>
                </a:solidFill>
              </a:rPr>
              <a:t> – 1 content box  - Plain</a:t>
            </a:r>
          </a:p>
        </p:txBody>
      </p:sp>
      <p:sp>
        <p:nvSpPr>
          <p:cNvPr id="11" name="Tijdelijke aanduiding voor verticale tekst 2">
            <a:extLst>
              <a:ext uri="{FF2B5EF4-FFF2-40B4-BE49-F238E27FC236}">
                <a16:creationId xmlns:a16="http://schemas.microsoft.com/office/drawing/2014/main" id="{88C315AA-940C-435E-890C-27E78254E213}"/>
              </a:ext>
            </a:extLst>
          </p:cNvPr>
          <p:cNvSpPr>
            <a:spLocks noGrp="1"/>
          </p:cNvSpPr>
          <p:nvPr>
            <p:ph type="body" orient="vert" idx="12" hasCustomPrompt="1"/>
          </p:nvPr>
        </p:nvSpPr>
        <p:spPr>
          <a:xfrm>
            <a:off x="828205" y="539119"/>
            <a:ext cx="4048595" cy="169277"/>
          </a:xfrm>
        </p:spPr>
        <p:txBody>
          <a:bodyPr vert="horz" wrap="square">
            <a:spAutoFit/>
          </a:bodyPr>
          <a:lstStyle>
            <a:lvl1pPr marL="0" indent="0">
              <a:buClr>
                <a:schemeClr val="bg1"/>
              </a:buClr>
              <a:buNone/>
              <a:defRPr sz="1100" cap="all" baseline="0">
                <a:solidFill>
                  <a:schemeClr val="tx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buClr>
                <a:schemeClr val="bg1"/>
              </a:buClr>
              <a:defRPr>
                <a:solidFill>
                  <a:schemeClr val="bg1"/>
                </a:solidFill>
              </a:defRPr>
            </a:lvl6pPr>
            <a:lvl7pPr>
              <a:buClr>
                <a:schemeClr val="bg1"/>
              </a:buCl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GB" noProof="0"/>
              <a:t>Chapter / subject</a:t>
            </a: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71D3DDC3-4D08-4262-A7CD-EEEE72C59A00}"/>
              </a:ext>
            </a:extLst>
          </p:cNvPr>
          <p:cNvGrpSpPr/>
          <p:nvPr userDrawn="1"/>
        </p:nvGrpSpPr>
        <p:grpSpPr>
          <a:xfrm>
            <a:off x="-3786437" y="0"/>
            <a:ext cx="3706222" cy="5359349"/>
            <a:chOff x="-3786437" y="0"/>
            <a:chExt cx="3706222" cy="5359349"/>
          </a:xfrm>
        </p:grpSpPr>
        <p:sp>
          <p:nvSpPr>
            <p:cNvPr id="80" name="Rechthoek 11">
              <a:extLst>
                <a:ext uri="{FF2B5EF4-FFF2-40B4-BE49-F238E27FC236}">
                  <a16:creationId xmlns:a16="http://schemas.microsoft.com/office/drawing/2014/main" id="{9258995F-F20B-4DB7-9CAB-BC51E8EC7367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Choosing text levels</a:t>
              </a:r>
            </a:p>
          </p:txBody>
        </p:sp>
        <p:sp>
          <p:nvSpPr>
            <p:cNvPr id="81" name="Ovaal 12">
              <a:extLst>
                <a:ext uri="{FF2B5EF4-FFF2-40B4-BE49-F238E27FC236}">
                  <a16:creationId xmlns:a16="http://schemas.microsoft.com/office/drawing/2014/main" id="{5406C25D-BF9B-4209-9D49-DB1E6877455A}"/>
                </a:ext>
              </a:extLst>
            </p:cNvPr>
            <p:cNvSpPr/>
            <p:nvPr userDrawn="1"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82" name="Ovaal 14">
              <a:extLst>
                <a:ext uri="{FF2B5EF4-FFF2-40B4-BE49-F238E27FC236}">
                  <a16:creationId xmlns:a16="http://schemas.microsoft.com/office/drawing/2014/main" id="{F5FEDD16-0ECB-4DB8-AADA-76F49C09363A}"/>
                </a:ext>
              </a:extLst>
            </p:cNvPr>
            <p:cNvSpPr/>
            <p:nvPr userDrawn="1"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83" name="Rechthoek 15">
              <a:extLst>
                <a:ext uri="{FF2B5EF4-FFF2-40B4-BE49-F238E27FC236}">
                  <a16:creationId xmlns:a16="http://schemas.microsoft.com/office/drawing/2014/main" id="{158D3A17-EB01-4D0A-84A1-1D5C94AE694D}"/>
                </a:ext>
              </a:extLst>
            </p:cNvPr>
            <p:cNvSpPr/>
            <p:nvPr userDrawn="1"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Under the tab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use the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list level-buttons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choose a text level. 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Choose from:</a:t>
              </a:r>
            </a:p>
          </p:txBody>
        </p:sp>
        <p:sp>
          <p:nvSpPr>
            <p:cNvPr id="84" name="Ovaal 17">
              <a:extLst>
                <a:ext uri="{FF2B5EF4-FFF2-40B4-BE49-F238E27FC236}">
                  <a16:creationId xmlns:a16="http://schemas.microsoft.com/office/drawing/2014/main" id="{6BAC93AE-4EF2-4D4A-A2FC-0E9A69B2E688}"/>
                </a:ext>
              </a:extLst>
            </p:cNvPr>
            <p:cNvSpPr/>
            <p:nvPr userDrawn="1"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85" name="Ovaal 19">
              <a:extLst>
                <a:ext uri="{FF2B5EF4-FFF2-40B4-BE49-F238E27FC236}">
                  <a16:creationId xmlns:a16="http://schemas.microsoft.com/office/drawing/2014/main" id="{265A4941-2E1D-4C64-A374-B89C3E12322C}"/>
                </a:ext>
              </a:extLst>
            </p:cNvPr>
            <p:cNvSpPr/>
            <p:nvPr userDrawn="1"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86" name="Ovaal 21">
              <a:extLst>
                <a:ext uri="{FF2B5EF4-FFF2-40B4-BE49-F238E27FC236}">
                  <a16:creationId xmlns:a16="http://schemas.microsoft.com/office/drawing/2014/main" id="{7B6D606D-9361-4C88-92F2-ADA88F6E43AE}"/>
                </a:ext>
              </a:extLst>
            </p:cNvPr>
            <p:cNvSpPr/>
            <p:nvPr userDrawn="1"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87" name="Ovaal 23">
              <a:extLst>
                <a:ext uri="{FF2B5EF4-FFF2-40B4-BE49-F238E27FC236}">
                  <a16:creationId xmlns:a16="http://schemas.microsoft.com/office/drawing/2014/main" id="{0A57CFDD-4518-4272-9704-E73F3CBD22F4}"/>
                </a:ext>
              </a:extLst>
            </p:cNvPr>
            <p:cNvSpPr/>
            <p:nvPr userDrawn="1"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88" name="Ovaal 25">
              <a:extLst>
                <a:ext uri="{FF2B5EF4-FFF2-40B4-BE49-F238E27FC236}">
                  <a16:creationId xmlns:a16="http://schemas.microsoft.com/office/drawing/2014/main" id="{AFBB0260-5E24-4EDF-8AED-76AA7C7DC82F}"/>
                </a:ext>
              </a:extLst>
            </p:cNvPr>
            <p:cNvSpPr/>
            <p:nvPr userDrawn="1"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89" name="Ovaal 27">
              <a:extLst>
                <a:ext uri="{FF2B5EF4-FFF2-40B4-BE49-F238E27FC236}">
                  <a16:creationId xmlns:a16="http://schemas.microsoft.com/office/drawing/2014/main" id="{ED3A0934-76CA-4BD9-9027-A98642F08D50}"/>
                </a:ext>
              </a:extLst>
            </p:cNvPr>
            <p:cNvSpPr/>
            <p:nvPr userDrawn="1"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90" name="Ovaal 29">
              <a:extLst>
                <a:ext uri="{FF2B5EF4-FFF2-40B4-BE49-F238E27FC236}">
                  <a16:creationId xmlns:a16="http://schemas.microsoft.com/office/drawing/2014/main" id="{C0681586-1311-4E20-A733-63EC659AEA1B}"/>
                </a:ext>
              </a:extLst>
            </p:cNvPr>
            <p:cNvSpPr/>
            <p:nvPr userDrawn="1"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91" name="Rechthoek 31">
              <a:extLst>
                <a:ext uri="{FF2B5EF4-FFF2-40B4-BE49-F238E27FC236}">
                  <a16:creationId xmlns:a16="http://schemas.microsoft.com/office/drawing/2014/main" id="{F7583DE0-A9D4-4DE4-8AB1-EB667D795310}"/>
                </a:ext>
              </a:extLst>
            </p:cNvPr>
            <p:cNvSpPr/>
            <p:nvPr userDrawn="1"/>
          </p:nvSpPr>
          <p:spPr>
            <a:xfrm>
              <a:off x="-3786437" y="4531349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en-GB" sz="1200" b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grpSp>
          <p:nvGrpSpPr>
            <p:cNvPr id="92" name="VOORBEELD">
              <a:extLst>
                <a:ext uri="{FF2B5EF4-FFF2-40B4-BE49-F238E27FC236}">
                  <a16:creationId xmlns:a16="http://schemas.microsoft.com/office/drawing/2014/main" id="{CA4F4B2A-20E8-4D6C-99E1-231968351B58}"/>
                </a:ext>
              </a:extLst>
            </p:cNvPr>
            <p:cNvGrpSpPr/>
            <p:nvPr userDrawn="1"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97" name="Rechthoek 34">
                <a:extLst>
                  <a:ext uri="{FF2B5EF4-FFF2-40B4-BE49-F238E27FC236}">
                    <a16:creationId xmlns:a16="http://schemas.microsoft.com/office/drawing/2014/main" id="{A17F09A9-A197-4963-BC89-5B8652429DC1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GB" sz="9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Home</a:t>
                </a:r>
              </a:p>
            </p:txBody>
          </p:sp>
          <p:sp>
            <p:nvSpPr>
              <p:cNvPr id="98" name="Rechthoek 35">
                <a:extLst>
                  <a:ext uri="{FF2B5EF4-FFF2-40B4-BE49-F238E27FC236}">
                    <a16:creationId xmlns:a16="http://schemas.microsoft.com/office/drawing/2014/main" id="{1E88E3F1-64F5-4E2E-ABC3-E892C34FB768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99" name="Groep 36">
                <a:extLst>
                  <a:ext uri="{FF2B5EF4-FFF2-40B4-BE49-F238E27FC236}">
                    <a16:creationId xmlns:a16="http://schemas.microsoft.com/office/drawing/2014/main" id="{41EF1FB2-D9BF-43CA-BFBA-710971030C26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130" name="Groep 67">
                  <a:extLst>
                    <a:ext uri="{FF2B5EF4-FFF2-40B4-BE49-F238E27FC236}">
                      <a16:creationId xmlns:a16="http://schemas.microsoft.com/office/drawing/2014/main" id="{7DDAD620-2188-427E-83BB-ED3C979B0045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132" name="Rechte verbindingslijn 69">
                    <a:extLst>
                      <a:ext uri="{FF2B5EF4-FFF2-40B4-BE49-F238E27FC236}">
                        <a16:creationId xmlns:a16="http://schemas.microsoft.com/office/drawing/2014/main" id="{10FD9865-F53E-4549-9914-9315C3CDF5E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3" name="Rechte verbindingslijn 70">
                    <a:extLst>
                      <a:ext uri="{FF2B5EF4-FFF2-40B4-BE49-F238E27FC236}">
                        <a16:creationId xmlns:a16="http://schemas.microsoft.com/office/drawing/2014/main" id="{25E88728-1862-4842-9FDC-6BF662F47FA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4" name="Rechte verbindingslijn 71">
                    <a:extLst>
                      <a:ext uri="{FF2B5EF4-FFF2-40B4-BE49-F238E27FC236}">
                        <a16:creationId xmlns:a16="http://schemas.microsoft.com/office/drawing/2014/main" id="{CB12066E-835E-42D1-94FD-1D81F018FBB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5" name="Rechte verbindingslijn 72">
                    <a:extLst>
                      <a:ext uri="{FF2B5EF4-FFF2-40B4-BE49-F238E27FC236}">
                        <a16:creationId xmlns:a16="http://schemas.microsoft.com/office/drawing/2014/main" id="{5802A5A6-E696-462A-91F7-E944202D64F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6" name="Rechte verbindingslijn 73">
                    <a:extLst>
                      <a:ext uri="{FF2B5EF4-FFF2-40B4-BE49-F238E27FC236}">
                        <a16:creationId xmlns:a16="http://schemas.microsoft.com/office/drawing/2014/main" id="{BEF82DCE-8A57-47CF-BE98-FC6E403E88C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31" name="Pijl: rechts 68">
                  <a:extLst>
                    <a:ext uri="{FF2B5EF4-FFF2-40B4-BE49-F238E27FC236}">
                      <a16:creationId xmlns:a16="http://schemas.microsoft.com/office/drawing/2014/main" id="{5B4A631D-DF07-4F91-B923-90EA86FF5C9E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00" name="Groep 37">
                <a:extLst>
                  <a:ext uri="{FF2B5EF4-FFF2-40B4-BE49-F238E27FC236}">
                    <a16:creationId xmlns:a16="http://schemas.microsoft.com/office/drawing/2014/main" id="{A7B69876-624B-457C-820E-3306EB740E81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123" name="Groep 60">
                  <a:extLst>
                    <a:ext uri="{FF2B5EF4-FFF2-40B4-BE49-F238E27FC236}">
                      <a16:creationId xmlns:a16="http://schemas.microsoft.com/office/drawing/2014/main" id="{907493A8-EA63-43D6-8946-76AC649351B2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125" name="Rechte verbindingslijn 62">
                    <a:extLst>
                      <a:ext uri="{FF2B5EF4-FFF2-40B4-BE49-F238E27FC236}">
                        <a16:creationId xmlns:a16="http://schemas.microsoft.com/office/drawing/2014/main" id="{4CCF30C3-0B26-4299-9DA7-2AD8EC7826E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6" name="Rechte verbindingslijn 63">
                    <a:extLst>
                      <a:ext uri="{FF2B5EF4-FFF2-40B4-BE49-F238E27FC236}">
                        <a16:creationId xmlns:a16="http://schemas.microsoft.com/office/drawing/2014/main" id="{53DB7CC7-E8AA-4001-85D3-4F90CD01197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7" name="Rechte verbindingslijn 64">
                    <a:extLst>
                      <a:ext uri="{FF2B5EF4-FFF2-40B4-BE49-F238E27FC236}">
                        <a16:creationId xmlns:a16="http://schemas.microsoft.com/office/drawing/2014/main" id="{2BD05C32-E915-4F77-8898-280D82B7D34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8" name="Rechte verbindingslijn 65">
                    <a:extLst>
                      <a:ext uri="{FF2B5EF4-FFF2-40B4-BE49-F238E27FC236}">
                        <a16:creationId xmlns:a16="http://schemas.microsoft.com/office/drawing/2014/main" id="{1B702C84-B29F-4E49-9DD7-93547257F71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9" name="Rechte verbindingslijn 66">
                    <a:extLst>
                      <a:ext uri="{FF2B5EF4-FFF2-40B4-BE49-F238E27FC236}">
                        <a16:creationId xmlns:a16="http://schemas.microsoft.com/office/drawing/2014/main" id="{BDC0ED9D-736D-4E62-9D3A-64586E8EA0D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24" name="Pijl: rechts 61">
                  <a:extLst>
                    <a:ext uri="{FF2B5EF4-FFF2-40B4-BE49-F238E27FC236}">
                      <a16:creationId xmlns:a16="http://schemas.microsoft.com/office/drawing/2014/main" id="{D5CE4439-6FFE-4F92-BB35-347875835A3C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101" name="Rechte verbindingslijn 38">
                <a:extLst>
                  <a:ext uri="{FF2B5EF4-FFF2-40B4-BE49-F238E27FC236}">
                    <a16:creationId xmlns:a16="http://schemas.microsoft.com/office/drawing/2014/main" id="{816F77FE-642F-4688-A40E-8000EF3574CC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102" name="Rechte verbindingslijn 39">
                <a:extLst>
                  <a:ext uri="{FF2B5EF4-FFF2-40B4-BE49-F238E27FC236}">
                    <a16:creationId xmlns:a16="http://schemas.microsoft.com/office/drawing/2014/main" id="{10D51212-CDE3-4BD8-8F3A-7B97698EDDE8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103" name="Rechthoek 40">
                <a:extLst>
                  <a:ext uri="{FF2B5EF4-FFF2-40B4-BE49-F238E27FC236}">
                    <a16:creationId xmlns:a16="http://schemas.microsoft.com/office/drawing/2014/main" id="{7C268EC4-D72E-4C11-A93C-6EDF2D7B7506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up</a:t>
                </a:r>
              </a:p>
            </p:txBody>
          </p:sp>
          <p:sp>
            <p:nvSpPr>
              <p:cNvPr id="104" name="Rechthoek 41">
                <a:extLst>
                  <a:ext uri="{FF2B5EF4-FFF2-40B4-BE49-F238E27FC236}">
                    <a16:creationId xmlns:a16="http://schemas.microsoft.com/office/drawing/2014/main" id="{CBD7AF69-236B-474B-BF88-4C09235028E1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down</a:t>
                </a:r>
              </a:p>
            </p:txBody>
          </p:sp>
          <p:grpSp>
            <p:nvGrpSpPr>
              <p:cNvPr id="105" name="Groep 42">
                <a:extLst>
                  <a:ext uri="{FF2B5EF4-FFF2-40B4-BE49-F238E27FC236}">
                    <a16:creationId xmlns:a16="http://schemas.microsoft.com/office/drawing/2014/main" id="{08C3E0FF-EC70-4A1E-ACDF-018DD080EBB8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115" name="Rechthoek 52">
                  <a:extLst>
                    <a:ext uri="{FF2B5EF4-FFF2-40B4-BE49-F238E27FC236}">
                      <a16:creationId xmlns:a16="http://schemas.microsoft.com/office/drawing/2014/main" id="{B423AC55-26B7-4CB4-B98A-2E82E594C134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116" name="Groep 53">
                  <a:extLst>
                    <a:ext uri="{FF2B5EF4-FFF2-40B4-BE49-F238E27FC236}">
                      <a16:creationId xmlns:a16="http://schemas.microsoft.com/office/drawing/2014/main" id="{B30FAB3E-5310-43FB-97EC-26A37BA93AF5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118" name="Rechte verbindingslijn 55">
                    <a:extLst>
                      <a:ext uri="{FF2B5EF4-FFF2-40B4-BE49-F238E27FC236}">
                        <a16:creationId xmlns:a16="http://schemas.microsoft.com/office/drawing/2014/main" id="{37E5E99B-B58F-440F-9577-004E94BD0CE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19" name="Rechte verbindingslijn 56">
                    <a:extLst>
                      <a:ext uri="{FF2B5EF4-FFF2-40B4-BE49-F238E27FC236}">
                        <a16:creationId xmlns:a16="http://schemas.microsoft.com/office/drawing/2014/main" id="{7B4280C0-AD0F-4DB4-9AAB-E814AAD84A6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0" name="Rechte verbindingslijn 57">
                    <a:extLst>
                      <a:ext uri="{FF2B5EF4-FFF2-40B4-BE49-F238E27FC236}">
                        <a16:creationId xmlns:a16="http://schemas.microsoft.com/office/drawing/2014/main" id="{D2F30AFF-9B59-4A4A-8F69-B9B04D22E99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1" name="Rechte verbindingslijn 58">
                    <a:extLst>
                      <a:ext uri="{FF2B5EF4-FFF2-40B4-BE49-F238E27FC236}">
                        <a16:creationId xmlns:a16="http://schemas.microsoft.com/office/drawing/2014/main" id="{2EC3CE92-4468-4A0D-BA30-9723965D9DD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2" name="Rechte verbindingslijn 59">
                    <a:extLst>
                      <a:ext uri="{FF2B5EF4-FFF2-40B4-BE49-F238E27FC236}">
                        <a16:creationId xmlns:a16="http://schemas.microsoft.com/office/drawing/2014/main" id="{7C3AF291-973B-4F26-86AE-5B0AC72BA0B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17" name="Pijl: rechts 54">
                  <a:extLst>
                    <a:ext uri="{FF2B5EF4-FFF2-40B4-BE49-F238E27FC236}">
                      <a16:creationId xmlns:a16="http://schemas.microsoft.com/office/drawing/2014/main" id="{5C6D4FAE-C3A0-4186-AB25-0D4B285FFF3E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06" name="Groep 43">
                <a:extLst>
                  <a:ext uri="{FF2B5EF4-FFF2-40B4-BE49-F238E27FC236}">
                    <a16:creationId xmlns:a16="http://schemas.microsoft.com/office/drawing/2014/main" id="{856C0AB5-8B6D-4895-80F9-19FB1C1A034C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107" name="Rechthoek 44">
                  <a:extLst>
                    <a:ext uri="{FF2B5EF4-FFF2-40B4-BE49-F238E27FC236}">
                      <a16:creationId xmlns:a16="http://schemas.microsoft.com/office/drawing/2014/main" id="{BCD8226A-6A23-4D3C-A6C3-622E76310B5F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108" name="Groep 45">
                  <a:extLst>
                    <a:ext uri="{FF2B5EF4-FFF2-40B4-BE49-F238E27FC236}">
                      <a16:creationId xmlns:a16="http://schemas.microsoft.com/office/drawing/2014/main" id="{68438CD9-10F8-4817-AD2C-2C34F0952FF0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110" name="Rechte verbindingslijn 47">
                    <a:extLst>
                      <a:ext uri="{FF2B5EF4-FFF2-40B4-BE49-F238E27FC236}">
                        <a16:creationId xmlns:a16="http://schemas.microsoft.com/office/drawing/2014/main" id="{14B022A9-811E-4EA0-982A-3C901329A44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11" name="Rechte verbindingslijn 48">
                    <a:extLst>
                      <a:ext uri="{FF2B5EF4-FFF2-40B4-BE49-F238E27FC236}">
                        <a16:creationId xmlns:a16="http://schemas.microsoft.com/office/drawing/2014/main" id="{EDA721B8-5901-46F2-AB6A-3BD9AB6C398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12" name="Rechte verbindingslijn 49">
                    <a:extLst>
                      <a:ext uri="{FF2B5EF4-FFF2-40B4-BE49-F238E27FC236}">
                        <a16:creationId xmlns:a16="http://schemas.microsoft.com/office/drawing/2014/main" id="{97FC77E9-1982-44DB-A0AF-168F152C4A5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13" name="Rechte verbindingslijn 50">
                    <a:extLst>
                      <a:ext uri="{FF2B5EF4-FFF2-40B4-BE49-F238E27FC236}">
                        <a16:creationId xmlns:a16="http://schemas.microsoft.com/office/drawing/2014/main" id="{7C820B26-6221-448A-8F44-7DC18BE85B7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14" name="Rechte verbindingslijn 51">
                    <a:extLst>
                      <a:ext uri="{FF2B5EF4-FFF2-40B4-BE49-F238E27FC236}">
                        <a16:creationId xmlns:a16="http://schemas.microsoft.com/office/drawing/2014/main" id="{C8B0BAAB-4D9C-495C-A6FA-BFBD28051F1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09" name="Pijl: rechts 46">
                  <a:extLst>
                    <a:ext uri="{FF2B5EF4-FFF2-40B4-BE49-F238E27FC236}">
                      <a16:creationId xmlns:a16="http://schemas.microsoft.com/office/drawing/2014/main" id="{EA60C896-E7C5-475F-9172-03BE83F9E55A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grpSp>
          <p:nvGrpSpPr>
            <p:cNvPr id="93" name="ICOON_info">
              <a:extLst>
                <a:ext uri="{FF2B5EF4-FFF2-40B4-BE49-F238E27FC236}">
                  <a16:creationId xmlns:a16="http://schemas.microsoft.com/office/drawing/2014/main" id="{E275B380-6C3E-49E5-93F0-75409657CB91}"/>
                </a:ext>
              </a:extLst>
            </p:cNvPr>
            <p:cNvGrpSpPr/>
            <p:nvPr userDrawn="1"/>
          </p:nvGrpSpPr>
          <p:grpSpPr>
            <a:xfrm>
              <a:off x="-363900" y="4419652"/>
              <a:ext cx="283685" cy="283685"/>
              <a:chOff x="-498635" y="5932072"/>
              <a:chExt cx="267555" cy="267555"/>
            </a:xfrm>
          </p:grpSpPr>
          <p:sp>
            <p:nvSpPr>
              <p:cNvPr id="95" name="Ovaal 74">
                <a:extLst>
                  <a:ext uri="{FF2B5EF4-FFF2-40B4-BE49-F238E27FC236}">
                    <a16:creationId xmlns:a16="http://schemas.microsoft.com/office/drawing/2014/main" id="{ACD4AB5E-7CF6-405B-8FC4-323F91785DCF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96" name="Graphic 163" descr="Informatie">
                <a:extLst>
                  <a:ext uri="{FF2B5EF4-FFF2-40B4-BE49-F238E27FC236}">
                    <a16:creationId xmlns:a16="http://schemas.microsoft.com/office/drawing/2014/main" id="{AD5690C9-F2A3-4275-8374-4B2BC06CE6B4}"/>
                  </a:ext>
                </a:extLst>
              </p:cNvPr>
              <p:cNvSpPr/>
              <p:nvPr/>
            </p:nvSpPr>
            <p:spPr>
              <a:xfrm>
                <a:off x="-498635" y="5932072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chemeClr val="accent2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94" name="Tijdelijke aanduiding voor tekst 2">
              <a:extLst>
                <a:ext uri="{FF2B5EF4-FFF2-40B4-BE49-F238E27FC236}">
                  <a16:creationId xmlns:a16="http://schemas.microsoft.com/office/drawing/2014/main" id="{183131E3-4746-4251-8E36-48E1A7330389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-3255019" y="1845859"/>
              <a:ext cx="2219788" cy="2564337"/>
            </a:xfrm>
            <a:prstGeom prst="rect">
              <a:avLst/>
            </a:prstGeom>
          </p:spPr>
          <p:txBody>
            <a:bodyPr vert="horz" lIns="0" tIns="0" rIns="0" bIns="0" rtlCol="0">
              <a:noAutofit/>
            </a:bodyPr>
            <a:lstStyle>
              <a:lvl1pPr marL="180000" indent="-180000" algn="l" defTabSz="719138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chemeClr val="tx1"/>
                </a:buClr>
                <a:buSzPct val="100000"/>
                <a:buFont typeface="Segoe UI Light" panose="020B0502040204020203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24000" indent="-180000" algn="l" defTabSz="719138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  <a:defRPr sz="1400" i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68000" indent="-180000" algn="l" defTabSz="719138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  <a:defRPr sz="1200" i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48000" indent="-180000" algn="l" defTabSz="719138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SzPct val="100000"/>
                <a:buFont typeface="Arial" panose="020B0604020202020204" pitchFamily="34" charset="0"/>
                <a:buChar char="•"/>
                <a:defRPr sz="1050" b="0" strike="noStrike" kern="1200" cap="none" spc="50" baseline="0">
                  <a:ln>
                    <a:noFill/>
                  </a:ln>
                  <a:solidFill>
                    <a:schemeClr val="tx1"/>
                  </a:solidFill>
                  <a:latin typeface="+mn-lt"/>
                  <a:ea typeface="+mn-ea"/>
                  <a:cs typeface="Calibri" panose="020F0502020204030204" pitchFamily="34" charset="0"/>
                </a:defRPr>
              </a:lvl4pPr>
              <a:lvl5pPr marL="0" indent="0" algn="l" defTabSz="719138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chemeClr val="tx2"/>
                </a:buClr>
                <a:buFont typeface="+mj-lt"/>
                <a:buNone/>
                <a:defRPr sz="1400" b="0" i="0" kern="1200" spc="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0" indent="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tx1"/>
                </a:buClr>
                <a:buFont typeface="+mj-lt"/>
                <a:buNone/>
                <a:defRPr sz="1600" b="1" i="0" kern="1200" cap="all" spc="50" baseline="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6pPr>
              <a:lvl7pPr marL="0" indent="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tx1"/>
                </a:buClr>
                <a:buFont typeface="+mj-lt"/>
                <a:buNone/>
                <a:defRPr sz="1600" b="1" i="0" kern="1200" cap="none" spc="50" baseline="0">
                  <a:solidFill>
                    <a:schemeClr val="accent1"/>
                  </a:solidFill>
                  <a:latin typeface="+mj-lt"/>
                  <a:ea typeface="+mn-ea"/>
                  <a:cs typeface="+mn-cs"/>
                </a:defRPr>
              </a:lvl7pPr>
              <a:lvl8pPr marL="0" indent="0" algn="l" defTabSz="914400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600"/>
                </a:spcAft>
                <a:buFont typeface="Arial" panose="020B0604020202020204" pitchFamily="34" charset="0"/>
                <a:buNone/>
                <a:defRPr sz="2000" i="1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8pPr>
              <a:lvl9pPr marL="0" indent="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1200"/>
                </a:spcAft>
                <a:buFont typeface="Arial" panose="020B0604020202020204" pitchFamily="34" charset="0"/>
                <a:buNone/>
                <a:defRPr sz="1050" b="0" kern="1200">
                  <a:solidFill>
                    <a:schemeClr val="bg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400"/>
                </a:spcBef>
                <a:spcAft>
                  <a:spcPts val="400"/>
                </a:spcAft>
              </a:pPr>
              <a:r>
                <a:rPr lang="en-GB" sz="1200" dirty="0"/>
                <a:t>Bullet</a:t>
              </a:r>
            </a:p>
            <a:p>
              <a:pPr lvl="1">
                <a:spcBef>
                  <a:spcPts val="400"/>
                </a:spcBef>
                <a:spcAft>
                  <a:spcPts val="400"/>
                </a:spcAft>
              </a:pPr>
              <a:r>
                <a:rPr lang="en-GB" sz="1200" dirty="0"/>
                <a:t>Sub-bullet</a:t>
              </a:r>
            </a:p>
            <a:p>
              <a:pPr lvl="2">
                <a:spcBef>
                  <a:spcPts val="400"/>
                </a:spcBef>
                <a:spcAft>
                  <a:spcPts val="400"/>
                </a:spcAft>
              </a:pPr>
              <a:r>
                <a:rPr lang="en-GB" sz="1100" dirty="0"/>
                <a:t>Sub-sub-bullet</a:t>
              </a:r>
            </a:p>
            <a:p>
              <a:pPr lvl="3">
                <a:spcBef>
                  <a:spcPts val="400"/>
                </a:spcBef>
                <a:spcAft>
                  <a:spcPts val="400"/>
                </a:spcAft>
              </a:pPr>
              <a:r>
                <a:rPr lang="en-GB" sz="1000" dirty="0"/>
                <a:t>Sub-sub-sub-bullet</a:t>
              </a:r>
            </a:p>
            <a:p>
              <a:pPr lvl="4">
                <a:spcBef>
                  <a:spcPts val="400"/>
                </a:spcBef>
                <a:spcAft>
                  <a:spcPts val="400"/>
                </a:spcAft>
              </a:pPr>
              <a:r>
                <a:rPr lang="en-GB" sz="1200" dirty="0"/>
                <a:t>Default text</a:t>
              </a:r>
            </a:p>
            <a:p>
              <a:pPr lvl="5">
                <a:spcBef>
                  <a:spcPts val="400"/>
                </a:spcBef>
                <a:spcAft>
                  <a:spcPts val="400"/>
                </a:spcAft>
              </a:pPr>
              <a:r>
                <a:rPr lang="en-GB" sz="1400" dirty="0"/>
                <a:t>Subtitle #1</a:t>
              </a:r>
            </a:p>
            <a:p>
              <a:pPr lvl="6">
                <a:spcBef>
                  <a:spcPts val="400"/>
                </a:spcBef>
                <a:spcAft>
                  <a:spcPts val="400"/>
                </a:spcAft>
              </a:pPr>
              <a:r>
                <a:rPr lang="en-GB" sz="1400" dirty="0"/>
                <a:t>Subtitle #2</a:t>
              </a:r>
            </a:p>
            <a:p>
              <a:pPr lvl="7">
                <a:spcBef>
                  <a:spcPts val="400"/>
                </a:spcBef>
                <a:spcAft>
                  <a:spcPts val="400"/>
                </a:spcAft>
              </a:pPr>
              <a:r>
                <a:rPr lang="en-GB" sz="1800" dirty="0"/>
                <a:t>Quote  </a:t>
              </a:r>
            </a:p>
            <a:p>
              <a:pPr lvl="8">
                <a:spcBef>
                  <a:spcPts val="400"/>
                </a:spcBef>
                <a:spcAft>
                  <a:spcPts val="400"/>
                </a:spcAft>
              </a:pPr>
              <a:r>
                <a:rPr lang="en-GB" sz="1000" dirty="0"/>
                <a:t>Source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236404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– 1 CONTENT BOX - PLAIN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76">
            <a:extLst>
              <a:ext uri="{FF2B5EF4-FFF2-40B4-BE49-F238E27FC236}">
                <a16:creationId xmlns:a16="http://schemas.microsoft.com/office/drawing/2014/main" id="{96144C29-A1AF-4E48-838C-4CA89955D0A6}"/>
              </a:ext>
            </a:extLst>
          </p:cNvPr>
          <p:cNvSpPr/>
          <p:nvPr userDrawn="1"/>
        </p:nvSpPr>
        <p:spPr>
          <a:xfrm>
            <a:off x="901" y="-4809"/>
            <a:ext cx="12190199" cy="6867618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solidFill>
                <a:schemeClr val="tx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BC07461-E002-4DEF-9B12-6E2A18AC52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Add your title here</a:t>
            </a:r>
            <a:endParaRPr lang="en-GB"/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B7A82148-C556-4FAF-9205-E94E3D2E63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29CA879-5928-4061-B0E1-3017AB3D9CDB}" type="datetime4">
              <a:rPr lang="en-GB" smtClean="0"/>
              <a:t>29 September 2023</a:t>
            </a:fld>
            <a:endParaRPr lang="en-GB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868BF533-FD99-4EC9-9BF2-4E011FFC8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732A7E28-E122-482F-B0FF-C4230F93CD33}"/>
              </a:ext>
            </a:extLst>
          </p:cNvPr>
          <p:cNvSpPr txBox="1"/>
          <p:nvPr userDrawn="1"/>
        </p:nvSpPr>
        <p:spPr>
          <a:xfrm>
            <a:off x="0" y="-286617"/>
            <a:ext cx="3009382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GB" sz="1050" cap="all" baseline="0" err="1">
                <a:solidFill>
                  <a:schemeClr val="accent2"/>
                </a:solidFill>
              </a:rPr>
              <a:t>TeXt</a:t>
            </a:r>
            <a:r>
              <a:rPr lang="en-GB" sz="1050" cap="all" baseline="0">
                <a:solidFill>
                  <a:schemeClr val="accent2"/>
                </a:solidFill>
              </a:rPr>
              <a:t> – 1 content box  - Plain - Dark</a:t>
            </a:r>
          </a:p>
        </p:txBody>
      </p:sp>
      <p:sp>
        <p:nvSpPr>
          <p:cNvPr id="11" name="Tijdelijke aanduiding voor verticale tekst 2">
            <a:extLst>
              <a:ext uri="{FF2B5EF4-FFF2-40B4-BE49-F238E27FC236}">
                <a16:creationId xmlns:a16="http://schemas.microsoft.com/office/drawing/2014/main" id="{88C315AA-940C-435E-890C-27E78254E213}"/>
              </a:ext>
            </a:extLst>
          </p:cNvPr>
          <p:cNvSpPr>
            <a:spLocks noGrp="1"/>
          </p:cNvSpPr>
          <p:nvPr>
            <p:ph type="body" orient="vert" idx="12" hasCustomPrompt="1"/>
          </p:nvPr>
        </p:nvSpPr>
        <p:spPr>
          <a:xfrm>
            <a:off x="828205" y="539119"/>
            <a:ext cx="4048595" cy="169277"/>
          </a:xfrm>
        </p:spPr>
        <p:txBody>
          <a:bodyPr vert="horz" wrap="square">
            <a:spAutoFit/>
          </a:bodyPr>
          <a:lstStyle>
            <a:lvl1pPr marL="0" indent="0">
              <a:buClr>
                <a:schemeClr val="bg1"/>
              </a:buClr>
              <a:buNone/>
              <a:defRPr sz="1100" cap="all" baseline="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buClr>
                <a:schemeClr val="bg1"/>
              </a:buClr>
              <a:defRPr>
                <a:solidFill>
                  <a:schemeClr val="bg1"/>
                </a:solidFill>
              </a:defRPr>
            </a:lvl6pPr>
            <a:lvl7pPr>
              <a:buClr>
                <a:schemeClr val="bg1"/>
              </a:buCl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GB" noProof="0"/>
              <a:t>Chapter / subject</a:t>
            </a:r>
          </a:p>
        </p:txBody>
      </p:sp>
      <p:sp>
        <p:nvSpPr>
          <p:cNvPr id="79" name="Tijdelijke aanduiding voor tekst 91">
            <a:extLst>
              <a:ext uri="{FF2B5EF4-FFF2-40B4-BE49-F238E27FC236}">
                <a16:creationId xmlns:a16="http://schemas.microsoft.com/office/drawing/2014/main" id="{73C51862-5165-4D86-B5CD-901DDD85B9E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1187355" y="6632042"/>
            <a:ext cx="730800" cy="118800"/>
          </a:xfrm>
          <a:prstGeom prst="rect">
            <a:avLst/>
          </a:prstGeom>
          <a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771" b="771"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nl-NL"/>
              <a:t> </a:t>
            </a:r>
            <a:endParaRPr lang="en-GB"/>
          </a:p>
        </p:txBody>
      </p:sp>
      <p:sp>
        <p:nvSpPr>
          <p:cNvPr id="78" name="Tijdelijke aanduiding voor verticale tekst 2">
            <a:extLst>
              <a:ext uri="{FF2B5EF4-FFF2-40B4-BE49-F238E27FC236}">
                <a16:creationId xmlns:a16="http://schemas.microsoft.com/office/drawing/2014/main" id="{2064E44F-6AD7-4897-A66F-3CD1D86A00A6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828206" y="1932136"/>
            <a:ext cx="10802073" cy="4102902"/>
          </a:xfrm>
        </p:spPr>
        <p:txBody>
          <a:bodyPr vert="horz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buClr>
                <a:schemeClr val="bg1"/>
              </a:buClr>
              <a:defRPr>
                <a:solidFill>
                  <a:schemeClr val="bg1"/>
                </a:solidFill>
              </a:defRPr>
            </a:lvl6pPr>
            <a:lvl7pPr>
              <a:buClr>
                <a:schemeClr val="bg1"/>
              </a:buCl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GB" noProof="0" dirty="0"/>
              <a:t>Bullet</a:t>
            </a:r>
          </a:p>
          <a:p>
            <a:pPr lvl="1"/>
            <a:r>
              <a:rPr lang="en-GB" noProof="0" dirty="0"/>
              <a:t>Sub-bullet</a:t>
            </a:r>
          </a:p>
          <a:p>
            <a:pPr lvl="2"/>
            <a:r>
              <a:rPr lang="en-GB" noProof="0" dirty="0"/>
              <a:t>Sub-sub-bullet</a:t>
            </a:r>
          </a:p>
          <a:p>
            <a:pPr lvl="3"/>
            <a:r>
              <a:rPr lang="en-GB" noProof="0" dirty="0"/>
              <a:t>Sub-sub-sub-bullet</a:t>
            </a:r>
          </a:p>
          <a:p>
            <a:pPr lvl="4"/>
            <a:r>
              <a:rPr lang="en-GB" noProof="0" dirty="0"/>
              <a:t>Default text</a:t>
            </a:r>
          </a:p>
          <a:p>
            <a:pPr lvl="5"/>
            <a:r>
              <a:rPr lang="en-GB" noProof="0" dirty="0"/>
              <a:t>Subtitle #1</a:t>
            </a:r>
          </a:p>
          <a:p>
            <a:pPr lvl="6"/>
            <a:r>
              <a:rPr lang="en-GB" noProof="0" dirty="0"/>
              <a:t>Subtitle #2</a:t>
            </a:r>
          </a:p>
          <a:p>
            <a:pPr lvl="7"/>
            <a:r>
              <a:rPr lang="en-GB" noProof="0" dirty="0"/>
              <a:t>Quote  </a:t>
            </a:r>
          </a:p>
          <a:p>
            <a:pPr lvl="8"/>
            <a:r>
              <a:rPr lang="en-GB" noProof="0" dirty="0"/>
              <a:t>Source 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96B0D23-CA64-4ED5-AC22-CD3913C9384F}"/>
              </a:ext>
            </a:extLst>
          </p:cNvPr>
          <p:cNvGrpSpPr/>
          <p:nvPr userDrawn="1"/>
        </p:nvGrpSpPr>
        <p:grpSpPr>
          <a:xfrm>
            <a:off x="-3786437" y="0"/>
            <a:ext cx="3706222" cy="5359349"/>
            <a:chOff x="-3786437" y="0"/>
            <a:chExt cx="3706222" cy="5359349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D8182612-D0B4-481E-BCBE-669A326CBC64}"/>
                </a:ext>
              </a:extLst>
            </p:cNvPr>
            <p:cNvGrpSpPr/>
            <p:nvPr userDrawn="1"/>
          </p:nvGrpSpPr>
          <p:grpSpPr>
            <a:xfrm>
              <a:off x="-3786437" y="0"/>
              <a:ext cx="3674481" cy="5359349"/>
              <a:chOff x="-3786437" y="0"/>
              <a:chExt cx="3674481" cy="5359349"/>
            </a:xfrm>
          </p:grpSpPr>
          <p:sp>
            <p:nvSpPr>
              <p:cNvPr id="81" name="Rechthoek 13">
                <a:extLst>
                  <a:ext uri="{FF2B5EF4-FFF2-40B4-BE49-F238E27FC236}">
                    <a16:creationId xmlns:a16="http://schemas.microsoft.com/office/drawing/2014/main" id="{E82360CC-906D-48B9-8D9E-EAB6B222A830}"/>
                  </a:ext>
                </a:extLst>
              </p:cNvPr>
              <p:cNvSpPr/>
              <p:nvPr userDrawn="1"/>
            </p:nvSpPr>
            <p:spPr>
              <a:xfrm>
                <a:off x="-3786165" y="0"/>
                <a:ext cx="3593091" cy="4641338"/>
              </a:xfrm>
              <a:prstGeom prst="rect">
                <a:avLst/>
              </a:prstGeom>
              <a:solidFill>
                <a:schemeClr val="tx2"/>
              </a:solidFill>
              <a:ln w="6350">
                <a:solidFill>
                  <a:srgbClr val="ECECEC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1400" b="1" cap="all" baseline="0" noProof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Choosing text levels</a:t>
                </a:r>
              </a:p>
            </p:txBody>
          </p:sp>
          <p:sp>
            <p:nvSpPr>
              <p:cNvPr id="82" name="Ovaal 14">
                <a:extLst>
                  <a:ext uri="{FF2B5EF4-FFF2-40B4-BE49-F238E27FC236}">
                    <a16:creationId xmlns:a16="http://schemas.microsoft.com/office/drawing/2014/main" id="{BFBF553F-3BEF-48E5-89B4-C606CD494D8F}"/>
                  </a:ext>
                </a:extLst>
              </p:cNvPr>
              <p:cNvSpPr/>
              <p:nvPr userDrawn="1"/>
            </p:nvSpPr>
            <p:spPr>
              <a:xfrm>
                <a:off x="-3604183" y="1837484"/>
                <a:ext cx="180000" cy="180000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none" lIns="0" tIns="0" rIns="0" bIns="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1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</a:p>
            </p:txBody>
          </p:sp>
          <p:sp>
            <p:nvSpPr>
              <p:cNvPr id="84" name="Ovaal 16">
                <a:extLst>
                  <a:ext uri="{FF2B5EF4-FFF2-40B4-BE49-F238E27FC236}">
                    <a16:creationId xmlns:a16="http://schemas.microsoft.com/office/drawing/2014/main" id="{FBA74118-E95E-4ABC-A5A2-A77DB24B85C6}"/>
                  </a:ext>
                </a:extLst>
              </p:cNvPr>
              <p:cNvSpPr/>
              <p:nvPr userDrawn="1"/>
            </p:nvSpPr>
            <p:spPr>
              <a:xfrm>
                <a:off x="-3604183" y="2128768"/>
                <a:ext cx="180000" cy="180000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none" lIns="0" tIns="0" rIns="0" bIns="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1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</a:p>
            </p:txBody>
          </p:sp>
          <p:sp>
            <p:nvSpPr>
              <p:cNvPr id="85" name="Rechthoek 17">
                <a:extLst>
                  <a:ext uri="{FF2B5EF4-FFF2-40B4-BE49-F238E27FC236}">
                    <a16:creationId xmlns:a16="http://schemas.microsoft.com/office/drawing/2014/main" id="{EB7A64FE-879B-4240-931C-89171141A8B2}"/>
                  </a:ext>
                </a:extLst>
              </p:cNvPr>
              <p:cNvSpPr/>
              <p:nvPr userDrawn="1"/>
            </p:nvSpPr>
            <p:spPr>
              <a:xfrm>
                <a:off x="-3604183" y="1196113"/>
                <a:ext cx="3229047" cy="459227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Under the tab </a:t>
                </a:r>
                <a:r>
                  <a:rPr kumimoji="0" lang="en-GB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‘Home’</a:t>
                </a:r>
                <a:r>
                  <a:rPr kumimoji="0" lang="en-GB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, use the </a:t>
                </a:r>
                <a:r>
                  <a:rPr kumimoji="0" lang="en-GB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list level-buttons</a:t>
                </a:r>
                <a:r>
                  <a:rPr kumimoji="0" lang="en-GB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 to choose a text level. </a:t>
                </a:r>
                <a:br>
                  <a:rPr kumimoji="0" lang="en-GB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kumimoji="0" lang="en-GB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Choose from:</a:t>
                </a:r>
              </a:p>
            </p:txBody>
          </p:sp>
          <p:sp>
            <p:nvSpPr>
              <p:cNvPr id="87" name="Ovaal 19">
                <a:extLst>
                  <a:ext uri="{FF2B5EF4-FFF2-40B4-BE49-F238E27FC236}">
                    <a16:creationId xmlns:a16="http://schemas.microsoft.com/office/drawing/2014/main" id="{73A6E12D-667A-40B6-9E6F-ED67468B72FC}"/>
                  </a:ext>
                </a:extLst>
              </p:cNvPr>
              <p:cNvSpPr/>
              <p:nvPr userDrawn="1"/>
            </p:nvSpPr>
            <p:spPr>
              <a:xfrm>
                <a:off x="-3604183" y="2420052"/>
                <a:ext cx="180000" cy="180000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none" lIns="0" tIns="0" rIns="0" bIns="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1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3</a:t>
                </a:r>
              </a:p>
            </p:txBody>
          </p:sp>
          <p:sp>
            <p:nvSpPr>
              <p:cNvPr id="89" name="Ovaal 21">
                <a:extLst>
                  <a:ext uri="{FF2B5EF4-FFF2-40B4-BE49-F238E27FC236}">
                    <a16:creationId xmlns:a16="http://schemas.microsoft.com/office/drawing/2014/main" id="{C86DAB87-30BF-48D1-B5F5-1B74CD8123D1}"/>
                  </a:ext>
                </a:extLst>
              </p:cNvPr>
              <p:cNvSpPr/>
              <p:nvPr userDrawn="1"/>
            </p:nvSpPr>
            <p:spPr>
              <a:xfrm>
                <a:off x="-3604183" y="2711336"/>
                <a:ext cx="180000" cy="180000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none" lIns="0" tIns="0" rIns="0" bIns="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1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4</a:t>
                </a:r>
              </a:p>
            </p:txBody>
          </p:sp>
          <p:sp>
            <p:nvSpPr>
              <p:cNvPr id="91" name="Ovaal 23">
                <a:extLst>
                  <a:ext uri="{FF2B5EF4-FFF2-40B4-BE49-F238E27FC236}">
                    <a16:creationId xmlns:a16="http://schemas.microsoft.com/office/drawing/2014/main" id="{32BBAE4B-7D87-4D55-9526-91F7AB5DB15C}"/>
                  </a:ext>
                </a:extLst>
              </p:cNvPr>
              <p:cNvSpPr/>
              <p:nvPr userDrawn="1"/>
            </p:nvSpPr>
            <p:spPr>
              <a:xfrm>
                <a:off x="-3604183" y="3002620"/>
                <a:ext cx="180000" cy="180000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none" lIns="0" tIns="0" rIns="0" bIns="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1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5</a:t>
                </a:r>
              </a:p>
            </p:txBody>
          </p:sp>
          <p:sp>
            <p:nvSpPr>
              <p:cNvPr id="93" name="Ovaal 25">
                <a:extLst>
                  <a:ext uri="{FF2B5EF4-FFF2-40B4-BE49-F238E27FC236}">
                    <a16:creationId xmlns:a16="http://schemas.microsoft.com/office/drawing/2014/main" id="{74A7C1AF-8DBB-4C67-9BF0-66712E085E3D}"/>
                  </a:ext>
                </a:extLst>
              </p:cNvPr>
              <p:cNvSpPr/>
              <p:nvPr userDrawn="1"/>
            </p:nvSpPr>
            <p:spPr>
              <a:xfrm>
                <a:off x="-3604183" y="3293904"/>
                <a:ext cx="180000" cy="180000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none" lIns="0" tIns="0" rIns="0" bIns="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1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6</a:t>
                </a:r>
              </a:p>
            </p:txBody>
          </p:sp>
          <p:sp>
            <p:nvSpPr>
              <p:cNvPr id="95" name="Ovaal 27">
                <a:extLst>
                  <a:ext uri="{FF2B5EF4-FFF2-40B4-BE49-F238E27FC236}">
                    <a16:creationId xmlns:a16="http://schemas.microsoft.com/office/drawing/2014/main" id="{9BBD9A8B-4D4A-4B0F-856C-E9C39B2801B3}"/>
                  </a:ext>
                </a:extLst>
              </p:cNvPr>
              <p:cNvSpPr/>
              <p:nvPr userDrawn="1"/>
            </p:nvSpPr>
            <p:spPr>
              <a:xfrm>
                <a:off x="-3604183" y="3585188"/>
                <a:ext cx="180000" cy="180000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none" lIns="0" tIns="0" rIns="0" bIns="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1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7</a:t>
                </a:r>
              </a:p>
            </p:txBody>
          </p:sp>
          <p:sp>
            <p:nvSpPr>
              <p:cNvPr id="97" name="Ovaal 29">
                <a:extLst>
                  <a:ext uri="{FF2B5EF4-FFF2-40B4-BE49-F238E27FC236}">
                    <a16:creationId xmlns:a16="http://schemas.microsoft.com/office/drawing/2014/main" id="{CDA28D57-43BA-45D0-A8E4-6A8DEDDCC570}"/>
                  </a:ext>
                </a:extLst>
              </p:cNvPr>
              <p:cNvSpPr/>
              <p:nvPr userDrawn="1"/>
            </p:nvSpPr>
            <p:spPr>
              <a:xfrm>
                <a:off x="-3604183" y="3876472"/>
                <a:ext cx="180000" cy="180000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none" lIns="0" tIns="0" rIns="0" bIns="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1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8</a:t>
                </a:r>
              </a:p>
            </p:txBody>
          </p:sp>
          <p:sp>
            <p:nvSpPr>
              <p:cNvPr id="99" name="Ovaal 31">
                <a:extLst>
                  <a:ext uri="{FF2B5EF4-FFF2-40B4-BE49-F238E27FC236}">
                    <a16:creationId xmlns:a16="http://schemas.microsoft.com/office/drawing/2014/main" id="{F9426EA0-54E6-4236-A39F-56324963205C}"/>
                  </a:ext>
                </a:extLst>
              </p:cNvPr>
              <p:cNvSpPr/>
              <p:nvPr userDrawn="1"/>
            </p:nvSpPr>
            <p:spPr>
              <a:xfrm>
                <a:off x="-3604183" y="4168594"/>
                <a:ext cx="180000" cy="180000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none" lIns="0" tIns="0" rIns="0" bIns="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1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9</a:t>
                </a:r>
              </a:p>
            </p:txBody>
          </p:sp>
          <p:sp>
            <p:nvSpPr>
              <p:cNvPr id="101" name="Rechthoek 33">
                <a:extLst>
                  <a:ext uri="{FF2B5EF4-FFF2-40B4-BE49-F238E27FC236}">
                    <a16:creationId xmlns:a16="http://schemas.microsoft.com/office/drawing/2014/main" id="{69A651D2-608C-4CA1-AE62-5484D68ABDEE}"/>
                  </a:ext>
                </a:extLst>
              </p:cNvPr>
              <p:cNvSpPr/>
              <p:nvPr userDrawn="1"/>
            </p:nvSpPr>
            <p:spPr>
              <a:xfrm>
                <a:off x="-3786437" y="4531349"/>
                <a:ext cx="3593637" cy="828000"/>
              </a:xfrm>
              <a:prstGeom prst="rect">
                <a:avLst/>
              </a:prstGeom>
              <a:solidFill>
                <a:srgbClr val="ECECEC"/>
              </a:solidFill>
              <a:ln w="6350">
                <a:solidFill>
                  <a:srgbClr val="ECECE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1200" b="1" cap="all" baseline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Want to know more?</a:t>
                </a:r>
                <a:br>
                  <a:rPr lang="en-GB" sz="1200" cap="all" baseline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lang="en-GB" sz="1200" cap="none" baseline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Go to the instruction slide </a:t>
                </a:r>
                <a:r>
                  <a:rPr lang="en-GB" sz="1200" b="1" cap="none" baseline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‘VIDEO INSTRUCTIONS’</a:t>
                </a:r>
                <a:r>
                  <a:rPr lang="en-GB" sz="1200" cap="none" baseline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  <a:br>
                  <a:rPr lang="en-GB" sz="1200" cap="none" baseline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lang="en-GB" sz="1200" cap="none" baseline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You’ll find it at the beginning of the presentation</a:t>
                </a:r>
                <a:br>
                  <a:rPr lang="en-GB" sz="1200" cap="none" baseline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lang="en-GB" sz="1200" cap="none" baseline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or insert it via </a:t>
                </a:r>
                <a:r>
                  <a:rPr lang="en-GB" sz="1200" i="1" cap="none" baseline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‘Home’</a:t>
                </a:r>
                <a:r>
                  <a:rPr lang="en-GB" sz="1200" cap="none" baseline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&gt; </a:t>
                </a:r>
                <a:r>
                  <a:rPr lang="en-GB" sz="1200" i="1" cap="none" baseline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‘New Slide’.</a:t>
                </a:r>
              </a:p>
            </p:txBody>
          </p:sp>
          <p:sp>
            <p:nvSpPr>
              <p:cNvPr id="144" name="Ovaal 76">
                <a:extLst>
                  <a:ext uri="{FF2B5EF4-FFF2-40B4-BE49-F238E27FC236}">
                    <a16:creationId xmlns:a16="http://schemas.microsoft.com/office/drawing/2014/main" id="{69A7B43E-F562-4379-8770-43C9B1220EE8}"/>
                  </a:ext>
                </a:extLst>
              </p:cNvPr>
              <p:cNvSpPr/>
              <p:nvPr userDrawn="1"/>
            </p:nvSpPr>
            <p:spPr>
              <a:xfrm>
                <a:off x="-356706" y="4419652"/>
                <a:ext cx="244750" cy="24475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03" name="VOORBEELD">
                <a:extLst>
                  <a:ext uri="{FF2B5EF4-FFF2-40B4-BE49-F238E27FC236}">
                    <a16:creationId xmlns:a16="http://schemas.microsoft.com/office/drawing/2014/main" id="{4DBFDF29-A3EC-4707-8050-2CAFA870BB18}"/>
                  </a:ext>
                </a:extLst>
              </p:cNvPr>
              <p:cNvGrpSpPr/>
              <p:nvPr userDrawn="1"/>
            </p:nvGrpSpPr>
            <p:grpSpPr>
              <a:xfrm>
                <a:off x="-3605171" y="458674"/>
                <a:ext cx="3234311" cy="558875"/>
                <a:chOff x="-3605171" y="458674"/>
                <a:chExt cx="3234311" cy="558875"/>
              </a:xfrm>
            </p:grpSpPr>
            <p:sp>
              <p:nvSpPr>
                <p:cNvPr id="104" name="Rechthoek 36">
                  <a:extLst>
                    <a:ext uri="{FF2B5EF4-FFF2-40B4-BE49-F238E27FC236}">
                      <a16:creationId xmlns:a16="http://schemas.microsoft.com/office/drawing/2014/main" id="{6E179A17-B847-4E31-9DDB-22842D62B36B}"/>
                    </a:ext>
                  </a:extLst>
                </p:cNvPr>
                <p:cNvSpPr/>
                <p:nvPr userDrawn="1"/>
              </p:nvSpPr>
              <p:spPr>
                <a:xfrm>
                  <a:off x="-3604183" y="458674"/>
                  <a:ext cx="393459" cy="184058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GB" sz="9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Home</a:t>
                  </a:r>
                </a:p>
              </p:txBody>
            </p:sp>
            <p:sp>
              <p:nvSpPr>
                <p:cNvPr id="105" name="Rechthoek 37">
                  <a:extLst>
                    <a:ext uri="{FF2B5EF4-FFF2-40B4-BE49-F238E27FC236}">
                      <a16:creationId xmlns:a16="http://schemas.microsoft.com/office/drawing/2014/main" id="{47F5F6D8-E231-4DB7-A8F4-7A03A78BF1CA}"/>
                    </a:ext>
                  </a:extLst>
                </p:cNvPr>
                <p:cNvSpPr/>
                <p:nvPr userDrawn="1"/>
              </p:nvSpPr>
              <p:spPr>
                <a:xfrm>
                  <a:off x="-3599184" y="621345"/>
                  <a:ext cx="383782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106" name="Groep 38">
                  <a:extLst>
                    <a:ext uri="{FF2B5EF4-FFF2-40B4-BE49-F238E27FC236}">
                      <a16:creationId xmlns:a16="http://schemas.microsoft.com/office/drawing/2014/main" id="{A4F1EC76-348B-422D-8E34-9CD53F250D78}"/>
                    </a:ext>
                  </a:extLst>
                </p:cNvPr>
                <p:cNvGrpSpPr/>
                <p:nvPr userDrawn="1"/>
              </p:nvGrpSpPr>
              <p:grpSpPr>
                <a:xfrm>
                  <a:off x="-3386247" y="830871"/>
                  <a:ext cx="139423" cy="109566"/>
                  <a:chOff x="-2866744" y="827071"/>
                  <a:chExt cx="168701" cy="132575"/>
                </a:xfrm>
              </p:grpSpPr>
              <p:grpSp>
                <p:nvGrpSpPr>
                  <p:cNvPr id="137" name="Groep 69">
                    <a:extLst>
                      <a:ext uri="{FF2B5EF4-FFF2-40B4-BE49-F238E27FC236}">
                        <a16:creationId xmlns:a16="http://schemas.microsoft.com/office/drawing/2014/main" id="{537D6A7F-D90C-4257-8755-9950D0F263B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139" name="Rechte verbindingslijn 71">
                      <a:extLst>
                        <a:ext uri="{FF2B5EF4-FFF2-40B4-BE49-F238E27FC236}">
                          <a16:creationId xmlns:a16="http://schemas.microsoft.com/office/drawing/2014/main" id="{090C10BC-B8CE-430E-8B1E-848F82CFC43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40" name="Rechte verbindingslijn 72">
                      <a:extLst>
                        <a:ext uri="{FF2B5EF4-FFF2-40B4-BE49-F238E27FC236}">
                          <a16:creationId xmlns:a16="http://schemas.microsoft.com/office/drawing/2014/main" id="{54502B2E-5ABC-4EC9-9F8D-B7CC120E722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41" name="Rechte verbindingslijn 73">
                      <a:extLst>
                        <a:ext uri="{FF2B5EF4-FFF2-40B4-BE49-F238E27FC236}">
                          <a16:creationId xmlns:a16="http://schemas.microsoft.com/office/drawing/2014/main" id="{A77542CA-C5BE-4B21-8561-57689EC2B7C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42" name="Rechte verbindingslijn 74">
                      <a:extLst>
                        <a:ext uri="{FF2B5EF4-FFF2-40B4-BE49-F238E27FC236}">
                          <a16:creationId xmlns:a16="http://schemas.microsoft.com/office/drawing/2014/main" id="{1073ABD5-7485-42C9-B219-9DCA975D1DD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43" name="Rechte verbindingslijn 75">
                      <a:extLst>
                        <a:ext uri="{FF2B5EF4-FFF2-40B4-BE49-F238E27FC236}">
                          <a16:creationId xmlns:a16="http://schemas.microsoft.com/office/drawing/2014/main" id="{2773F94D-7747-4E03-A734-CB786D6A49F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38" name="Pijl: rechts 70">
                    <a:extLst>
                      <a:ext uri="{FF2B5EF4-FFF2-40B4-BE49-F238E27FC236}">
                        <a16:creationId xmlns:a16="http://schemas.microsoft.com/office/drawing/2014/main" id="{B04BCE7B-BEBB-4CC8-8617-AAD850D376C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107" name="Groep 39">
                  <a:extLst>
                    <a:ext uri="{FF2B5EF4-FFF2-40B4-BE49-F238E27FC236}">
                      <a16:creationId xmlns:a16="http://schemas.microsoft.com/office/drawing/2014/main" id="{3E597DC5-4C33-4552-8188-A62B11CE81FA}"/>
                    </a:ext>
                  </a:extLst>
                </p:cNvPr>
                <p:cNvGrpSpPr/>
                <p:nvPr userDrawn="1"/>
              </p:nvGrpSpPr>
              <p:grpSpPr>
                <a:xfrm>
                  <a:off x="-3605171" y="830871"/>
                  <a:ext cx="139423" cy="109566"/>
                  <a:chOff x="-2866744" y="518074"/>
                  <a:chExt cx="168701" cy="132575"/>
                </a:xfrm>
              </p:grpSpPr>
              <p:grpSp>
                <p:nvGrpSpPr>
                  <p:cNvPr id="130" name="Groep 62">
                    <a:extLst>
                      <a:ext uri="{FF2B5EF4-FFF2-40B4-BE49-F238E27FC236}">
                        <a16:creationId xmlns:a16="http://schemas.microsoft.com/office/drawing/2014/main" id="{05D8058D-7DAD-4D7E-9749-BC022EB76678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132" name="Rechte verbindingslijn 64">
                      <a:extLst>
                        <a:ext uri="{FF2B5EF4-FFF2-40B4-BE49-F238E27FC236}">
                          <a16:creationId xmlns:a16="http://schemas.microsoft.com/office/drawing/2014/main" id="{9A8DD413-BD19-4B6D-AE21-8D05C45DCA6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33" name="Rechte verbindingslijn 65">
                      <a:extLst>
                        <a:ext uri="{FF2B5EF4-FFF2-40B4-BE49-F238E27FC236}">
                          <a16:creationId xmlns:a16="http://schemas.microsoft.com/office/drawing/2014/main" id="{44F8A671-C5DA-4A1B-8E09-FEC25692A6A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34" name="Rechte verbindingslijn 66">
                      <a:extLst>
                        <a:ext uri="{FF2B5EF4-FFF2-40B4-BE49-F238E27FC236}">
                          <a16:creationId xmlns:a16="http://schemas.microsoft.com/office/drawing/2014/main" id="{44A87CB5-C54B-409C-BDD2-647AA03FB5A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35" name="Rechte verbindingslijn 67">
                      <a:extLst>
                        <a:ext uri="{FF2B5EF4-FFF2-40B4-BE49-F238E27FC236}">
                          <a16:creationId xmlns:a16="http://schemas.microsoft.com/office/drawing/2014/main" id="{6D41AAFE-AC13-425F-9E6A-F381CA9C3F6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36" name="Rechte verbindingslijn 68">
                      <a:extLst>
                        <a:ext uri="{FF2B5EF4-FFF2-40B4-BE49-F238E27FC236}">
                          <a16:creationId xmlns:a16="http://schemas.microsoft.com/office/drawing/2014/main" id="{BBFEC320-0944-4542-854F-F48BBF8E6EE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31" name="Pijl: rechts 63">
                    <a:extLst>
                      <a:ext uri="{FF2B5EF4-FFF2-40B4-BE49-F238E27FC236}">
                        <a16:creationId xmlns:a16="http://schemas.microsoft.com/office/drawing/2014/main" id="{48E39C83-30E5-440B-A095-F26A2F0AB2A2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cxnSp>
              <p:nvCxnSpPr>
                <p:cNvPr id="108" name="Rechte verbindingslijn 40">
                  <a:extLst>
                    <a:ext uri="{FF2B5EF4-FFF2-40B4-BE49-F238E27FC236}">
                      <a16:creationId xmlns:a16="http://schemas.microsoft.com/office/drawing/2014/main" id="{E2ACBF7C-270F-4BEA-9140-AD9A1B37E25E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-3459956" y="588169"/>
                  <a:ext cx="547687" cy="219076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accent1"/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109" name="Rechte verbindingslijn 41">
                  <a:extLst>
                    <a:ext uri="{FF2B5EF4-FFF2-40B4-BE49-F238E27FC236}">
                      <a16:creationId xmlns:a16="http://schemas.microsoft.com/office/drawing/2014/main" id="{240654D1-220F-47AE-9061-2011B7450E38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224213" y="828675"/>
                  <a:ext cx="319088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accent1"/>
                  </a:solidFill>
                  <a:prstDash val="solid"/>
                  <a:headEnd type="oval"/>
                </a:ln>
                <a:effectLst/>
              </p:spPr>
            </p:cxnSp>
            <p:sp>
              <p:nvSpPr>
                <p:cNvPr id="110" name="Rechthoek 42">
                  <a:extLst>
                    <a:ext uri="{FF2B5EF4-FFF2-40B4-BE49-F238E27FC236}">
                      <a16:creationId xmlns:a16="http://schemas.microsoft.com/office/drawing/2014/main" id="{71C761A6-23F0-4CB4-9F53-611E6A98050A}"/>
                    </a:ext>
                  </a:extLst>
                </p:cNvPr>
                <p:cNvSpPr/>
                <p:nvPr userDrawn="1"/>
              </p:nvSpPr>
              <p:spPr>
                <a:xfrm>
                  <a:off x="-2559903" y="512179"/>
                  <a:ext cx="2189042" cy="15108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cs typeface="Calibri" panose="020F0502020204030204" pitchFamily="34" charset="0"/>
                    </a:rPr>
                    <a:t>Text level up</a:t>
                  </a:r>
                </a:p>
              </p:txBody>
            </p:sp>
            <p:sp>
              <p:nvSpPr>
                <p:cNvPr id="111" name="Rechthoek 43">
                  <a:extLst>
                    <a:ext uri="{FF2B5EF4-FFF2-40B4-BE49-F238E27FC236}">
                      <a16:creationId xmlns:a16="http://schemas.microsoft.com/office/drawing/2014/main" id="{F4151396-0855-407F-B015-3701D8E03A9E}"/>
                    </a:ext>
                  </a:extLst>
                </p:cNvPr>
                <p:cNvSpPr/>
                <p:nvPr userDrawn="1"/>
              </p:nvSpPr>
              <p:spPr>
                <a:xfrm>
                  <a:off x="-2559903" y="819562"/>
                  <a:ext cx="2189043" cy="142202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1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cs typeface="Calibri" panose="020F0502020204030204" pitchFamily="34" charset="0"/>
                    </a:rPr>
                    <a:t>Text level down</a:t>
                  </a:r>
                </a:p>
              </p:txBody>
            </p:sp>
            <p:grpSp>
              <p:nvGrpSpPr>
                <p:cNvPr id="112" name="Groep 44">
                  <a:extLst>
                    <a:ext uri="{FF2B5EF4-FFF2-40B4-BE49-F238E27FC236}">
                      <a16:creationId xmlns:a16="http://schemas.microsoft.com/office/drawing/2014/main" id="{9187D132-D9E9-4652-B7AC-348C850C61A2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769168"/>
                  <a:ext cx="268738" cy="248381"/>
                  <a:chOff x="-2916763" y="769168"/>
                  <a:chExt cx="268738" cy="248381"/>
                </a:xfrm>
              </p:grpSpPr>
              <p:sp>
                <p:nvSpPr>
                  <p:cNvPr id="122" name="Rechthoek 54">
                    <a:extLst>
                      <a:ext uri="{FF2B5EF4-FFF2-40B4-BE49-F238E27FC236}">
                        <a16:creationId xmlns:a16="http://schemas.microsoft.com/office/drawing/2014/main" id="{BEC88F60-CAE9-4178-93BA-A32CE7F99DE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769168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GB" sz="1050" b="0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grpSp>
                <p:nvGrpSpPr>
                  <p:cNvPr id="123" name="Groep 55">
                    <a:extLst>
                      <a:ext uri="{FF2B5EF4-FFF2-40B4-BE49-F238E27FC236}">
                        <a16:creationId xmlns:a16="http://schemas.microsoft.com/office/drawing/2014/main" id="{A7DE6E58-47B9-43CE-AD07-F465F8898187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827071"/>
                    <a:ext cx="168701" cy="132575"/>
                    <a:chOff x="-2866744" y="827071"/>
                    <a:chExt cx="168701" cy="132575"/>
                  </a:xfrm>
                </p:grpSpPr>
                <p:cxnSp>
                  <p:nvCxnSpPr>
                    <p:cNvPr id="125" name="Rechte verbindingslijn 57">
                      <a:extLst>
                        <a:ext uri="{FF2B5EF4-FFF2-40B4-BE49-F238E27FC236}">
                          <a16:creationId xmlns:a16="http://schemas.microsoft.com/office/drawing/2014/main" id="{3404FF51-FD78-494A-BA3E-A7FA3364A12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827071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26" name="Rechte verbindingslijn 58">
                      <a:extLst>
                        <a:ext uri="{FF2B5EF4-FFF2-40B4-BE49-F238E27FC236}">
                          <a16:creationId xmlns:a16="http://schemas.microsoft.com/office/drawing/2014/main" id="{44F0701C-B2C7-4A20-9548-6983F6B1E88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959646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27" name="Rechte verbindingslijn 59">
                      <a:extLst>
                        <a:ext uri="{FF2B5EF4-FFF2-40B4-BE49-F238E27FC236}">
                          <a16:creationId xmlns:a16="http://schemas.microsoft.com/office/drawing/2014/main" id="{C0D80A6D-0221-4E79-9A17-4925FCB2A94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926503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28" name="Rechte verbindingslijn 60">
                      <a:extLst>
                        <a:ext uri="{FF2B5EF4-FFF2-40B4-BE49-F238E27FC236}">
                          <a16:creationId xmlns:a16="http://schemas.microsoft.com/office/drawing/2014/main" id="{0919525A-339C-41C0-A392-0D59A761C5F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93359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29" name="Rechte verbindingslijn 61">
                      <a:extLst>
                        <a:ext uri="{FF2B5EF4-FFF2-40B4-BE49-F238E27FC236}">
                          <a16:creationId xmlns:a16="http://schemas.microsoft.com/office/drawing/2014/main" id="{D66631B5-FCF7-4217-AAD4-45FAB5EE1F5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860215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24" name="Pijl: rechts 56">
                    <a:extLst>
                      <a:ext uri="{FF2B5EF4-FFF2-40B4-BE49-F238E27FC236}">
                        <a16:creationId xmlns:a16="http://schemas.microsoft.com/office/drawing/2014/main" id="{16132451-2124-4941-9974-75DBDB5ACA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6744" y="858737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113" name="Groep 45">
                  <a:extLst>
                    <a:ext uri="{FF2B5EF4-FFF2-40B4-BE49-F238E27FC236}">
                      <a16:creationId xmlns:a16="http://schemas.microsoft.com/office/drawing/2014/main" id="{121AE0C9-1283-42A1-8133-9570BAC05DB1}"/>
                    </a:ext>
                  </a:extLst>
                </p:cNvPr>
                <p:cNvGrpSpPr/>
                <p:nvPr userDrawn="1"/>
              </p:nvGrpSpPr>
              <p:grpSpPr>
                <a:xfrm>
                  <a:off x="-2916763" y="460171"/>
                  <a:ext cx="268738" cy="248381"/>
                  <a:chOff x="-2916763" y="460171"/>
                  <a:chExt cx="268738" cy="248381"/>
                </a:xfrm>
              </p:grpSpPr>
              <p:sp>
                <p:nvSpPr>
                  <p:cNvPr id="114" name="Rechthoek 46">
                    <a:extLst>
                      <a:ext uri="{FF2B5EF4-FFF2-40B4-BE49-F238E27FC236}">
                        <a16:creationId xmlns:a16="http://schemas.microsoft.com/office/drawing/2014/main" id="{16B414BC-682C-49D8-BBAE-41B5FE7E7CA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16763" y="460171"/>
                    <a:ext cx="268738" cy="248381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DADAD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GB" sz="1050" b="0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grpSp>
                <p:nvGrpSpPr>
                  <p:cNvPr id="115" name="Groep 47">
                    <a:extLst>
                      <a:ext uri="{FF2B5EF4-FFF2-40B4-BE49-F238E27FC236}">
                        <a16:creationId xmlns:a16="http://schemas.microsoft.com/office/drawing/2014/main" id="{2FC2914A-EAB2-4765-8B13-64AD81D7679E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866744" y="518074"/>
                    <a:ext cx="168701" cy="132575"/>
                    <a:chOff x="-2866744" y="518074"/>
                    <a:chExt cx="168701" cy="132575"/>
                  </a:xfrm>
                </p:grpSpPr>
                <p:cxnSp>
                  <p:nvCxnSpPr>
                    <p:cNvPr id="117" name="Rechte verbindingslijn 49">
                      <a:extLst>
                        <a:ext uri="{FF2B5EF4-FFF2-40B4-BE49-F238E27FC236}">
                          <a16:creationId xmlns:a16="http://schemas.microsoft.com/office/drawing/2014/main" id="{A9A945A4-56E8-4CE5-AB65-24837E89893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518074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8" name="Rechte verbindingslijn 50">
                      <a:extLst>
                        <a:ext uri="{FF2B5EF4-FFF2-40B4-BE49-F238E27FC236}">
                          <a16:creationId xmlns:a16="http://schemas.microsoft.com/office/drawing/2014/main" id="{8AE178D5-46FD-4138-8B29-334253E1274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866744" y="650649"/>
                      <a:ext cx="168701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19" name="Rechte verbindingslijn 51">
                      <a:extLst>
                        <a:ext uri="{FF2B5EF4-FFF2-40B4-BE49-F238E27FC236}">
                          <a16:creationId xmlns:a16="http://schemas.microsoft.com/office/drawing/2014/main" id="{BC5042D2-E47D-47C4-9C44-BA488EABED8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617506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20" name="Rechte verbindingslijn 52">
                      <a:extLst>
                        <a:ext uri="{FF2B5EF4-FFF2-40B4-BE49-F238E27FC236}">
                          <a16:creationId xmlns:a16="http://schemas.microsoft.com/office/drawing/2014/main" id="{6FBEBE0A-F666-4934-9A54-A43F2CCA101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84362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21" name="Rechte verbindingslijn 53">
                      <a:extLst>
                        <a:ext uri="{FF2B5EF4-FFF2-40B4-BE49-F238E27FC236}">
                          <a16:creationId xmlns:a16="http://schemas.microsoft.com/office/drawing/2014/main" id="{70682964-61C7-49A0-ADD7-360704379D3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2773990" y="551218"/>
                      <a:ext cx="75947" cy="0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rgbClr val="9D9FA1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16" name="Pijl: rechts 48">
                    <a:extLst>
                      <a:ext uri="{FF2B5EF4-FFF2-40B4-BE49-F238E27FC236}">
                        <a16:creationId xmlns:a16="http://schemas.microsoft.com/office/drawing/2014/main" id="{854217F2-1C2D-4BBC-9CAE-FA3B067EB393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866744" y="549740"/>
                    <a:ext cx="70676" cy="67902"/>
                  </a:xfrm>
                  <a:prstGeom prst="rightArrow">
                    <a:avLst>
                      <a:gd name="adj1" fmla="val 25329"/>
                      <a:gd name="adj2" fmla="val 63628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203" name="Tijdelijke aanduiding voor tekst 2">
                <a:extLst>
                  <a:ext uri="{FF2B5EF4-FFF2-40B4-BE49-F238E27FC236}">
                    <a16:creationId xmlns:a16="http://schemas.microsoft.com/office/drawing/2014/main" id="{912124F6-4569-4B9D-A0B4-DBD190CAFC0D}"/>
                  </a:ext>
                </a:extLst>
              </p:cNvPr>
              <p:cNvSpPr txBox="1">
                <a:spLocks/>
              </p:cNvSpPr>
              <p:nvPr userDrawn="1"/>
            </p:nvSpPr>
            <p:spPr>
              <a:xfrm>
                <a:off x="-3255019" y="1845859"/>
                <a:ext cx="2219788" cy="2564337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180000" indent="-180000" algn="l" defTabSz="719138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600"/>
                  </a:spcAft>
                  <a:buClr>
                    <a:schemeClr val="tx1"/>
                  </a:buClr>
                  <a:buSzPct val="100000"/>
                  <a:buFont typeface="Segoe UI Light" panose="020B0502040204020203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24000" indent="-180000" algn="l" defTabSz="719138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600"/>
                  </a:spcAft>
                  <a:buClr>
                    <a:schemeClr val="tx1"/>
                  </a:buClr>
                  <a:buSzPct val="100000"/>
                  <a:buFont typeface="Arial" panose="020B0604020202020204" pitchFamily="34" charset="0"/>
                  <a:buChar char="•"/>
                  <a:defRPr sz="140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68000" indent="-180000" algn="l" defTabSz="719138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600"/>
                  </a:spcAft>
                  <a:buClr>
                    <a:schemeClr val="tx1"/>
                  </a:buClr>
                  <a:buSzPct val="100000"/>
                  <a:buFont typeface="Arial" panose="020B0604020202020204" pitchFamily="34" charset="0"/>
                  <a:buChar char="•"/>
                  <a:defRPr sz="120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648000" indent="-180000" algn="l" defTabSz="719138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SzPct val="100000"/>
                  <a:buFont typeface="Arial" panose="020B0604020202020204" pitchFamily="34" charset="0"/>
                  <a:buChar char="•"/>
                  <a:defRPr sz="1050" b="0" strike="noStrike" kern="1200" cap="none" spc="50" baseline="0">
                    <a:ln>
                      <a:noFill/>
                    </a:ln>
                    <a:solidFill>
                      <a:schemeClr val="tx1"/>
                    </a:solidFill>
                    <a:latin typeface="+mn-lt"/>
                    <a:ea typeface="+mn-ea"/>
                    <a:cs typeface="Calibri" panose="020F0502020204030204" pitchFamily="34" charset="0"/>
                  </a:defRPr>
                </a:lvl4pPr>
                <a:lvl5pPr marL="0" indent="0" algn="l" defTabSz="719138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600"/>
                  </a:spcAft>
                  <a:buClr>
                    <a:schemeClr val="tx2"/>
                  </a:buClr>
                  <a:buFont typeface="+mj-lt"/>
                  <a:buNone/>
                  <a:defRPr sz="1400" b="0" i="0" kern="1200" spc="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0" indent="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tx1"/>
                  </a:buClr>
                  <a:buFont typeface="+mj-lt"/>
                  <a:buNone/>
                  <a:defRPr sz="1600" b="1" i="0" kern="1200" cap="all" spc="50" baseline="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defRPr>
                </a:lvl6pPr>
                <a:lvl7pPr marL="0" indent="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tx1"/>
                  </a:buClr>
                  <a:buFont typeface="+mj-lt"/>
                  <a:buNone/>
                  <a:defRPr sz="1600" b="1" i="0" kern="1200" cap="none" spc="50" baseline="0">
                    <a:solidFill>
                      <a:schemeClr val="accent1"/>
                    </a:solidFill>
                    <a:latin typeface="+mj-lt"/>
                    <a:ea typeface="+mn-ea"/>
                    <a:cs typeface="+mn-cs"/>
                  </a:defRPr>
                </a:lvl7pPr>
                <a:lvl8pPr marL="0" indent="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600"/>
                  </a:spcAft>
                  <a:buFont typeface="Arial" panose="020B0604020202020204" pitchFamily="34" charset="0"/>
                  <a:buNone/>
                  <a:defRPr sz="2000" i="1" kern="120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8pPr>
                <a:lvl9pPr marL="0" indent="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1200"/>
                  </a:spcAft>
                  <a:buFont typeface="Arial" panose="020B0604020202020204" pitchFamily="34" charset="0"/>
                  <a:buNone/>
                  <a:defRPr sz="1050" b="0" kern="1200">
                    <a:solidFill>
                      <a:schemeClr val="bg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400"/>
                  </a:spcBef>
                  <a:spcAft>
                    <a:spcPts val="400"/>
                  </a:spcAft>
                  <a:buClr>
                    <a:schemeClr val="bg1"/>
                  </a:buClr>
                </a:pPr>
                <a:r>
                  <a:rPr lang="en-GB" sz="1200" dirty="0">
                    <a:solidFill>
                      <a:schemeClr val="bg1"/>
                    </a:solidFill>
                  </a:rPr>
                  <a:t>Bullet</a:t>
                </a:r>
              </a:p>
              <a:p>
                <a:pPr lvl="1">
                  <a:spcBef>
                    <a:spcPts val="400"/>
                  </a:spcBef>
                  <a:spcAft>
                    <a:spcPts val="400"/>
                  </a:spcAft>
                  <a:buClr>
                    <a:schemeClr val="bg1"/>
                  </a:buClr>
                </a:pPr>
                <a:r>
                  <a:rPr lang="en-GB" sz="1200" dirty="0">
                    <a:solidFill>
                      <a:schemeClr val="bg1"/>
                    </a:solidFill>
                  </a:rPr>
                  <a:t>Sub-bullet</a:t>
                </a:r>
              </a:p>
              <a:p>
                <a:pPr lvl="2">
                  <a:spcBef>
                    <a:spcPts val="400"/>
                  </a:spcBef>
                  <a:spcAft>
                    <a:spcPts val="400"/>
                  </a:spcAft>
                  <a:buClr>
                    <a:schemeClr val="bg1"/>
                  </a:buClr>
                </a:pPr>
                <a:r>
                  <a:rPr lang="en-GB" sz="1100" dirty="0">
                    <a:solidFill>
                      <a:schemeClr val="bg1"/>
                    </a:solidFill>
                  </a:rPr>
                  <a:t>Sub-sub-bullet</a:t>
                </a:r>
              </a:p>
              <a:p>
                <a:pPr lvl="3">
                  <a:spcBef>
                    <a:spcPts val="400"/>
                  </a:spcBef>
                  <a:spcAft>
                    <a:spcPts val="400"/>
                  </a:spcAft>
                  <a:buClr>
                    <a:schemeClr val="bg1"/>
                  </a:buClr>
                </a:pPr>
                <a:r>
                  <a:rPr lang="en-GB" sz="1000" dirty="0">
                    <a:solidFill>
                      <a:schemeClr val="bg1"/>
                    </a:solidFill>
                  </a:rPr>
                  <a:t>Sub-sub-sub-bullet</a:t>
                </a:r>
              </a:p>
              <a:p>
                <a:pPr lvl="4">
                  <a:spcBef>
                    <a:spcPts val="400"/>
                  </a:spcBef>
                  <a:spcAft>
                    <a:spcPts val="400"/>
                  </a:spcAft>
                </a:pPr>
                <a:r>
                  <a:rPr lang="en-GB" sz="1200" dirty="0">
                    <a:solidFill>
                      <a:schemeClr val="bg1"/>
                    </a:solidFill>
                  </a:rPr>
                  <a:t>Default text</a:t>
                </a:r>
              </a:p>
              <a:p>
                <a:pPr lvl="5">
                  <a:spcBef>
                    <a:spcPts val="400"/>
                  </a:spcBef>
                  <a:spcAft>
                    <a:spcPts val="400"/>
                  </a:spcAft>
                </a:pPr>
                <a:r>
                  <a:rPr lang="en-GB" sz="1400" dirty="0">
                    <a:solidFill>
                      <a:schemeClr val="bg1"/>
                    </a:solidFill>
                  </a:rPr>
                  <a:t>Subtitle #1</a:t>
                </a:r>
              </a:p>
              <a:p>
                <a:pPr lvl="6">
                  <a:spcBef>
                    <a:spcPts val="400"/>
                  </a:spcBef>
                  <a:spcAft>
                    <a:spcPts val="400"/>
                  </a:spcAft>
                </a:pPr>
                <a:r>
                  <a:rPr lang="en-GB" sz="1400" dirty="0">
                    <a:solidFill>
                      <a:schemeClr val="bg1"/>
                    </a:solidFill>
                  </a:rPr>
                  <a:t>Subtitle #2</a:t>
                </a:r>
              </a:p>
              <a:p>
                <a:pPr lvl="7">
                  <a:spcBef>
                    <a:spcPts val="400"/>
                  </a:spcBef>
                  <a:spcAft>
                    <a:spcPts val="400"/>
                  </a:spcAft>
                </a:pPr>
                <a:r>
                  <a:rPr lang="en-GB" sz="1800" dirty="0">
                    <a:solidFill>
                      <a:schemeClr val="bg1"/>
                    </a:solidFill>
                  </a:rPr>
                  <a:t>Quote  </a:t>
                </a:r>
              </a:p>
              <a:p>
                <a:pPr lvl="8">
                  <a:spcBef>
                    <a:spcPts val="400"/>
                  </a:spcBef>
                  <a:spcAft>
                    <a:spcPts val="400"/>
                  </a:spcAft>
                </a:pPr>
                <a:r>
                  <a:rPr lang="en-GB" sz="1000" dirty="0">
                    <a:solidFill>
                      <a:schemeClr val="bg1"/>
                    </a:solidFill>
                  </a:rPr>
                  <a:t>Source </a:t>
                </a:r>
              </a:p>
            </p:txBody>
          </p:sp>
        </p:grpSp>
        <p:sp>
          <p:nvSpPr>
            <p:cNvPr id="204" name="Graphic 163" descr="Informatie">
              <a:extLst>
                <a:ext uri="{FF2B5EF4-FFF2-40B4-BE49-F238E27FC236}">
                  <a16:creationId xmlns:a16="http://schemas.microsoft.com/office/drawing/2014/main" id="{D200CF05-3826-47E2-8678-1B8F1BA49312}"/>
                </a:ext>
              </a:extLst>
            </p:cNvPr>
            <p:cNvSpPr/>
            <p:nvPr userDrawn="1"/>
          </p:nvSpPr>
          <p:spPr>
            <a:xfrm>
              <a:off x="-363900" y="4419650"/>
              <a:ext cx="283685" cy="283685"/>
            </a:xfrm>
            <a:custGeom>
              <a:avLst/>
              <a:gdLst>
                <a:gd name="connsiteX0" fmla="*/ 145860 w 291719"/>
                <a:gd name="connsiteY0" fmla="*/ 0 h 291719"/>
                <a:gd name="connsiteX1" fmla="*/ 0 w 291719"/>
                <a:gd name="connsiteY1" fmla="*/ 145860 h 291719"/>
                <a:gd name="connsiteX2" fmla="*/ 145860 w 291719"/>
                <a:gd name="connsiteY2" fmla="*/ 291720 h 291719"/>
                <a:gd name="connsiteX3" fmla="*/ 291720 w 291719"/>
                <a:gd name="connsiteY3" fmla="*/ 145860 h 291719"/>
                <a:gd name="connsiteX4" fmla="*/ 145860 w 291719"/>
                <a:gd name="connsiteY4" fmla="*/ 0 h 291719"/>
                <a:gd name="connsiteX5" fmla="*/ 138183 w 291719"/>
                <a:gd name="connsiteY5" fmla="*/ 38384 h 291719"/>
                <a:gd name="connsiteX6" fmla="*/ 157375 w 291719"/>
                <a:gd name="connsiteY6" fmla="*/ 57576 h 291719"/>
                <a:gd name="connsiteX7" fmla="*/ 138183 w 291719"/>
                <a:gd name="connsiteY7" fmla="*/ 76768 h 291719"/>
                <a:gd name="connsiteX8" fmla="*/ 118991 w 291719"/>
                <a:gd name="connsiteY8" fmla="*/ 57576 h 291719"/>
                <a:gd name="connsiteX9" fmla="*/ 138183 w 291719"/>
                <a:gd name="connsiteY9" fmla="*/ 38384 h 291719"/>
                <a:gd name="connsiteX10" fmla="*/ 184244 w 291719"/>
                <a:gd name="connsiteY10" fmla="*/ 253336 h 291719"/>
                <a:gd name="connsiteX11" fmla="*/ 107476 w 291719"/>
                <a:gd name="connsiteY11" fmla="*/ 253336 h 291719"/>
                <a:gd name="connsiteX12" fmla="*/ 107476 w 291719"/>
                <a:gd name="connsiteY12" fmla="*/ 230305 h 291719"/>
                <a:gd name="connsiteX13" fmla="*/ 134345 w 291719"/>
                <a:gd name="connsiteY13" fmla="*/ 230305 h 291719"/>
                <a:gd name="connsiteX14" fmla="*/ 134345 w 291719"/>
                <a:gd name="connsiteY14" fmla="*/ 115153 h 291719"/>
                <a:gd name="connsiteX15" fmla="*/ 111314 w 291719"/>
                <a:gd name="connsiteY15" fmla="*/ 115153 h 291719"/>
                <a:gd name="connsiteX16" fmla="*/ 111314 w 291719"/>
                <a:gd name="connsiteY16" fmla="*/ 92122 h 291719"/>
                <a:gd name="connsiteX17" fmla="*/ 157375 w 291719"/>
                <a:gd name="connsiteY17" fmla="*/ 92122 h 291719"/>
                <a:gd name="connsiteX18" fmla="*/ 157375 w 291719"/>
                <a:gd name="connsiteY18" fmla="*/ 115153 h 291719"/>
                <a:gd name="connsiteX19" fmla="*/ 157375 w 291719"/>
                <a:gd name="connsiteY19" fmla="*/ 230305 h 291719"/>
                <a:gd name="connsiteX20" fmla="*/ 184244 w 291719"/>
                <a:gd name="connsiteY20" fmla="*/ 230305 h 291719"/>
                <a:gd name="connsiteX21" fmla="*/ 184244 w 291719"/>
                <a:gd name="connsiteY21" fmla="*/ 253336 h 291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1719" h="291719">
                  <a:moveTo>
                    <a:pt x="145860" y="0"/>
                  </a:moveTo>
                  <a:cubicBezTo>
                    <a:pt x="65253" y="0"/>
                    <a:pt x="0" y="65253"/>
                    <a:pt x="0" y="145860"/>
                  </a:cubicBezTo>
                  <a:cubicBezTo>
                    <a:pt x="0" y="226467"/>
                    <a:pt x="65253" y="291720"/>
                    <a:pt x="145860" y="291720"/>
                  </a:cubicBezTo>
                  <a:cubicBezTo>
                    <a:pt x="226467" y="291720"/>
                    <a:pt x="291720" y="226467"/>
                    <a:pt x="291720" y="145860"/>
                  </a:cubicBezTo>
                  <a:cubicBezTo>
                    <a:pt x="291720" y="65253"/>
                    <a:pt x="226467" y="0"/>
                    <a:pt x="145860" y="0"/>
                  </a:cubicBezTo>
                  <a:close/>
                  <a:moveTo>
                    <a:pt x="138183" y="38384"/>
                  </a:moveTo>
                  <a:cubicBezTo>
                    <a:pt x="148931" y="38384"/>
                    <a:pt x="157375" y="46829"/>
                    <a:pt x="157375" y="57576"/>
                  </a:cubicBezTo>
                  <a:cubicBezTo>
                    <a:pt x="157375" y="68324"/>
                    <a:pt x="148931" y="76768"/>
                    <a:pt x="138183" y="76768"/>
                  </a:cubicBezTo>
                  <a:cubicBezTo>
                    <a:pt x="127435" y="76768"/>
                    <a:pt x="118991" y="68324"/>
                    <a:pt x="118991" y="57576"/>
                  </a:cubicBezTo>
                  <a:cubicBezTo>
                    <a:pt x="118991" y="46829"/>
                    <a:pt x="127435" y="38384"/>
                    <a:pt x="138183" y="38384"/>
                  </a:cubicBezTo>
                  <a:close/>
                  <a:moveTo>
                    <a:pt x="184244" y="253336"/>
                  </a:moveTo>
                  <a:lnTo>
                    <a:pt x="107476" y="253336"/>
                  </a:lnTo>
                  <a:lnTo>
                    <a:pt x="107476" y="230305"/>
                  </a:lnTo>
                  <a:lnTo>
                    <a:pt x="134345" y="230305"/>
                  </a:lnTo>
                  <a:lnTo>
                    <a:pt x="134345" y="115153"/>
                  </a:lnTo>
                  <a:lnTo>
                    <a:pt x="111314" y="115153"/>
                  </a:lnTo>
                  <a:lnTo>
                    <a:pt x="111314" y="92122"/>
                  </a:lnTo>
                  <a:lnTo>
                    <a:pt x="157375" y="92122"/>
                  </a:lnTo>
                  <a:lnTo>
                    <a:pt x="157375" y="115153"/>
                  </a:lnTo>
                  <a:lnTo>
                    <a:pt x="157375" y="230305"/>
                  </a:lnTo>
                  <a:lnTo>
                    <a:pt x="184244" y="230305"/>
                  </a:lnTo>
                  <a:lnTo>
                    <a:pt x="184244" y="253336"/>
                  </a:lnTo>
                  <a:close/>
                </a:path>
              </a:pathLst>
            </a:custGeom>
            <a:solidFill>
              <a:schemeClr val="accent2"/>
            </a:solidFill>
            <a:ln w="37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2000" noProof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589634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– 2 CONTEN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C07461-E002-4DEF-9B12-6E2A18AC52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/>
              <a:t>Add your title here</a:t>
            </a:r>
            <a:endParaRPr lang="en-GB"/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B7A82148-C556-4FAF-9205-E94E3D2E63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C8C1E-8AB9-470F-8669-D1648746053C}" type="datetime4">
              <a:rPr lang="en-GB" smtClean="0"/>
              <a:t>29 September 2023</a:t>
            </a:fld>
            <a:endParaRPr lang="en-GB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868BF533-FD99-4EC9-9BF2-4E011FFC8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GB"/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732A7E28-E122-482F-B0FF-C4230F93CD33}"/>
              </a:ext>
            </a:extLst>
          </p:cNvPr>
          <p:cNvSpPr txBox="1"/>
          <p:nvPr userDrawn="1"/>
        </p:nvSpPr>
        <p:spPr>
          <a:xfrm>
            <a:off x="0" y="-286617"/>
            <a:ext cx="3009382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GB" sz="1050" cap="all" baseline="0" err="1">
                <a:solidFill>
                  <a:schemeClr val="accent2"/>
                </a:solidFill>
              </a:rPr>
              <a:t>TeXt</a:t>
            </a:r>
            <a:r>
              <a:rPr lang="en-GB" sz="1050" cap="all" baseline="0">
                <a:solidFill>
                  <a:schemeClr val="accent2"/>
                </a:solidFill>
              </a:rPr>
              <a:t> – 2 content boxes</a:t>
            </a:r>
          </a:p>
        </p:txBody>
      </p:sp>
      <p:sp>
        <p:nvSpPr>
          <p:cNvPr id="11" name="Tijdelijke aanduiding voor verticale tekst 2">
            <a:extLst>
              <a:ext uri="{FF2B5EF4-FFF2-40B4-BE49-F238E27FC236}">
                <a16:creationId xmlns:a16="http://schemas.microsoft.com/office/drawing/2014/main" id="{88C315AA-940C-435E-890C-27E78254E213}"/>
              </a:ext>
            </a:extLst>
          </p:cNvPr>
          <p:cNvSpPr>
            <a:spLocks noGrp="1"/>
          </p:cNvSpPr>
          <p:nvPr>
            <p:ph type="body" orient="vert" idx="12" hasCustomPrompt="1"/>
          </p:nvPr>
        </p:nvSpPr>
        <p:spPr>
          <a:xfrm>
            <a:off x="828205" y="539119"/>
            <a:ext cx="4048595" cy="169277"/>
          </a:xfrm>
        </p:spPr>
        <p:txBody>
          <a:bodyPr vert="horz" wrap="square">
            <a:spAutoFit/>
          </a:bodyPr>
          <a:lstStyle>
            <a:lvl1pPr marL="0" indent="0">
              <a:buClr>
                <a:schemeClr val="bg1"/>
              </a:buClr>
              <a:buNone/>
              <a:defRPr sz="1100" cap="all" baseline="0">
                <a:solidFill>
                  <a:schemeClr val="tx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buClr>
                <a:schemeClr val="bg1"/>
              </a:buClr>
              <a:defRPr>
                <a:solidFill>
                  <a:schemeClr val="bg1"/>
                </a:solidFill>
              </a:defRPr>
            </a:lvl6pPr>
            <a:lvl7pPr>
              <a:buClr>
                <a:schemeClr val="bg1"/>
              </a:buCl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GB" noProof="0"/>
              <a:t>Chapter / subject</a:t>
            </a: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484E22DC-C41B-486D-B22F-78DCF6E99C49}"/>
              </a:ext>
            </a:extLst>
          </p:cNvPr>
          <p:cNvGrpSpPr/>
          <p:nvPr userDrawn="1"/>
        </p:nvGrpSpPr>
        <p:grpSpPr>
          <a:xfrm>
            <a:off x="-3786437" y="0"/>
            <a:ext cx="3706222" cy="5359349"/>
            <a:chOff x="-3786437" y="0"/>
            <a:chExt cx="3706222" cy="5359349"/>
          </a:xfrm>
        </p:grpSpPr>
        <p:sp>
          <p:nvSpPr>
            <p:cNvPr id="76" name="Rechthoek 11">
              <a:extLst>
                <a:ext uri="{FF2B5EF4-FFF2-40B4-BE49-F238E27FC236}">
                  <a16:creationId xmlns:a16="http://schemas.microsoft.com/office/drawing/2014/main" id="{7AD80E49-4ECA-46B5-B6C2-D55016952DFA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Choosing text levels</a:t>
              </a:r>
            </a:p>
          </p:txBody>
        </p:sp>
        <p:sp>
          <p:nvSpPr>
            <p:cNvPr id="80" name="Ovaal 12">
              <a:extLst>
                <a:ext uri="{FF2B5EF4-FFF2-40B4-BE49-F238E27FC236}">
                  <a16:creationId xmlns:a16="http://schemas.microsoft.com/office/drawing/2014/main" id="{A519FBA2-AA06-4530-AD83-9D5BEB3B1459}"/>
                </a:ext>
              </a:extLst>
            </p:cNvPr>
            <p:cNvSpPr/>
            <p:nvPr userDrawn="1"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81" name="Ovaal 14">
              <a:extLst>
                <a:ext uri="{FF2B5EF4-FFF2-40B4-BE49-F238E27FC236}">
                  <a16:creationId xmlns:a16="http://schemas.microsoft.com/office/drawing/2014/main" id="{CEC3A56E-B6AA-453A-9BBD-F2FBF5469C05}"/>
                </a:ext>
              </a:extLst>
            </p:cNvPr>
            <p:cNvSpPr/>
            <p:nvPr userDrawn="1"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82" name="Rechthoek 15">
              <a:extLst>
                <a:ext uri="{FF2B5EF4-FFF2-40B4-BE49-F238E27FC236}">
                  <a16:creationId xmlns:a16="http://schemas.microsoft.com/office/drawing/2014/main" id="{397DB9CA-B1F8-4A2D-88C5-ED875C3A511F}"/>
                </a:ext>
              </a:extLst>
            </p:cNvPr>
            <p:cNvSpPr/>
            <p:nvPr userDrawn="1"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Under the tab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use the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list level-buttons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choose a text level. 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Choose from:</a:t>
              </a:r>
            </a:p>
          </p:txBody>
        </p:sp>
        <p:sp>
          <p:nvSpPr>
            <p:cNvPr id="83" name="Ovaal 17">
              <a:extLst>
                <a:ext uri="{FF2B5EF4-FFF2-40B4-BE49-F238E27FC236}">
                  <a16:creationId xmlns:a16="http://schemas.microsoft.com/office/drawing/2014/main" id="{0AF4E171-41B9-42CE-9DE9-AB659B53D9B7}"/>
                </a:ext>
              </a:extLst>
            </p:cNvPr>
            <p:cNvSpPr/>
            <p:nvPr userDrawn="1"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84" name="Ovaal 19">
              <a:extLst>
                <a:ext uri="{FF2B5EF4-FFF2-40B4-BE49-F238E27FC236}">
                  <a16:creationId xmlns:a16="http://schemas.microsoft.com/office/drawing/2014/main" id="{61C3FF49-4CC9-4722-BEF5-D9488C9006D1}"/>
                </a:ext>
              </a:extLst>
            </p:cNvPr>
            <p:cNvSpPr/>
            <p:nvPr userDrawn="1"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85" name="Ovaal 21">
              <a:extLst>
                <a:ext uri="{FF2B5EF4-FFF2-40B4-BE49-F238E27FC236}">
                  <a16:creationId xmlns:a16="http://schemas.microsoft.com/office/drawing/2014/main" id="{04CD85BA-6DA6-4B35-B1FB-88739749B11E}"/>
                </a:ext>
              </a:extLst>
            </p:cNvPr>
            <p:cNvSpPr/>
            <p:nvPr userDrawn="1"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86" name="Ovaal 23">
              <a:extLst>
                <a:ext uri="{FF2B5EF4-FFF2-40B4-BE49-F238E27FC236}">
                  <a16:creationId xmlns:a16="http://schemas.microsoft.com/office/drawing/2014/main" id="{CFAB5285-A8F4-4613-AAB8-4A2C7E4E54C2}"/>
                </a:ext>
              </a:extLst>
            </p:cNvPr>
            <p:cNvSpPr/>
            <p:nvPr userDrawn="1"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87" name="Ovaal 25">
              <a:extLst>
                <a:ext uri="{FF2B5EF4-FFF2-40B4-BE49-F238E27FC236}">
                  <a16:creationId xmlns:a16="http://schemas.microsoft.com/office/drawing/2014/main" id="{02DBEA79-F318-4D79-B1EA-E79301BA3D1E}"/>
                </a:ext>
              </a:extLst>
            </p:cNvPr>
            <p:cNvSpPr/>
            <p:nvPr userDrawn="1"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88" name="Ovaal 27">
              <a:extLst>
                <a:ext uri="{FF2B5EF4-FFF2-40B4-BE49-F238E27FC236}">
                  <a16:creationId xmlns:a16="http://schemas.microsoft.com/office/drawing/2014/main" id="{D03DED52-8E69-47DF-BA19-0543E5CE61F6}"/>
                </a:ext>
              </a:extLst>
            </p:cNvPr>
            <p:cNvSpPr/>
            <p:nvPr userDrawn="1"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89" name="Ovaal 29">
              <a:extLst>
                <a:ext uri="{FF2B5EF4-FFF2-40B4-BE49-F238E27FC236}">
                  <a16:creationId xmlns:a16="http://schemas.microsoft.com/office/drawing/2014/main" id="{54E347FD-D6EA-4209-9556-648A3CFCA235}"/>
                </a:ext>
              </a:extLst>
            </p:cNvPr>
            <p:cNvSpPr/>
            <p:nvPr userDrawn="1"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90" name="Rechthoek 31">
              <a:extLst>
                <a:ext uri="{FF2B5EF4-FFF2-40B4-BE49-F238E27FC236}">
                  <a16:creationId xmlns:a16="http://schemas.microsoft.com/office/drawing/2014/main" id="{148D73A3-C970-4A31-8FF7-F4AF2D40D570}"/>
                </a:ext>
              </a:extLst>
            </p:cNvPr>
            <p:cNvSpPr/>
            <p:nvPr userDrawn="1"/>
          </p:nvSpPr>
          <p:spPr>
            <a:xfrm>
              <a:off x="-3786437" y="4531349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en-GB" sz="1200" b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grpSp>
          <p:nvGrpSpPr>
            <p:cNvPr id="91" name="VOORBEELD">
              <a:extLst>
                <a:ext uri="{FF2B5EF4-FFF2-40B4-BE49-F238E27FC236}">
                  <a16:creationId xmlns:a16="http://schemas.microsoft.com/office/drawing/2014/main" id="{EAE8CB66-73D4-4BF6-A164-5295157C5C74}"/>
                </a:ext>
              </a:extLst>
            </p:cNvPr>
            <p:cNvGrpSpPr/>
            <p:nvPr userDrawn="1"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96" name="Rechthoek 34">
                <a:extLst>
                  <a:ext uri="{FF2B5EF4-FFF2-40B4-BE49-F238E27FC236}">
                    <a16:creationId xmlns:a16="http://schemas.microsoft.com/office/drawing/2014/main" id="{1FA16283-5E62-4CE6-B51E-A5E0A5885DDD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GB" sz="9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Home</a:t>
                </a:r>
              </a:p>
            </p:txBody>
          </p:sp>
          <p:sp>
            <p:nvSpPr>
              <p:cNvPr id="97" name="Rechthoek 35">
                <a:extLst>
                  <a:ext uri="{FF2B5EF4-FFF2-40B4-BE49-F238E27FC236}">
                    <a16:creationId xmlns:a16="http://schemas.microsoft.com/office/drawing/2014/main" id="{8393BFBB-BC65-4860-99E4-F801D8A14C33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98" name="Groep 36">
                <a:extLst>
                  <a:ext uri="{FF2B5EF4-FFF2-40B4-BE49-F238E27FC236}">
                    <a16:creationId xmlns:a16="http://schemas.microsoft.com/office/drawing/2014/main" id="{9879C3EC-16E3-4AEB-A489-81FC33DF5BAB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129" name="Groep 67">
                  <a:extLst>
                    <a:ext uri="{FF2B5EF4-FFF2-40B4-BE49-F238E27FC236}">
                      <a16:creationId xmlns:a16="http://schemas.microsoft.com/office/drawing/2014/main" id="{7F101284-6AFF-4940-B384-DCD7D67EF919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131" name="Rechte verbindingslijn 69">
                    <a:extLst>
                      <a:ext uri="{FF2B5EF4-FFF2-40B4-BE49-F238E27FC236}">
                        <a16:creationId xmlns:a16="http://schemas.microsoft.com/office/drawing/2014/main" id="{5666E27E-F236-4DFB-903F-8F7F57919AF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2" name="Rechte verbindingslijn 70">
                    <a:extLst>
                      <a:ext uri="{FF2B5EF4-FFF2-40B4-BE49-F238E27FC236}">
                        <a16:creationId xmlns:a16="http://schemas.microsoft.com/office/drawing/2014/main" id="{0C21392A-4040-42FB-83F8-937B5EDFD04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3" name="Rechte verbindingslijn 71">
                    <a:extLst>
                      <a:ext uri="{FF2B5EF4-FFF2-40B4-BE49-F238E27FC236}">
                        <a16:creationId xmlns:a16="http://schemas.microsoft.com/office/drawing/2014/main" id="{34751370-DA8F-40E1-930E-08895D8FF70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4" name="Rechte verbindingslijn 72">
                    <a:extLst>
                      <a:ext uri="{FF2B5EF4-FFF2-40B4-BE49-F238E27FC236}">
                        <a16:creationId xmlns:a16="http://schemas.microsoft.com/office/drawing/2014/main" id="{582394CF-E087-4C11-BE94-1BEC1B6C0F2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5" name="Rechte verbindingslijn 73">
                    <a:extLst>
                      <a:ext uri="{FF2B5EF4-FFF2-40B4-BE49-F238E27FC236}">
                        <a16:creationId xmlns:a16="http://schemas.microsoft.com/office/drawing/2014/main" id="{5088DACC-8431-4685-981B-2625D96BE2D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30" name="Pijl: rechts 68">
                  <a:extLst>
                    <a:ext uri="{FF2B5EF4-FFF2-40B4-BE49-F238E27FC236}">
                      <a16:creationId xmlns:a16="http://schemas.microsoft.com/office/drawing/2014/main" id="{D2933A1A-C70A-4A53-8740-1EA1FC6EAC55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99" name="Groep 37">
                <a:extLst>
                  <a:ext uri="{FF2B5EF4-FFF2-40B4-BE49-F238E27FC236}">
                    <a16:creationId xmlns:a16="http://schemas.microsoft.com/office/drawing/2014/main" id="{AF4ABBC8-E1C6-44E7-8198-310DCC1C9421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122" name="Groep 60">
                  <a:extLst>
                    <a:ext uri="{FF2B5EF4-FFF2-40B4-BE49-F238E27FC236}">
                      <a16:creationId xmlns:a16="http://schemas.microsoft.com/office/drawing/2014/main" id="{52C0F983-A5CF-4CD9-9F54-2585C7697764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124" name="Rechte verbindingslijn 62">
                    <a:extLst>
                      <a:ext uri="{FF2B5EF4-FFF2-40B4-BE49-F238E27FC236}">
                        <a16:creationId xmlns:a16="http://schemas.microsoft.com/office/drawing/2014/main" id="{F82D636C-ED2A-46FC-AD1A-2D2A54D21F9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5" name="Rechte verbindingslijn 63">
                    <a:extLst>
                      <a:ext uri="{FF2B5EF4-FFF2-40B4-BE49-F238E27FC236}">
                        <a16:creationId xmlns:a16="http://schemas.microsoft.com/office/drawing/2014/main" id="{BC19592F-8A80-40AC-85CD-9F09F73F03C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6" name="Rechte verbindingslijn 64">
                    <a:extLst>
                      <a:ext uri="{FF2B5EF4-FFF2-40B4-BE49-F238E27FC236}">
                        <a16:creationId xmlns:a16="http://schemas.microsoft.com/office/drawing/2014/main" id="{96B65120-F47E-4ABF-AFAC-FB8AD8B17AC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7" name="Rechte verbindingslijn 65">
                    <a:extLst>
                      <a:ext uri="{FF2B5EF4-FFF2-40B4-BE49-F238E27FC236}">
                        <a16:creationId xmlns:a16="http://schemas.microsoft.com/office/drawing/2014/main" id="{2E113BC9-C80A-4743-9DCF-B655EF489FB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8" name="Rechte verbindingslijn 66">
                    <a:extLst>
                      <a:ext uri="{FF2B5EF4-FFF2-40B4-BE49-F238E27FC236}">
                        <a16:creationId xmlns:a16="http://schemas.microsoft.com/office/drawing/2014/main" id="{B29DE29D-B988-4DC8-885E-AE58CC3AC95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23" name="Pijl: rechts 61">
                  <a:extLst>
                    <a:ext uri="{FF2B5EF4-FFF2-40B4-BE49-F238E27FC236}">
                      <a16:creationId xmlns:a16="http://schemas.microsoft.com/office/drawing/2014/main" id="{E4E23677-595A-450F-BE69-66F6531C3512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100" name="Rechte verbindingslijn 38">
                <a:extLst>
                  <a:ext uri="{FF2B5EF4-FFF2-40B4-BE49-F238E27FC236}">
                    <a16:creationId xmlns:a16="http://schemas.microsoft.com/office/drawing/2014/main" id="{DAD22E08-DE87-44CC-9F4A-1334901F2631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101" name="Rechte verbindingslijn 39">
                <a:extLst>
                  <a:ext uri="{FF2B5EF4-FFF2-40B4-BE49-F238E27FC236}">
                    <a16:creationId xmlns:a16="http://schemas.microsoft.com/office/drawing/2014/main" id="{2662F38E-1389-46DB-9694-7F7CDF8F315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102" name="Rechthoek 40">
                <a:extLst>
                  <a:ext uri="{FF2B5EF4-FFF2-40B4-BE49-F238E27FC236}">
                    <a16:creationId xmlns:a16="http://schemas.microsoft.com/office/drawing/2014/main" id="{6F349680-C051-4C5D-884D-5546BE151B81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up</a:t>
                </a:r>
              </a:p>
            </p:txBody>
          </p:sp>
          <p:sp>
            <p:nvSpPr>
              <p:cNvPr id="103" name="Rechthoek 41">
                <a:extLst>
                  <a:ext uri="{FF2B5EF4-FFF2-40B4-BE49-F238E27FC236}">
                    <a16:creationId xmlns:a16="http://schemas.microsoft.com/office/drawing/2014/main" id="{4C48EFF0-517D-40D5-A15D-76209C587FF1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down</a:t>
                </a:r>
              </a:p>
            </p:txBody>
          </p:sp>
          <p:grpSp>
            <p:nvGrpSpPr>
              <p:cNvPr id="104" name="Groep 42">
                <a:extLst>
                  <a:ext uri="{FF2B5EF4-FFF2-40B4-BE49-F238E27FC236}">
                    <a16:creationId xmlns:a16="http://schemas.microsoft.com/office/drawing/2014/main" id="{2A82C09B-D825-46F9-AA61-9D3AA04935DE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114" name="Rechthoek 52">
                  <a:extLst>
                    <a:ext uri="{FF2B5EF4-FFF2-40B4-BE49-F238E27FC236}">
                      <a16:creationId xmlns:a16="http://schemas.microsoft.com/office/drawing/2014/main" id="{CD67C707-FD1E-4FD7-94F1-4280FB7294E7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115" name="Groep 53">
                  <a:extLst>
                    <a:ext uri="{FF2B5EF4-FFF2-40B4-BE49-F238E27FC236}">
                      <a16:creationId xmlns:a16="http://schemas.microsoft.com/office/drawing/2014/main" id="{2E31E903-46AD-4FE6-9F8B-BE532E392354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117" name="Rechte verbindingslijn 55">
                    <a:extLst>
                      <a:ext uri="{FF2B5EF4-FFF2-40B4-BE49-F238E27FC236}">
                        <a16:creationId xmlns:a16="http://schemas.microsoft.com/office/drawing/2014/main" id="{8D536F48-AC03-437D-9D52-AB19119F1FA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18" name="Rechte verbindingslijn 56">
                    <a:extLst>
                      <a:ext uri="{FF2B5EF4-FFF2-40B4-BE49-F238E27FC236}">
                        <a16:creationId xmlns:a16="http://schemas.microsoft.com/office/drawing/2014/main" id="{76BE4C6F-1B0D-416B-8A5B-5BEAABFAA68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19" name="Rechte verbindingslijn 57">
                    <a:extLst>
                      <a:ext uri="{FF2B5EF4-FFF2-40B4-BE49-F238E27FC236}">
                        <a16:creationId xmlns:a16="http://schemas.microsoft.com/office/drawing/2014/main" id="{4BB27308-1216-478B-B257-40EC419BC51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0" name="Rechte verbindingslijn 58">
                    <a:extLst>
                      <a:ext uri="{FF2B5EF4-FFF2-40B4-BE49-F238E27FC236}">
                        <a16:creationId xmlns:a16="http://schemas.microsoft.com/office/drawing/2014/main" id="{333FD81F-3CE1-4973-BDF1-002BEC74D4A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1" name="Rechte verbindingslijn 59">
                    <a:extLst>
                      <a:ext uri="{FF2B5EF4-FFF2-40B4-BE49-F238E27FC236}">
                        <a16:creationId xmlns:a16="http://schemas.microsoft.com/office/drawing/2014/main" id="{C538089D-29C6-49E7-B8D5-C10A8F271BC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16" name="Pijl: rechts 54">
                  <a:extLst>
                    <a:ext uri="{FF2B5EF4-FFF2-40B4-BE49-F238E27FC236}">
                      <a16:creationId xmlns:a16="http://schemas.microsoft.com/office/drawing/2014/main" id="{DE5A27FD-7DDD-4106-9734-DB957A0D8DC2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05" name="Groep 43">
                <a:extLst>
                  <a:ext uri="{FF2B5EF4-FFF2-40B4-BE49-F238E27FC236}">
                    <a16:creationId xmlns:a16="http://schemas.microsoft.com/office/drawing/2014/main" id="{1983F4A5-1A73-49E1-8C72-E020B2C95A2A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106" name="Rechthoek 44">
                  <a:extLst>
                    <a:ext uri="{FF2B5EF4-FFF2-40B4-BE49-F238E27FC236}">
                      <a16:creationId xmlns:a16="http://schemas.microsoft.com/office/drawing/2014/main" id="{B179C7F0-AE98-466A-9DCD-F0B0918A93B2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107" name="Groep 45">
                  <a:extLst>
                    <a:ext uri="{FF2B5EF4-FFF2-40B4-BE49-F238E27FC236}">
                      <a16:creationId xmlns:a16="http://schemas.microsoft.com/office/drawing/2014/main" id="{DCB92066-6BB4-4B22-8CA2-14BF182A15EF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109" name="Rechte verbindingslijn 47">
                    <a:extLst>
                      <a:ext uri="{FF2B5EF4-FFF2-40B4-BE49-F238E27FC236}">
                        <a16:creationId xmlns:a16="http://schemas.microsoft.com/office/drawing/2014/main" id="{A00F64B5-F22A-47EE-99C4-6DF100B0E81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10" name="Rechte verbindingslijn 48">
                    <a:extLst>
                      <a:ext uri="{FF2B5EF4-FFF2-40B4-BE49-F238E27FC236}">
                        <a16:creationId xmlns:a16="http://schemas.microsoft.com/office/drawing/2014/main" id="{FCE9B10E-778A-4273-B55B-89932592F60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11" name="Rechte verbindingslijn 49">
                    <a:extLst>
                      <a:ext uri="{FF2B5EF4-FFF2-40B4-BE49-F238E27FC236}">
                        <a16:creationId xmlns:a16="http://schemas.microsoft.com/office/drawing/2014/main" id="{75BFB2E0-68AC-4E79-81BC-3587A607C12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12" name="Rechte verbindingslijn 50">
                    <a:extLst>
                      <a:ext uri="{FF2B5EF4-FFF2-40B4-BE49-F238E27FC236}">
                        <a16:creationId xmlns:a16="http://schemas.microsoft.com/office/drawing/2014/main" id="{1278C824-A5EB-4A75-A545-6F6AD252F44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13" name="Rechte verbindingslijn 51">
                    <a:extLst>
                      <a:ext uri="{FF2B5EF4-FFF2-40B4-BE49-F238E27FC236}">
                        <a16:creationId xmlns:a16="http://schemas.microsoft.com/office/drawing/2014/main" id="{41707F0C-3E60-4CD0-8E00-32CB9E3CE4D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08" name="Pijl: rechts 46">
                  <a:extLst>
                    <a:ext uri="{FF2B5EF4-FFF2-40B4-BE49-F238E27FC236}">
                      <a16:creationId xmlns:a16="http://schemas.microsoft.com/office/drawing/2014/main" id="{EEC6636D-272C-4453-AC00-BC23071D612B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grpSp>
          <p:nvGrpSpPr>
            <p:cNvPr id="92" name="ICOON_info">
              <a:extLst>
                <a:ext uri="{FF2B5EF4-FFF2-40B4-BE49-F238E27FC236}">
                  <a16:creationId xmlns:a16="http://schemas.microsoft.com/office/drawing/2014/main" id="{31376F8F-E0FA-4659-A614-C01A29064372}"/>
                </a:ext>
              </a:extLst>
            </p:cNvPr>
            <p:cNvGrpSpPr/>
            <p:nvPr userDrawn="1"/>
          </p:nvGrpSpPr>
          <p:grpSpPr>
            <a:xfrm>
              <a:off x="-363900" y="4419643"/>
              <a:ext cx="283685" cy="283692"/>
              <a:chOff x="-498635" y="5932072"/>
              <a:chExt cx="267555" cy="267562"/>
            </a:xfrm>
          </p:grpSpPr>
          <p:sp>
            <p:nvSpPr>
              <p:cNvPr id="94" name="Ovaal 74">
                <a:extLst>
                  <a:ext uri="{FF2B5EF4-FFF2-40B4-BE49-F238E27FC236}">
                    <a16:creationId xmlns:a16="http://schemas.microsoft.com/office/drawing/2014/main" id="{EDD8357B-DB35-44EA-AEE0-5FEA0F2B53B1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95" name="Graphic 163" descr="Informatie">
                <a:extLst>
                  <a:ext uri="{FF2B5EF4-FFF2-40B4-BE49-F238E27FC236}">
                    <a16:creationId xmlns:a16="http://schemas.microsoft.com/office/drawing/2014/main" id="{2CB01B48-F70A-4707-86B4-30709E1ABB89}"/>
                  </a:ext>
                </a:extLst>
              </p:cNvPr>
              <p:cNvSpPr/>
              <p:nvPr/>
            </p:nvSpPr>
            <p:spPr>
              <a:xfrm>
                <a:off x="-498635" y="5932079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chemeClr val="accent2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93" name="Tijdelijke aanduiding voor tekst 2">
              <a:extLst>
                <a:ext uri="{FF2B5EF4-FFF2-40B4-BE49-F238E27FC236}">
                  <a16:creationId xmlns:a16="http://schemas.microsoft.com/office/drawing/2014/main" id="{92B65F57-4530-4E2A-B199-0DE16F930098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-3255019" y="1845859"/>
              <a:ext cx="2219788" cy="2564337"/>
            </a:xfrm>
            <a:prstGeom prst="rect">
              <a:avLst/>
            </a:prstGeom>
          </p:spPr>
          <p:txBody>
            <a:bodyPr vert="horz" lIns="0" tIns="0" rIns="0" bIns="0" rtlCol="0">
              <a:noAutofit/>
            </a:bodyPr>
            <a:lstStyle>
              <a:lvl1pPr marL="180000" indent="-180000" algn="l" defTabSz="719138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chemeClr val="tx1"/>
                </a:buClr>
                <a:buSzPct val="100000"/>
                <a:buFont typeface="Segoe UI Light" panose="020B0502040204020203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24000" indent="-180000" algn="l" defTabSz="719138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  <a:defRPr sz="1400" i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68000" indent="-180000" algn="l" defTabSz="719138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  <a:defRPr sz="1200" i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48000" indent="-180000" algn="l" defTabSz="719138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SzPct val="100000"/>
                <a:buFont typeface="Arial" panose="020B0604020202020204" pitchFamily="34" charset="0"/>
                <a:buChar char="•"/>
                <a:defRPr sz="1050" b="0" strike="noStrike" kern="1200" cap="none" spc="50" baseline="0">
                  <a:ln>
                    <a:noFill/>
                  </a:ln>
                  <a:solidFill>
                    <a:schemeClr val="tx1"/>
                  </a:solidFill>
                  <a:latin typeface="+mn-lt"/>
                  <a:ea typeface="+mn-ea"/>
                  <a:cs typeface="Calibri" panose="020F0502020204030204" pitchFamily="34" charset="0"/>
                </a:defRPr>
              </a:lvl4pPr>
              <a:lvl5pPr marL="0" indent="0" algn="l" defTabSz="719138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chemeClr val="tx2"/>
                </a:buClr>
                <a:buFont typeface="+mj-lt"/>
                <a:buNone/>
                <a:defRPr sz="1400" b="0" i="0" kern="1200" spc="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0" indent="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tx1"/>
                </a:buClr>
                <a:buFont typeface="+mj-lt"/>
                <a:buNone/>
                <a:defRPr sz="1600" b="1" i="0" kern="1200" cap="all" spc="50" baseline="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6pPr>
              <a:lvl7pPr marL="0" indent="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tx1"/>
                </a:buClr>
                <a:buFont typeface="+mj-lt"/>
                <a:buNone/>
                <a:defRPr sz="1600" b="1" i="0" kern="1200" cap="none" spc="50" baseline="0">
                  <a:solidFill>
                    <a:schemeClr val="accent1"/>
                  </a:solidFill>
                  <a:latin typeface="+mj-lt"/>
                  <a:ea typeface="+mn-ea"/>
                  <a:cs typeface="+mn-cs"/>
                </a:defRPr>
              </a:lvl7pPr>
              <a:lvl8pPr marL="0" indent="0" algn="l" defTabSz="914400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600"/>
                </a:spcAft>
                <a:buFont typeface="Arial" panose="020B0604020202020204" pitchFamily="34" charset="0"/>
                <a:buNone/>
                <a:defRPr sz="2000" i="1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8pPr>
              <a:lvl9pPr marL="0" indent="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1200"/>
                </a:spcAft>
                <a:buFont typeface="Arial" panose="020B0604020202020204" pitchFamily="34" charset="0"/>
                <a:buNone/>
                <a:defRPr sz="1050" b="0" kern="1200">
                  <a:solidFill>
                    <a:schemeClr val="bg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400"/>
                </a:spcBef>
                <a:spcAft>
                  <a:spcPts val="400"/>
                </a:spcAft>
              </a:pPr>
              <a:r>
                <a:rPr lang="en-GB" sz="1200" dirty="0"/>
                <a:t>Bullet</a:t>
              </a:r>
            </a:p>
            <a:p>
              <a:pPr lvl="1">
                <a:spcBef>
                  <a:spcPts val="400"/>
                </a:spcBef>
                <a:spcAft>
                  <a:spcPts val="400"/>
                </a:spcAft>
              </a:pPr>
              <a:r>
                <a:rPr lang="en-GB" sz="1200" dirty="0"/>
                <a:t>Sub-bullet</a:t>
              </a:r>
            </a:p>
            <a:p>
              <a:pPr lvl="2">
                <a:spcBef>
                  <a:spcPts val="400"/>
                </a:spcBef>
                <a:spcAft>
                  <a:spcPts val="400"/>
                </a:spcAft>
              </a:pPr>
              <a:r>
                <a:rPr lang="en-GB" sz="1100" dirty="0"/>
                <a:t>Sub-sub-bullet</a:t>
              </a:r>
            </a:p>
            <a:p>
              <a:pPr lvl="3">
                <a:spcBef>
                  <a:spcPts val="400"/>
                </a:spcBef>
                <a:spcAft>
                  <a:spcPts val="400"/>
                </a:spcAft>
              </a:pPr>
              <a:r>
                <a:rPr lang="en-GB" sz="1000" dirty="0"/>
                <a:t>Sub-sub-sub-bullet</a:t>
              </a:r>
            </a:p>
            <a:p>
              <a:pPr lvl="4">
                <a:spcBef>
                  <a:spcPts val="400"/>
                </a:spcBef>
                <a:spcAft>
                  <a:spcPts val="400"/>
                </a:spcAft>
              </a:pPr>
              <a:r>
                <a:rPr lang="en-GB" sz="1200" dirty="0"/>
                <a:t>Default text</a:t>
              </a:r>
            </a:p>
            <a:p>
              <a:pPr lvl="5">
                <a:spcBef>
                  <a:spcPts val="400"/>
                </a:spcBef>
                <a:spcAft>
                  <a:spcPts val="400"/>
                </a:spcAft>
              </a:pPr>
              <a:r>
                <a:rPr lang="en-GB" sz="1400" dirty="0"/>
                <a:t>Subtitle #1</a:t>
              </a:r>
            </a:p>
            <a:p>
              <a:pPr lvl="6">
                <a:spcBef>
                  <a:spcPts val="400"/>
                </a:spcBef>
                <a:spcAft>
                  <a:spcPts val="400"/>
                </a:spcAft>
              </a:pPr>
              <a:r>
                <a:rPr lang="en-GB" sz="1400" dirty="0"/>
                <a:t>Subtitle #2</a:t>
              </a:r>
            </a:p>
            <a:p>
              <a:pPr lvl="7">
                <a:spcBef>
                  <a:spcPts val="400"/>
                </a:spcBef>
                <a:spcAft>
                  <a:spcPts val="400"/>
                </a:spcAft>
              </a:pPr>
              <a:r>
                <a:rPr lang="en-GB" sz="1800" dirty="0"/>
                <a:t>Quote  </a:t>
              </a:r>
            </a:p>
            <a:p>
              <a:pPr lvl="8">
                <a:spcBef>
                  <a:spcPts val="400"/>
                </a:spcBef>
                <a:spcAft>
                  <a:spcPts val="400"/>
                </a:spcAft>
              </a:pPr>
              <a:r>
                <a:rPr lang="en-GB" sz="1000" dirty="0"/>
                <a:t>Source </a:t>
              </a:r>
            </a:p>
          </p:txBody>
        </p:sp>
      </p:grpSp>
      <p:sp>
        <p:nvSpPr>
          <p:cNvPr id="141" name="Tijdelijke aanduiding voor verticale tekst 2">
            <a:extLst>
              <a:ext uri="{FF2B5EF4-FFF2-40B4-BE49-F238E27FC236}">
                <a16:creationId xmlns:a16="http://schemas.microsoft.com/office/drawing/2014/main" id="{D9933B04-73E3-407B-8C58-6F607213F2E7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828207" y="1930254"/>
            <a:ext cx="5274000" cy="4102902"/>
          </a:xfrm>
        </p:spPr>
        <p:txBody>
          <a:bodyPr vert="horz"/>
          <a:lstStyle/>
          <a:p>
            <a:pPr lvl="0"/>
            <a:r>
              <a:rPr lang="en-GB" noProof="0" dirty="0"/>
              <a:t>Bullet</a:t>
            </a:r>
          </a:p>
          <a:p>
            <a:pPr lvl="1"/>
            <a:r>
              <a:rPr lang="en-GB" noProof="0" dirty="0"/>
              <a:t>Sub-bullet</a:t>
            </a:r>
          </a:p>
          <a:p>
            <a:pPr lvl="2"/>
            <a:r>
              <a:rPr lang="en-GB" noProof="0" dirty="0"/>
              <a:t>Sub-sub-bullet</a:t>
            </a:r>
          </a:p>
          <a:p>
            <a:pPr lvl="3"/>
            <a:r>
              <a:rPr lang="en-GB" noProof="0" dirty="0"/>
              <a:t>Sub-sub-sub-bullet</a:t>
            </a:r>
          </a:p>
          <a:p>
            <a:pPr lvl="4"/>
            <a:r>
              <a:rPr lang="en-GB" noProof="0" dirty="0"/>
              <a:t>Default text</a:t>
            </a:r>
          </a:p>
          <a:p>
            <a:pPr lvl="5"/>
            <a:r>
              <a:rPr lang="en-GB" noProof="0" dirty="0"/>
              <a:t>Subtitle #1</a:t>
            </a:r>
          </a:p>
          <a:p>
            <a:pPr lvl="6"/>
            <a:r>
              <a:rPr lang="en-GB" noProof="0" dirty="0"/>
              <a:t>Subtitle #2</a:t>
            </a:r>
          </a:p>
          <a:p>
            <a:pPr lvl="7"/>
            <a:r>
              <a:rPr lang="en-GB" noProof="0" dirty="0"/>
              <a:t>Quote  </a:t>
            </a:r>
          </a:p>
          <a:p>
            <a:pPr lvl="8"/>
            <a:r>
              <a:rPr lang="en-GB" noProof="0" dirty="0"/>
              <a:t>Source </a:t>
            </a:r>
          </a:p>
        </p:txBody>
      </p:sp>
      <p:sp>
        <p:nvSpPr>
          <p:cNvPr id="142" name="Tijdelijke aanduiding voor verticale tekst 2">
            <a:extLst>
              <a:ext uri="{FF2B5EF4-FFF2-40B4-BE49-F238E27FC236}">
                <a16:creationId xmlns:a16="http://schemas.microsoft.com/office/drawing/2014/main" id="{5A699622-95FA-4906-8008-729E15968EFA}"/>
              </a:ext>
            </a:extLst>
          </p:cNvPr>
          <p:cNvSpPr>
            <a:spLocks noGrp="1"/>
          </p:cNvSpPr>
          <p:nvPr>
            <p:ph type="body" orient="vert" idx="13" hasCustomPrompt="1"/>
          </p:nvPr>
        </p:nvSpPr>
        <p:spPr>
          <a:xfrm>
            <a:off x="6363123" y="1930254"/>
            <a:ext cx="5274000" cy="4102902"/>
          </a:xfrm>
        </p:spPr>
        <p:txBody>
          <a:bodyPr vert="horz"/>
          <a:lstStyle/>
          <a:p>
            <a:pPr lvl="0"/>
            <a:r>
              <a:rPr lang="en-GB" noProof="0" dirty="0"/>
              <a:t>Bullet</a:t>
            </a:r>
          </a:p>
          <a:p>
            <a:pPr lvl="1"/>
            <a:r>
              <a:rPr lang="en-GB" noProof="0" dirty="0"/>
              <a:t>Sub-bullet</a:t>
            </a:r>
          </a:p>
          <a:p>
            <a:pPr lvl="2"/>
            <a:r>
              <a:rPr lang="en-GB" noProof="0" dirty="0"/>
              <a:t>Sub-sub-bullet</a:t>
            </a:r>
          </a:p>
          <a:p>
            <a:pPr lvl="3"/>
            <a:r>
              <a:rPr lang="en-GB" noProof="0" dirty="0"/>
              <a:t>Sub-sub-sub-bullet</a:t>
            </a:r>
          </a:p>
          <a:p>
            <a:pPr lvl="4"/>
            <a:r>
              <a:rPr lang="en-GB" noProof="0" dirty="0"/>
              <a:t>Default text</a:t>
            </a:r>
          </a:p>
          <a:p>
            <a:pPr lvl="5"/>
            <a:r>
              <a:rPr lang="en-GB" noProof="0" dirty="0"/>
              <a:t>Subtitle #1</a:t>
            </a:r>
          </a:p>
          <a:p>
            <a:pPr lvl="6"/>
            <a:r>
              <a:rPr lang="en-GB" noProof="0" dirty="0"/>
              <a:t>Subtitle #2</a:t>
            </a:r>
          </a:p>
          <a:p>
            <a:pPr lvl="7"/>
            <a:r>
              <a:rPr lang="en-GB" noProof="0" dirty="0"/>
              <a:t>Quote  </a:t>
            </a:r>
          </a:p>
          <a:p>
            <a:pPr lvl="8"/>
            <a:r>
              <a:rPr lang="en-GB" noProof="0" dirty="0"/>
              <a:t>Source </a:t>
            </a:r>
          </a:p>
        </p:txBody>
      </p:sp>
    </p:spTree>
    <p:extLst>
      <p:ext uri="{BB962C8B-B14F-4D97-AF65-F5344CB8AC3E}">
        <p14:creationId xmlns:p14="http://schemas.microsoft.com/office/powerpoint/2010/main" val="8732015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– 3 CONTEN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C07461-E002-4DEF-9B12-6E2A18AC52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/>
              <a:t>Add your title here</a:t>
            </a:r>
            <a:endParaRPr lang="en-GB"/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B7A82148-C556-4FAF-9205-E94E3D2E63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1DEAD-9345-49E6-A2D0-F3012599002D}" type="datetime4">
              <a:rPr lang="en-GB" smtClean="0"/>
              <a:t>29 September 2023</a:t>
            </a:fld>
            <a:endParaRPr lang="en-GB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868BF533-FD99-4EC9-9BF2-4E011FFC8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GB"/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732A7E28-E122-482F-B0FF-C4230F93CD33}"/>
              </a:ext>
            </a:extLst>
          </p:cNvPr>
          <p:cNvSpPr txBox="1"/>
          <p:nvPr userDrawn="1"/>
        </p:nvSpPr>
        <p:spPr>
          <a:xfrm>
            <a:off x="0" y="-286617"/>
            <a:ext cx="3009382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GB" sz="1050" cap="all" baseline="0" err="1">
                <a:solidFill>
                  <a:schemeClr val="accent2"/>
                </a:solidFill>
              </a:rPr>
              <a:t>TeXt</a:t>
            </a:r>
            <a:r>
              <a:rPr lang="en-GB" sz="1050" cap="all" baseline="0">
                <a:solidFill>
                  <a:schemeClr val="accent2"/>
                </a:solidFill>
              </a:rPr>
              <a:t> – 3 content boxes</a:t>
            </a:r>
          </a:p>
        </p:txBody>
      </p:sp>
      <p:sp>
        <p:nvSpPr>
          <p:cNvPr id="11" name="Tijdelijke aanduiding voor verticale tekst 2">
            <a:extLst>
              <a:ext uri="{FF2B5EF4-FFF2-40B4-BE49-F238E27FC236}">
                <a16:creationId xmlns:a16="http://schemas.microsoft.com/office/drawing/2014/main" id="{88C315AA-940C-435E-890C-27E78254E213}"/>
              </a:ext>
            </a:extLst>
          </p:cNvPr>
          <p:cNvSpPr>
            <a:spLocks noGrp="1"/>
          </p:cNvSpPr>
          <p:nvPr>
            <p:ph type="body" orient="vert" idx="12" hasCustomPrompt="1"/>
          </p:nvPr>
        </p:nvSpPr>
        <p:spPr>
          <a:xfrm>
            <a:off x="828205" y="539119"/>
            <a:ext cx="4048595" cy="169277"/>
          </a:xfrm>
        </p:spPr>
        <p:txBody>
          <a:bodyPr vert="horz" wrap="square">
            <a:spAutoFit/>
          </a:bodyPr>
          <a:lstStyle>
            <a:lvl1pPr marL="0" indent="0">
              <a:buClr>
                <a:schemeClr val="bg1"/>
              </a:buClr>
              <a:buNone/>
              <a:defRPr sz="1100" cap="all" baseline="0">
                <a:solidFill>
                  <a:schemeClr val="tx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buClr>
                <a:schemeClr val="bg1"/>
              </a:buClr>
              <a:defRPr>
                <a:solidFill>
                  <a:schemeClr val="bg1"/>
                </a:solidFill>
              </a:defRPr>
            </a:lvl6pPr>
            <a:lvl7pPr>
              <a:buClr>
                <a:schemeClr val="bg1"/>
              </a:buCl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GB" noProof="0"/>
              <a:t>Chapter / subject</a:t>
            </a:r>
          </a:p>
        </p:txBody>
      </p: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A7DA86FC-0678-4B6C-8376-49BC4EE4B071}"/>
              </a:ext>
            </a:extLst>
          </p:cNvPr>
          <p:cNvGrpSpPr/>
          <p:nvPr userDrawn="1"/>
        </p:nvGrpSpPr>
        <p:grpSpPr>
          <a:xfrm>
            <a:off x="-3786437" y="0"/>
            <a:ext cx="3706222" cy="5359349"/>
            <a:chOff x="-3786437" y="0"/>
            <a:chExt cx="3706222" cy="5359349"/>
          </a:xfrm>
        </p:grpSpPr>
        <p:sp>
          <p:nvSpPr>
            <p:cNvPr id="138" name="Rechthoek 11">
              <a:extLst>
                <a:ext uri="{FF2B5EF4-FFF2-40B4-BE49-F238E27FC236}">
                  <a16:creationId xmlns:a16="http://schemas.microsoft.com/office/drawing/2014/main" id="{F36B5FCF-916D-46B8-85F4-D56AF8161050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Choosing text levels</a:t>
              </a:r>
            </a:p>
          </p:txBody>
        </p:sp>
        <p:sp>
          <p:nvSpPr>
            <p:cNvPr id="139" name="Ovaal 12">
              <a:extLst>
                <a:ext uri="{FF2B5EF4-FFF2-40B4-BE49-F238E27FC236}">
                  <a16:creationId xmlns:a16="http://schemas.microsoft.com/office/drawing/2014/main" id="{9F4F7E5E-EAB8-4D43-A6C1-6A09B6DEE5EA}"/>
                </a:ext>
              </a:extLst>
            </p:cNvPr>
            <p:cNvSpPr/>
            <p:nvPr userDrawn="1"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40" name="Ovaal 14">
              <a:extLst>
                <a:ext uri="{FF2B5EF4-FFF2-40B4-BE49-F238E27FC236}">
                  <a16:creationId xmlns:a16="http://schemas.microsoft.com/office/drawing/2014/main" id="{DE01876C-C5AF-44AE-87E4-C2E36DDCF373}"/>
                </a:ext>
              </a:extLst>
            </p:cNvPr>
            <p:cNvSpPr/>
            <p:nvPr userDrawn="1"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41" name="Rechthoek 15">
              <a:extLst>
                <a:ext uri="{FF2B5EF4-FFF2-40B4-BE49-F238E27FC236}">
                  <a16:creationId xmlns:a16="http://schemas.microsoft.com/office/drawing/2014/main" id="{74FDF2FC-5B30-49E6-A977-7198C14B75AA}"/>
                </a:ext>
              </a:extLst>
            </p:cNvPr>
            <p:cNvSpPr/>
            <p:nvPr userDrawn="1"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Under the tab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use the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list level-buttons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choose a text level. 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Choose from:</a:t>
              </a:r>
            </a:p>
          </p:txBody>
        </p:sp>
        <p:sp>
          <p:nvSpPr>
            <p:cNvPr id="142" name="Ovaal 17">
              <a:extLst>
                <a:ext uri="{FF2B5EF4-FFF2-40B4-BE49-F238E27FC236}">
                  <a16:creationId xmlns:a16="http://schemas.microsoft.com/office/drawing/2014/main" id="{0765260C-DEB8-4AB6-8445-16F8CA8B64E1}"/>
                </a:ext>
              </a:extLst>
            </p:cNvPr>
            <p:cNvSpPr/>
            <p:nvPr userDrawn="1"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43" name="Ovaal 19">
              <a:extLst>
                <a:ext uri="{FF2B5EF4-FFF2-40B4-BE49-F238E27FC236}">
                  <a16:creationId xmlns:a16="http://schemas.microsoft.com/office/drawing/2014/main" id="{5CA16EB2-3F23-4567-827F-E3B1A5A793DD}"/>
                </a:ext>
              </a:extLst>
            </p:cNvPr>
            <p:cNvSpPr/>
            <p:nvPr userDrawn="1"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144" name="Ovaal 21">
              <a:extLst>
                <a:ext uri="{FF2B5EF4-FFF2-40B4-BE49-F238E27FC236}">
                  <a16:creationId xmlns:a16="http://schemas.microsoft.com/office/drawing/2014/main" id="{F6F19C82-7479-402B-BFF8-24B5C387A8A0}"/>
                </a:ext>
              </a:extLst>
            </p:cNvPr>
            <p:cNvSpPr/>
            <p:nvPr userDrawn="1"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145" name="Ovaal 23">
              <a:extLst>
                <a:ext uri="{FF2B5EF4-FFF2-40B4-BE49-F238E27FC236}">
                  <a16:creationId xmlns:a16="http://schemas.microsoft.com/office/drawing/2014/main" id="{9BE7D4DE-3AD0-457A-90BC-CBA49D9E8D44}"/>
                </a:ext>
              </a:extLst>
            </p:cNvPr>
            <p:cNvSpPr/>
            <p:nvPr userDrawn="1"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146" name="Ovaal 25">
              <a:extLst>
                <a:ext uri="{FF2B5EF4-FFF2-40B4-BE49-F238E27FC236}">
                  <a16:creationId xmlns:a16="http://schemas.microsoft.com/office/drawing/2014/main" id="{F38CB785-AEC7-4FF9-B330-4342C13EA6B2}"/>
                </a:ext>
              </a:extLst>
            </p:cNvPr>
            <p:cNvSpPr/>
            <p:nvPr userDrawn="1"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147" name="Ovaal 27">
              <a:extLst>
                <a:ext uri="{FF2B5EF4-FFF2-40B4-BE49-F238E27FC236}">
                  <a16:creationId xmlns:a16="http://schemas.microsoft.com/office/drawing/2014/main" id="{554A7BC5-7E97-4CBF-AA90-9690FEF1825A}"/>
                </a:ext>
              </a:extLst>
            </p:cNvPr>
            <p:cNvSpPr/>
            <p:nvPr userDrawn="1"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148" name="Ovaal 29">
              <a:extLst>
                <a:ext uri="{FF2B5EF4-FFF2-40B4-BE49-F238E27FC236}">
                  <a16:creationId xmlns:a16="http://schemas.microsoft.com/office/drawing/2014/main" id="{91BB9E83-5B77-412F-AE7A-A4986C37CAA4}"/>
                </a:ext>
              </a:extLst>
            </p:cNvPr>
            <p:cNvSpPr/>
            <p:nvPr userDrawn="1"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149" name="Rechthoek 31">
              <a:extLst>
                <a:ext uri="{FF2B5EF4-FFF2-40B4-BE49-F238E27FC236}">
                  <a16:creationId xmlns:a16="http://schemas.microsoft.com/office/drawing/2014/main" id="{7F7E665F-FE13-4C12-B447-2BB58ED6A607}"/>
                </a:ext>
              </a:extLst>
            </p:cNvPr>
            <p:cNvSpPr/>
            <p:nvPr userDrawn="1"/>
          </p:nvSpPr>
          <p:spPr>
            <a:xfrm>
              <a:off x="-3786437" y="4531349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en-GB" sz="1200" b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grpSp>
          <p:nvGrpSpPr>
            <p:cNvPr id="150" name="VOORBEELD">
              <a:extLst>
                <a:ext uri="{FF2B5EF4-FFF2-40B4-BE49-F238E27FC236}">
                  <a16:creationId xmlns:a16="http://schemas.microsoft.com/office/drawing/2014/main" id="{12E4EE7A-13BE-4E93-88F6-B30B25B03F89}"/>
                </a:ext>
              </a:extLst>
            </p:cNvPr>
            <p:cNvGrpSpPr/>
            <p:nvPr userDrawn="1"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155" name="Rechthoek 34">
                <a:extLst>
                  <a:ext uri="{FF2B5EF4-FFF2-40B4-BE49-F238E27FC236}">
                    <a16:creationId xmlns:a16="http://schemas.microsoft.com/office/drawing/2014/main" id="{3B94EC7F-7C00-4F52-90D9-EBA93AEF4EF6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GB" sz="9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Home</a:t>
                </a:r>
              </a:p>
            </p:txBody>
          </p:sp>
          <p:sp>
            <p:nvSpPr>
              <p:cNvPr id="156" name="Rechthoek 35">
                <a:extLst>
                  <a:ext uri="{FF2B5EF4-FFF2-40B4-BE49-F238E27FC236}">
                    <a16:creationId xmlns:a16="http://schemas.microsoft.com/office/drawing/2014/main" id="{DF596BA3-BA1E-40FA-8D21-A80004E7DC23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57" name="Groep 36">
                <a:extLst>
                  <a:ext uri="{FF2B5EF4-FFF2-40B4-BE49-F238E27FC236}">
                    <a16:creationId xmlns:a16="http://schemas.microsoft.com/office/drawing/2014/main" id="{DB455D8A-BF3C-4AB1-888B-2988303E03A7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188" name="Groep 67">
                  <a:extLst>
                    <a:ext uri="{FF2B5EF4-FFF2-40B4-BE49-F238E27FC236}">
                      <a16:creationId xmlns:a16="http://schemas.microsoft.com/office/drawing/2014/main" id="{E41A4DD1-A095-4C1E-8F78-E6520DE235CD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190" name="Rechte verbindingslijn 69">
                    <a:extLst>
                      <a:ext uri="{FF2B5EF4-FFF2-40B4-BE49-F238E27FC236}">
                        <a16:creationId xmlns:a16="http://schemas.microsoft.com/office/drawing/2014/main" id="{82CD06C0-2CF4-406E-9476-86C2EECDDDE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91" name="Rechte verbindingslijn 70">
                    <a:extLst>
                      <a:ext uri="{FF2B5EF4-FFF2-40B4-BE49-F238E27FC236}">
                        <a16:creationId xmlns:a16="http://schemas.microsoft.com/office/drawing/2014/main" id="{69360EB0-9E4B-431E-ABD9-74EC0B5DEF2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92" name="Rechte verbindingslijn 71">
                    <a:extLst>
                      <a:ext uri="{FF2B5EF4-FFF2-40B4-BE49-F238E27FC236}">
                        <a16:creationId xmlns:a16="http://schemas.microsoft.com/office/drawing/2014/main" id="{0C37A00D-ACB3-45D7-B084-5F650278FEB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93" name="Rechte verbindingslijn 72">
                    <a:extLst>
                      <a:ext uri="{FF2B5EF4-FFF2-40B4-BE49-F238E27FC236}">
                        <a16:creationId xmlns:a16="http://schemas.microsoft.com/office/drawing/2014/main" id="{77E351AC-9EAF-4192-BDC7-16254C1F6B6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94" name="Rechte verbindingslijn 73">
                    <a:extLst>
                      <a:ext uri="{FF2B5EF4-FFF2-40B4-BE49-F238E27FC236}">
                        <a16:creationId xmlns:a16="http://schemas.microsoft.com/office/drawing/2014/main" id="{C0FD2057-7FE4-4210-8DBD-4863D14CA26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89" name="Pijl: rechts 68">
                  <a:extLst>
                    <a:ext uri="{FF2B5EF4-FFF2-40B4-BE49-F238E27FC236}">
                      <a16:creationId xmlns:a16="http://schemas.microsoft.com/office/drawing/2014/main" id="{941F554D-0409-4E52-A181-E9FA15BF3C0C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58" name="Groep 37">
                <a:extLst>
                  <a:ext uri="{FF2B5EF4-FFF2-40B4-BE49-F238E27FC236}">
                    <a16:creationId xmlns:a16="http://schemas.microsoft.com/office/drawing/2014/main" id="{351AEE67-8252-4A6D-8CA9-F3AD8CB6A3DD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181" name="Groep 60">
                  <a:extLst>
                    <a:ext uri="{FF2B5EF4-FFF2-40B4-BE49-F238E27FC236}">
                      <a16:creationId xmlns:a16="http://schemas.microsoft.com/office/drawing/2014/main" id="{DCA45A17-F329-4F51-81AE-AD2B57E28F89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183" name="Rechte verbindingslijn 62">
                    <a:extLst>
                      <a:ext uri="{FF2B5EF4-FFF2-40B4-BE49-F238E27FC236}">
                        <a16:creationId xmlns:a16="http://schemas.microsoft.com/office/drawing/2014/main" id="{B133155C-09E8-432F-8E1A-55463A9CE11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84" name="Rechte verbindingslijn 63">
                    <a:extLst>
                      <a:ext uri="{FF2B5EF4-FFF2-40B4-BE49-F238E27FC236}">
                        <a16:creationId xmlns:a16="http://schemas.microsoft.com/office/drawing/2014/main" id="{128C2BDB-C92B-406A-8E6A-BC8157605F7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85" name="Rechte verbindingslijn 64">
                    <a:extLst>
                      <a:ext uri="{FF2B5EF4-FFF2-40B4-BE49-F238E27FC236}">
                        <a16:creationId xmlns:a16="http://schemas.microsoft.com/office/drawing/2014/main" id="{13F6E440-97A4-47D3-98B6-F6D04A8251D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86" name="Rechte verbindingslijn 65">
                    <a:extLst>
                      <a:ext uri="{FF2B5EF4-FFF2-40B4-BE49-F238E27FC236}">
                        <a16:creationId xmlns:a16="http://schemas.microsoft.com/office/drawing/2014/main" id="{3CF4E65D-8ABA-4F1B-8A36-25A4D964320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87" name="Rechte verbindingslijn 66">
                    <a:extLst>
                      <a:ext uri="{FF2B5EF4-FFF2-40B4-BE49-F238E27FC236}">
                        <a16:creationId xmlns:a16="http://schemas.microsoft.com/office/drawing/2014/main" id="{DD579814-D272-499E-BB9D-485FBC5FFE1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82" name="Pijl: rechts 61">
                  <a:extLst>
                    <a:ext uri="{FF2B5EF4-FFF2-40B4-BE49-F238E27FC236}">
                      <a16:creationId xmlns:a16="http://schemas.microsoft.com/office/drawing/2014/main" id="{9FFE9B45-6502-475A-BD14-F9420D59560A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159" name="Rechte verbindingslijn 38">
                <a:extLst>
                  <a:ext uri="{FF2B5EF4-FFF2-40B4-BE49-F238E27FC236}">
                    <a16:creationId xmlns:a16="http://schemas.microsoft.com/office/drawing/2014/main" id="{53F496E7-3EC0-4BAC-BFF6-A14082C4258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160" name="Rechte verbindingslijn 39">
                <a:extLst>
                  <a:ext uri="{FF2B5EF4-FFF2-40B4-BE49-F238E27FC236}">
                    <a16:creationId xmlns:a16="http://schemas.microsoft.com/office/drawing/2014/main" id="{4344706E-7581-431C-A139-6005283052F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161" name="Rechthoek 40">
                <a:extLst>
                  <a:ext uri="{FF2B5EF4-FFF2-40B4-BE49-F238E27FC236}">
                    <a16:creationId xmlns:a16="http://schemas.microsoft.com/office/drawing/2014/main" id="{554839DC-1B63-4704-BA0B-D101B9168006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up</a:t>
                </a:r>
              </a:p>
            </p:txBody>
          </p:sp>
          <p:sp>
            <p:nvSpPr>
              <p:cNvPr id="162" name="Rechthoek 41">
                <a:extLst>
                  <a:ext uri="{FF2B5EF4-FFF2-40B4-BE49-F238E27FC236}">
                    <a16:creationId xmlns:a16="http://schemas.microsoft.com/office/drawing/2014/main" id="{A5DE49D5-2D0B-4EBA-B403-F4756003E565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down</a:t>
                </a:r>
              </a:p>
            </p:txBody>
          </p:sp>
          <p:grpSp>
            <p:nvGrpSpPr>
              <p:cNvPr id="163" name="Groep 42">
                <a:extLst>
                  <a:ext uri="{FF2B5EF4-FFF2-40B4-BE49-F238E27FC236}">
                    <a16:creationId xmlns:a16="http://schemas.microsoft.com/office/drawing/2014/main" id="{B0AA4460-07CB-4437-A8C3-C86BC3D4461C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173" name="Rechthoek 52">
                  <a:extLst>
                    <a:ext uri="{FF2B5EF4-FFF2-40B4-BE49-F238E27FC236}">
                      <a16:creationId xmlns:a16="http://schemas.microsoft.com/office/drawing/2014/main" id="{CB480617-50D9-4C43-9F43-5DE2CBFC6970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174" name="Groep 53">
                  <a:extLst>
                    <a:ext uri="{FF2B5EF4-FFF2-40B4-BE49-F238E27FC236}">
                      <a16:creationId xmlns:a16="http://schemas.microsoft.com/office/drawing/2014/main" id="{27E189DE-C174-483D-89F2-41FA792CCA55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176" name="Rechte verbindingslijn 55">
                    <a:extLst>
                      <a:ext uri="{FF2B5EF4-FFF2-40B4-BE49-F238E27FC236}">
                        <a16:creationId xmlns:a16="http://schemas.microsoft.com/office/drawing/2014/main" id="{7764E175-0A18-4CBB-A279-DC4367DFE27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77" name="Rechte verbindingslijn 56">
                    <a:extLst>
                      <a:ext uri="{FF2B5EF4-FFF2-40B4-BE49-F238E27FC236}">
                        <a16:creationId xmlns:a16="http://schemas.microsoft.com/office/drawing/2014/main" id="{343126D3-588A-40C0-BA18-AF16422873B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78" name="Rechte verbindingslijn 57">
                    <a:extLst>
                      <a:ext uri="{FF2B5EF4-FFF2-40B4-BE49-F238E27FC236}">
                        <a16:creationId xmlns:a16="http://schemas.microsoft.com/office/drawing/2014/main" id="{657AB6E6-0C2E-4706-8C20-C3DE01D436D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79" name="Rechte verbindingslijn 58">
                    <a:extLst>
                      <a:ext uri="{FF2B5EF4-FFF2-40B4-BE49-F238E27FC236}">
                        <a16:creationId xmlns:a16="http://schemas.microsoft.com/office/drawing/2014/main" id="{8439F92E-10AB-42EE-AD35-49219703127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80" name="Rechte verbindingslijn 59">
                    <a:extLst>
                      <a:ext uri="{FF2B5EF4-FFF2-40B4-BE49-F238E27FC236}">
                        <a16:creationId xmlns:a16="http://schemas.microsoft.com/office/drawing/2014/main" id="{8FE23A22-0EA9-43B5-9C9A-C5CDF5C5B75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75" name="Pijl: rechts 54">
                  <a:extLst>
                    <a:ext uri="{FF2B5EF4-FFF2-40B4-BE49-F238E27FC236}">
                      <a16:creationId xmlns:a16="http://schemas.microsoft.com/office/drawing/2014/main" id="{B86A223C-42CB-419E-BD1F-26ABA30183F8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64" name="Groep 43">
                <a:extLst>
                  <a:ext uri="{FF2B5EF4-FFF2-40B4-BE49-F238E27FC236}">
                    <a16:creationId xmlns:a16="http://schemas.microsoft.com/office/drawing/2014/main" id="{540E158C-661D-4052-80FB-3C4C4D52156D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165" name="Rechthoek 44">
                  <a:extLst>
                    <a:ext uri="{FF2B5EF4-FFF2-40B4-BE49-F238E27FC236}">
                      <a16:creationId xmlns:a16="http://schemas.microsoft.com/office/drawing/2014/main" id="{8FB55B55-4C7A-4420-8E4B-755D7CE3E798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166" name="Groep 45">
                  <a:extLst>
                    <a:ext uri="{FF2B5EF4-FFF2-40B4-BE49-F238E27FC236}">
                      <a16:creationId xmlns:a16="http://schemas.microsoft.com/office/drawing/2014/main" id="{FBFF3DFF-F5F1-4B2E-88D7-3BB5828A4F99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168" name="Rechte verbindingslijn 47">
                    <a:extLst>
                      <a:ext uri="{FF2B5EF4-FFF2-40B4-BE49-F238E27FC236}">
                        <a16:creationId xmlns:a16="http://schemas.microsoft.com/office/drawing/2014/main" id="{32C616D9-F79B-4271-B50B-612DAA077E4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69" name="Rechte verbindingslijn 48">
                    <a:extLst>
                      <a:ext uri="{FF2B5EF4-FFF2-40B4-BE49-F238E27FC236}">
                        <a16:creationId xmlns:a16="http://schemas.microsoft.com/office/drawing/2014/main" id="{08F3A654-C24B-4092-A07E-CE48DD7087F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70" name="Rechte verbindingslijn 49">
                    <a:extLst>
                      <a:ext uri="{FF2B5EF4-FFF2-40B4-BE49-F238E27FC236}">
                        <a16:creationId xmlns:a16="http://schemas.microsoft.com/office/drawing/2014/main" id="{42257EE8-075F-4E91-B706-B190B1267E1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71" name="Rechte verbindingslijn 50">
                    <a:extLst>
                      <a:ext uri="{FF2B5EF4-FFF2-40B4-BE49-F238E27FC236}">
                        <a16:creationId xmlns:a16="http://schemas.microsoft.com/office/drawing/2014/main" id="{85C2D805-822F-454E-BADA-49073343778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72" name="Rechte verbindingslijn 51">
                    <a:extLst>
                      <a:ext uri="{FF2B5EF4-FFF2-40B4-BE49-F238E27FC236}">
                        <a16:creationId xmlns:a16="http://schemas.microsoft.com/office/drawing/2014/main" id="{B31690BB-01F6-401B-8B46-6223721DA75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67" name="Pijl: rechts 46">
                  <a:extLst>
                    <a:ext uri="{FF2B5EF4-FFF2-40B4-BE49-F238E27FC236}">
                      <a16:creationId xmlns:a16="http://schemas.microsoft.com/office/drawing/2014/main" id="{94B2950C-54CE-4ABB-9FD3-2F1F7CEE23D0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grpSp>
          <p:nvGrpSpPr>
            <p:cNvPr id="151" name="ICOON_info">
              <a:extLst>
                <a:ext uri="{FF2B5EF4-FFF2-40B4-BE49-F238E27FC236}">
                  <a16:creationId xmlns:a16="http://schemas.microsoft.com/office/drawing/2014/main" id="{2229730F-C625-4A18-9B0B-38120BEB5AF8}"/>
                </a:ext>
              </a:extLst>
            </p:cNvPr>
            <p:cNvGrpSpPr/>
            <p:nvPr userDrawn="1"/>
          </p:nvGrpSpPr>
          <p:grpSpPr>
            <a:xfrm>
              <a:off x="-363900" y="4419652"/>
              <a:ext cx="283685" cy="283685"/>
              <a:chOff x="-498635" y="5932072"/>
              <a:chExt cx="267555" cy="267555"/>
            </a:xfrm>
          </p:grpSpPr>
          <p:sp>
            <p:nvSpPr>
              <p:cNvPr id="153" name="Ovaal 74">
                <a:extLst>
                  <a:ext uri="{FF2B5EF4-FFF2-40B4-BE49-F238E27FC236}">
                    <a16:creationId xmlns:a16="http://schemas.microsoft.com/office/drawing/2014/main" id="{F4A89957-D2F1-4533-B8C3-675D56243B3D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54" name="Graphic 163" descr="Informatie">
                <a:extLst>
                  <a:ext uri="{FF2B5EF4-FFF2-40B4-BE49-F238E27FC236}">
                    <a16:creationId xmlns:a16="http://schemas.microsoft.com/office/drawing/2014/main" id="{6AD30C9B-5B71-498E-BACD-898A0B66971A}"/>
                  </a:ext>
                </a:extLst>
              </p:cNvPr>
              <p:cNvSpPr/>
              <p:nvPr/>
            </p:nvSpPr>
            <p:spPr>
              <a:xfrm>
                <a:off x="-498635" y="5932072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chemeClr val="accent2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52" name="Tijdelijke aanduiding voor tekst 2">
              <a:extLst>
                <a:ext uri="{FF2B5EF4-FFF2-40B4-BE49-F238E27FC236}">
                  <a16:creationId xmlns:a16="http://schemas.microsoft.com/office/drawing/2014/main" id="{B4105604-1DC8-40F1-9A35-9B1BAAF9DFE8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-3255019" y="1845859"/>
              <a:ext cx="2219788" cy="2564337"/>
            </a:xfrm>
            <a:prstGeom prst="rect">
              <a:avLst/>
            </a:prstGeom>
          </p:spPr>
          <p:txBody>
            <a:bodyPr vert="horz" lIns="0" tIns="0" rIns="0" bIns="0" rtlCol="0">
              <a:noAutofit/>
            </a:bodyPr>
            <a:lstStyle>
              <a:lvl1pPr marL="180000" indent="-180000" algn="l" defTabSz="719138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chemeClr val="tx1"/>
                </a:buClr>
                <a:buSzPct val="100000"/>
                <a:buFont typeface="Segoe UI Light" panose="020B0502040204020203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24000" indent="-180000" algn="l" defTabSz="719138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  <a:defRPr sz="1400" i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68000" indent="-180000" algn="l" defTabSz="719138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  <a:defRPr sz="1200" i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48000" indent="-180000" algn="l" defTabSz="719138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SzPct val="100000"/>
                <a:buFont typeface="Arial" panose="020B0604020202020204" pitchFamily="34" charset="0"/>
                <a:buChar char="•"/>
                <a:defRPr sz="1050" b="0" strike="noStrike" kern="1200" cap="none" spc="50" baseline="0">
                  <a:ln>
                    <a:noFill/>
                  </a:ln>
                  <a:solidFill>
                    <a:schemeClr val="tx1"/>
                  </a:solidFill>
                  <a:latin typeface="+mn-lt"/>
                  <a:ea typeface="+mn-ea"/>
                  <a:cs typeface="Calibri" panose="020F0502020204030204" pitchFamily="34" charset="0"/>
                </a:defRPr>
              </a:lvl4pPr>
              <a:lvl5pPr marL="0" indent="0" algn="l" defTabSz="719138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chemeClr val="tx2"/>
                </a:buClr>
                <a:buFont typeface="+mj-lt"/>
                <a:buNone/>
                <a:defRPr sz="1400" b="0" i="0" kern="1200" spc="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0" indent="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tx1"/>
                </a:buClr>
                <a:buFont typeface="+mj-lt"/>
                <a:buNone/>
                <a:defRPr sz="1600" b="1" i="0" kern="1200" cap="all" spc="50" baseline="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6pPr>
              <a:lvl7pPr marL="0" indent="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tx1"/>
                </a:buClr>
                <a:buFont typeface="+mj-lt"/>
                <a:buNone/>
                <a:defRPr sz="1600" b="1" i="0" kern="1200" cap="none" spc="50" baseline="0">
                  <a:solidFill>
                    <a:schemeClr val="accent1"/>
                  </a:solidFill>
                  <a:latin typeface="+mj-lt"/>
                  <a:ea typeface="+mn-ea"/>
                  <a:cs typeface="+mn-cs"/>
                </a:defRPr>
              </a:lvl7pPr>
              <a:lvl8pPr marL="0" indent="0" algn="l" defTabSz="914400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600"/>
                </a:spcAft>
                <a:buFont typeface="Arial" panose="020B0604020202020204" pitchFamily="34" charset="0"/>
                <a:buNone/>
                <a:defRPr sz="2000" i="1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8pPr>
              <a:lvl9pPr marL="0" indent="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1200"/>
                </a:spcAft>
                <a:buFont typeface="Arial" panose="020B0604020202020204" pitchFamily="34" charset="0"/>
                <a:buNone/>
                <a:defRPr sz="1050" b="0" kern="1200">
                  <a:solidFill>
                    <a:schemeClr val="bg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400"/>
                </a:spcBef>
                <a:spcAft>
                  <a:spcPts val="400"/>
                </a:spcAft>
              </a:pPr>
              <a:r>
                <a:rPr lang="en-GB" sz="1200" dirty="0"/>
                <a:t>Bullet</a:t>
              </a:r>
            </a:p>
            <a:p>
              <a:pPr lvl="1">
                <a:spcBef>
                  <a:spcPts val="400"/>
                </a:spcBef>
                <a:spcAft>
                  <a:spcPts val="400"/>
                </a:spcAft>
              </a:pPr>
              <a:r>
                <a:rPr lang="en-GB" sz="1200" dirty="0"/>
                <a:t>Sub-bullet</a:t>
              </a:r>
            </a:p>
            <a:p>
              <a:pPr lvl="2">
                <a:spcBef>
                  <a:spcPts val="400"/>
                </a:spcBef>
                <a:spcAft>
                  <a:spcPts val="400"/>
                </a:spcAft>
              </a:pPr>
              <a:r>
                <a:rPr lang="en-GB" sz="1100" dirty="0"/>
                <a:t>Sub-sub-bullet</a:t>
              </a:r>
            </a:p>
            <a:p>
              <a:pPr lvl="3">
                <a:spcBef>
                  <a:spcPts val="400"/>
                </a:spcBef>
                <a:spcAft>
                  <a:spcPts val="400"/>
                </a:spcAft>
              </a:pPr>
              <a:r>
                <a:rPr lang="en-GB" sz="1000" dirty="0"/>
                <a:t>Sub-sub-sub-bullet</a:t>
              </a:r>
            </a:p>
            <a:p>
              <a:pPr lvl="4">
                <a:spcBef>
                  <a:spcPts val="400"/>
                </a:spcBef>
                <a:spcAft>
                  <a:spcPts val="400"/>
                </a:spcAft>
              </a:pPr>
              <a:r>
                <a:rPr lang="en-GB" sz="1200" dirty="0"/>
                <a:t>Default text</a:t>
              </a:r>
            </a:p>
            <a:p>
              <a:pPr lvl="5">
                <a:spcBef>
                  <a:spcPts val="400"/>
                </a:spcBef>
                <a:spcAft>
                  <a:spcPts val="400"/>
                </a:spcAft>
              </a:pPr>
              <a:r>
                <a:rPr lang="en-GB" sz="1400" dirty="0"/>
                <a:t>Subtitle #1</a:t>
              </a:r>
            </a:p>
            <a:p>
              <a:pPr lvl="6">
                <a:spcBef>
                  <a:spcPts val="400"/>
                </a:spcBef>
                <a:spcAft>
                  <a:spcPts val="400"/>
                </a:spcAft>
              </a:pPr>
              <a:r>
                <a:rPr lang="en-GB" sz="1400" dirty="0"/>
                <a:t>Subtitle #2</a:t>
              </a:r>
            </a:p>
            <a:p>
              <a:pPr lvl="7">
                <a:spcBef>
                  <a:spcPts val="400"/>
                </a:spcBef>
                <a:spcAft>
                  <a:spcPts val="400"/>
                </a:spcAft>
              </a:pPr>
              <a:r>
                <a:rPr lang="en-GB" sz="1800" dirty="0"/>
                <a:t>Quote  </a:t>
              </a:r>
            </a:p>
            <a:p>
              <a:pPr lvl="8">
                <a:spcBef>
                  <a:spcPts val="400"/>
                </a:spcBef>
                <a:spcAft>
                  <a:spcPts val="400"/>
                </a:spcAft>
              </a:pPr>
              <a:r>
                <a:rPr lang="en-GB" sz="1000" dirty="0"/>
                <a:t>Source </a:t>
              </a:r>
            </a:p>
          </p:txBody>
        </p:sp>
      </p:grpSp>
      <p:sp>
        <p:nvSpPr>
          <p:cNvPr id="199" name="Tijdelijke aanduiding voor verticale tekst 2">
            <a:extLst>
              <a:ext uri="{FF2B5EF4-FFF2-40B4-BE49-F238E27FC236}">
                <a16:creationId xmlns:a16="http://schemas.microsoft.com/office/drawing/2014/main" id="{3E77583D-8C37-43FE-B743-0C22AACD1739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828207" y="1930254"/>
            <a:ext cx="3439201" cy="4102902"/>
          </a:xfrm>
        </p:spPr>
        <p:txBody>
          <a:bodyPr vert="horz"/>
          <a:lstStyle/>
          <a:p>
            <a:pPr lvl="0"/>
            <a:r>
              <a:rPr lang="en-GB" noProof="0" dirty="0"/>
              <a:t>Bullet</a:t>
            </a:r>
          </a:p>
          <a:p>
            <a:pPr lvl="1"/>
            <a:r>
              <a:rPr lang="en-GB" noProof="0" dirty="0"/>
              <a:t>Sub-bullet</a:t>
            </a:r>
          </a:p>
          <a:p>
            <a:pPr lvl="2"/>
            <a:r>
              <a:rPr lang="en-GB" noProof="0" dirty="0"/>
              <a:t>Sub-sub-bullet</a:t>
            </a:r>
          </a:p>
          <a:p>
            <a:pPr lvl="3"/>
            <a:r>
              <a:rPr lang="en-GB" noProof="0" dirty="0"/>
              <a:t>Sub-sub-sub-bullet</a:t>
            </a:r>
          </a:p>
          <a:p>
            <a:pPr lvl="4"/>
            <a:r>
              <a:rPr lang="en-GB" noProof="0" dirty="0"/>
              <a:t>Default text</a:t>
            </a:r>
          </a:p>
          <a:p>
            <a:pPr lvl="5"/>
            <a:r>
              <a:rPr lang="en-GB" noProof="0" dirty="0"/>
              <a:t>Subtitle #1</a:t>
            </a:r>
          </a:p>
          <a:p>
            <a:pPr lvl="6"/>
            <a:r>
              <a:rPr lang="en-GB" noProof="0" dirty="0"/>
              <a:t>Subtitle #2</a:t>
            </a:r>
          </a:p>
          <a:p>
            <a:pPr lvl="7"/>
            <a:r>
              <a:rPr lang="en-GB" noProof="0" dirty="0"/>
              <a:t>Quote  </a:t>
            </a:r>
          </a:p>
          <a:p>
            <a:pPr lvl="8"/>
            <a:r>
              <a:rPr lang="en-GB" noProof="0" dirty="0"/>
              <a:t>Source </a:t>
            </a:r>
          </a:p>
        </p:txBody>
      </p:sp>
      <p:sp>
        <p:nvSpPr>
          <p:cNvPr id="200" name="Tijdelijke aanduiding voor verticale tekst 2">
            <a:extLst>
              <a:ext uri="{FF2B5EF4-FFF2-40B4-BE49-F238E27FC236}">
                <a16:creationId xmlns:a16="http://schemas.microsoft.com/office/drawing/2014/main" id="{087ECC48-5F1C-4249-A1C5-91F2D6ACB8D2}"/>
              </a:ext>
            </a:extLst>
          </p:cNvPr>
          <p:cNvSpPr>
            <a:spLocks noGrp="1"/>
          </p:cNvSpPr>
          <p:nvPr>
            <p:ph type="body" orient="vert" idx="13" hasCustomPrompt="1"/>
          </p:nvPr>
        </p:nvSpPr>
        <p:spPr>
          <a:xfrm>
            <a:off x="4537184" y="1930254"/>
            <a:ext cx="3420001" cy="4102902"/>
          </a:xfrm>
        </p:spPr>
        <p:txBody>
          <a:bodyPr vert="horz"/>
          <a:lstStyle/>
          <a:p>
            <a:pPr lvl="0"/>
            <a:r>
              <a:rPr lang="en-GB" noProof="0" dirty="0"/>
              <a:t>Bullet</a:t>
            </a:r>
          </a:p>
          <a:p>
            <a:pPr lvl="1"/>
            <a:r>
              <a:rPr lang="en-GB" noProof="0" dirty="0"/>
              <a:t>Sub-bullet</a:t>
            </a:r>
          </a:p>
          <a:p>
            <a:pPr lvl="2"/>
            <a:r>
              <a:rPr lang="en-GB" noProof="0" dirty="0"/>
              <a:t>Sub-sub-bullet</a:t>
            </a:r>
          </a:p>
          <a:p>
            <a:pPr lvl="3"/>
            <a:r>
              <a:rPr lang="en-GB" noProof="0" dirty="0"/>
              <a:t>Sub-sub-sub-bullet</a:t>
            </a:r>
          </a:p>
          <a:p>
            <a:pPr lvl="4"/>
            <a:r>
              <a:rPr lang="en-GB" noProof="0" dirty="0"/>
              <a:t>Default text</a:t>
            </a:r>
          </a:p>
          <a:p>
            <a:pPr lvl="5"/>
            <a:r>
              <a:rPr lang="en-GB" noProof="0" dirty="0"/>
              <a:t>Subtitle #1</a:t>
            </a:r>
          </a:p>
          <a:p>
            <a:pPr lvl="6"/>
            <a:r>
              <a:rPr lang="en-GB" noProof="0" dirty="0"/>
              <a:t>Subtitle #2</a:t>
            </a:r>
          </a:p>
          <a:p>
            <a:pPr lvl="7"/>
            <a:r>
              <a:rPr lang="en-GB" noProof="0" dirty="0"/>
              <a:t>Quote  </a:t>
            </a:r>
          </a:p>
          <a:p>
            <a:pPr lvl="8"/>
            <a:r>
              <a:rPr lang="en-GB" noProof="0" dirty="0"/>
              <a:t>Source </a:t>
            </a:r>
          </a:p>
        </p:txBody>
      </p:sp>
      <p:sp>
        <p:nvSpPr>
          <p:cNvPr id="201" name="Tijdelijke aanduiding voor verticale tekst 2">
            <a:extLst>
              <a:ext uri="{FF2B5EF4-FFF2-40B4-BE49-F238E27FC236}">
                <a16:creationId xmlns:a16="http://schemas.microsoft.com/office/drawing/2014/main" id="{0F996D63-8BD8-4775-B3A3-F2DF114EC3BD}"/>
              </a:ext>
            </a:extLst>
          </p:cNvPr>
          <p:cNvSpPr>
            <a:spLocks noGrp="1"/>
          </p:cNvSpPr>
          <p:nvPr>
            <p:ph type="body" orient="vert" idx="14" hasCustomPrompt="1"/>
          </p:nvPr>
        </p:nvSpPr>
        <p:spPr>
          <a:xfrm>
            <a:off x="8219340" y="1930254"/>
            <a:ext cx="3420001" cy="4102902"/>
          </a:xfrm>
        </p:spPr>
        <p:txBody>
          <a:bodyPr vert="horz"/>
          <a:lstStyle/>
          <a:p>
            <a:pPr lvl="0"/>
            <a:r>
              <a:rPr lang="en-GB" noProof="0" dirty="0"/>
              <a:t>Bullet</a:t>
            </a:r>
          </a:p>
          <a:p>
            <a:pPr lvl="1"/>
            <a:r>
              <a:rPr lang="en-GB" noProof="0" dirty="0"/>
              <a:t>Sub-bullet</a:t>
            </a:r>
          </a:p>
          <a:p>
            <a:pPr lvl="2"/>
            <a:r>
              <a:rPr lang="en-GB" noProof="0" dirty="0"/>
              <a:t>Sub-sub-bullet</a:t>
            </a:r>
          </a:p>
          <a:p>
            <a:pPr lvl="3"/>
            <a:r>
              <a:rPr lang="en-GB" noProof="0" dirty="0"/>
              <a:t>Sub-sub-sub-bullet</a:t>
            </a:r>
          </a:p>
          <a:p>
            <a:pPr lvl="4"/>
            <a:r>
              <a:rPr lang="en-GB" noProof="0" dirty="0"/>
              <a:t>Default text</a:t>
            </a:r>
          </a:p>
          <a:p>
            <a:pPr lvl="5"/>
            <a:r>
              <a:rPr lang="en-GB" noProof="0" dirty="0"/>
              <a:t>Subtitle #1</a:t>
            </a:r>
          </a:p>
          <a:p>
            <a:pPr lvl="6"/>
            <a:r>
              <a:rPr lang="en-GB" noProof="0" dirty="0"/>
              <a:t>Subtitle #2</a:t>
            </a:r>
          </a:p>
          <a:p>
            <a:pPr lvl="7"/>
            <a:r>
              <a:rPr lang="en-GB" noProof="0" dirty="0"/>
              <a:t>Quote  </a:t>
            </a:r>
          </a:p>
          <a:p>
            <a:pPr lvl="8"/>
            <a:r>
              <a:rPr lang="en-GB" noProof="0" dirty="0"/>
              <a:t>Source </a:t>
            </a:r>
          </a:p>
        </p:txBody>
      </p:sp>
    </p:spTree>
    <p:extLst>
      <p:ext uri="{BB962C8B-B14F-4D97-AF65-F5344CB8AC3E}">
        <p14:creationId xmlns:p14="http://schemas.microsoft.com/office/powerpoint/2010/main" val="7430873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683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[GRADIENT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ACKGROUND GRADIENT">
            <a:extLst>
              <a:ext uri="{FF2B5EF4-FFF2-40B4-BE49-F238E27FC236}">
                <a16:creationId xmlns:a16="http://schemas.microsoft.com/office/drawing/2014/main" id="{3BDDC333-021F-44C2-A35D-B83104B214EC}"/>
              </a:ext>
            </a:extLst>
          </p:cNvPr>
          <p:cNvSpPr>
            <a:spLocks/>
          </p:cNvSpPr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/>
              </a:gs>
              <a:gs pos="67000">
                <a:srgbClr val="D53B91"/>
              </a:gs>
              <a:gs pos="33000">
                <a:srgbClr val="E1455B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BC07461-E002-4DEF-9B12-6E2A18AC52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Add your title here</a:t>
            </a:r>
            <a:endParaRPr lang="en-GB"/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B7A82148-C556-4FAF-9205-E94E3D2E63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44FD51-C968-4CE8-9F82-FC6D62DE5FD7}" type="datetime4">
              <a:rPr lang="en-GB" smtClean="0"/>
              <a:t>29 September 2023</a:t>
            </a:fld>
            <a:endParaRPr lang="en-GB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868BF533-FD99-4EC9-9BF2-4E011FFC8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GB"/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732A7E28-E122-482F-B0FF-C4230F93CD33}"/>
              </a:ext>
            </a:extLst>
          </p:cNvPr>
          <p:cNvSpPr txBox="1"/>
          <p:nvPr userDrawn="1"/>
        </p:nvSpPr>
        <p:spPr>
          <a:xfrm>
            <a:off x="0" y="-286617"/>
            <a:ext cx="3009382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GB" sz="1050" cap="all" baseline="0">
                <a:solidFill>
                  <a:schemeClr val="accent2"/>
                </a:solidFill>
              </a:rPr>
              <a:t>TITLE ONLY [GRADIENT]</a:t>
            </a:r>
          </a:p>
        </p:txBody>
      </p:sp>
      <p:sp>
        <p:nvSpPr>
          <p:cNvPr id="11" name="Tijdelijke aanduiding voor verticale tekst 2">
            <a:extLst>
              <a:ext uri="{FF2B5EF4-FFF2-40B4-BE49-F238E27FC236}">
                <a16:creationId xmlns:a16="http://schemas.microsoft.com/office/drawing/2014/main" id="{AC2515DD-01D6-44DD-81E7-911E1CAC597D}"/>
              </a:ext>
            </a:extLst>
          </p:cNvPr>
          <p:cNvSpPr>
            <a:spLocks noGrp="1"/>
          </p:cNvSpPr>
          <p:nvPr>
            <p:ph type="body" orient="vert" idx="12" hasCustomPrompt="1"/>
          </p:nvPr>
        </p:nvSpPr>
        <p:spPr>
          <a:xfrm>
            <a:off x="828205" y="539119"/>
            <a:ext cx="4048595" cy="169277"/>
          </a:xfrm>
        </p:spPr>
        <p:txBody>
          <a:bodyPr vert="horz" wrap="square">
            <a:spAutoFit/>
          </a:bodyPr>
          <a:lstStyle>
            <a:lvl1pPr marL="0" indent="0">
              <a:buClr>
                <a:schemeClr val="bg1"/>
              </a:buClr>
              <a:buNone/>
              <a:defRPr sz="1100" cap="all" baseline="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buClr>
                <a:schemeClr val="bg1"/>
              </a:buClr>
              <a:defRPr>
                <a:solidFill>
                  <a:schemeClr val="bg1"/>
                </a:solidFill>
              </a:defRPr>
            </a:lvl6pPr>
            <a:lvl7pPr>
              <a:buClr>
                <a:schemeClr val="bg1"/>
              </a:buCl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GB" noProof="0"/>
              <a:t>Chapter / subject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63CF75D6-1345-4E92-A163-48F3BE9ED85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86171" y="6633685"/>
            <a:ext cx="731984" cy="117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6672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[GRADIENT] - 1 CONTEN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ACKGROUND GRADIENT">
            <a:extLst>
              <a:ext uri="{FF2B5EF4-FFF2-40B4-BE49-F238E27FC236}">
                <a16:creationId xmlns:a16="http://schemas.microsoft.com/office/drawing/2014/main" id="{3BDDC333-021F-44C2-A35D-B83104B214EC}"/>
              </a:ext>
            </a:extLst>
          </p:cNvPr>
          <p:cNvSpPr>
            <a:spLocks/>
          </p:cNvSpPr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/>
              </a:gs>
              <a:gs pos="67000">
                <a:srgbClr val="D53B91"/>
              </a:gs>
              <a:gs pos="33000">
                <a:srgbClr val="E1455B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BC07461-E002-4DEF-9B12-6E2A18AC52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Add your title here</a:t>
            </a:r>
            <a:endParaRPr lang="en-GB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50646C58-CA2F-455E-9107-D6E9EC7960C7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/>
        <p:txBody>
          <a:bodyPr vert="horz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buClr>
                <a:schemeClr val="bg1"/>
              </a:buClr>
              <a:defRPr>
                <a:solidFill>
                  <a:schemeClr val="bg1"/>
                </a:solidFill>
              </a:defRPr>
            </a:lvl6pPr>
            <a:lvl7pPr>
              <a:buClr>
                <a:schemeClr val="bg1"/>
              </a:buCl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GB" noProof="0" dirty="0"/>
              <a:t>Bullet</a:t>
            </a:r>
          </a:p>
          <a:p>
            <a:pPr lvl="1"/>
            <a:r>
              <a:rPr lang="en-GB" noProof="0" dirty="0"/>
              <a:t>Sub-bullet</a:t>
            </a:r>
          </a:p>
          <a:p>
            <a:pPr lvl="2"/>
            <a:r>
              <a:rPr lang="en-GB" noProof="0" dirty="0"/>
              <a:t>Default text</a:t>
            </a:r>
          </a:p>
          <a:p>
            <a:pPr lvl="3"/>
            <a:r>
              <a:rPr lang="en-GB" noProof="0" dirty="0"/>
              <a:t>Subtitle #1</a:t>
            </a:r>
          </a:p>
          <a:p>
            <a:pPr lvl="4"/>
            <a:r>
              <a:rPr lang="en-GB" noProof="0" dirty="0"/>
              <a:t>Subtitle #2</a:t>
            </a:r>
          </a:p>
          <a:p>
            <a:pPr lvl="5"/>
            <a:r>
              <a:rPr lang="en-GB" noProof="0" dirty="0"/>
              <a:t>Numerical bullet</a:t>
            </a:r>
          </a:p>
          <a:p>
            <a:pPr lvl="6"/>
            <a:r>
              <a:rPr lang="en-GB" noProof="0" dirty="0"/>
              <a:t>Alphabetical bullet</a:t>
            </a:r>
          </a:p>
          <a:p>
            <a:pPr lvl="7"/>
            <a:r>
              <a:rPr lang="en-GB" noProof="0" dirty="0"/>
              <a:t>Quote  </a:t>
            </a:r>
          </a:p>
          <a:p>
            <a:pPr lvl="8"/>
            <a:r>
              <a:rPr lang="en-GB" noProof="0" dirty="0"/>
              <a:t>Source </a:t>
            </a:r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B7A82148-C556-4FAF-9205-E94E3D2E63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BADA6-4EA0-4C94-AC76-A5BB0A2B1EEB}" type="datetime4">
              <a:rPr lang="en-GB" smtClean="0"/>
              <a:t>29 September 2023</a:t>
            </a:fld>
            <a:endParaRPr lang="en-GB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868BF533-FD99-4EC9-9BF2-4E011FFC8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GB"/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732A7E28-E122-482F-B0FF-C4230F93CD33}"/>
              </a:ext>
            </a:extLst>
          </p:cNvPr>
          <p:cNvSpPr txBox="1"/>
          <p:nvPr userDrawn="1"/>
        </p:nvSpPr>
        <p:spPr>
          <a:xfrm>
            <a:off x="0" y="-286617"/>
            <a:ext cx="3009382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GB" sz="1050" cap="all" baseline="0" err="1">
                <a:solidFill>
                  <a:schemeClr val="accent2"/>
                </a:solidFill>
              </a:rPr>
              <a:t>TeXt</a:t>
            </a:r>
            <a:r>
              <a:rPr lang="en-GB" sz="1050" cap="all" baseline="0">
                <a:solidFill>
                  <a:schemeClr val="accent2"/>
                </a:solidFill>
              </a:rPr>
              <a:t> 100% [GRADIENT] – 1 content box</a:t>
            </a:r>
          </a:p>
        </p:txBody>
      </p:sp>
      <p:sp>
        <p:nvSpPr>
          <p:cNvPr id="11" name="Tijdelijke aanduiding voor verticale tekst 2">
            <a:extLst>
              <a:ext uri="{FF2B5EF4-FFF2-40B4-BE49-F238E27FC236}">
                <a16:creationId xmlns:a16="http://schemas.microsoft.com/office/drawing/2014/main" id="{AC2515DD-01D6-44DD-81E7-911E1CAC597D}"/>
              </a:ext>
            </a:extLst>
          </p:cNvPr>
          <p:cNvSpPr>
            <a:spLocks noGrp="1"/>
          </p:cNvSpPr>
          <p:nvPr>
            <p:ph type="body" orient="vert" idx="12" hasCustomPrompt="1"/>
          </p:nvPr>
        </p:nvSpPr>
        <p:spPr>
          <a:xfrm>
            <a:off x="828205" y="539119"/>
            <a:ext cx="4048595" cy="169277"/>
          </a:xfrm>
        </p:spPr>
        <p:txBody>
          <a:bodyPr vert="horz" wrap="square">
            <a:spAutoFit/>
          </a:bodyPr>
          <a:lstStyle>
            <a:lvl1pPr marL="0" indent="0">
              <a:buClr>
                <a:schemeClr val="bg1"/>
              </a:buClr>
              <a:buNone/>
              <a:defRPr sz="1100" cap="all" baseline="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buClr>
                <a:schemeClr val="bg1"/>
              </a:buClr>
              <a:defRPr>
                <a:solidFill>
                  <a:schemeClr val="bg1"/>
                </a:solidFill>
              </a:defRPr>
            </a:lvl6pPr>
            <a:lvl7pPr>
              <a:buClr>
                <a:schemeClr val="bg1"/>
              </a:buCl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GB" noProof="0"/>
              <a:t>Chapter / subject</a:t>
            </a:r>
          </a:p>
        </p:txBody>
      </p:sp>
      <p:pic>
        <p:nvPicPr>
          <p:cNvPr id="79" name="Graphic 78">
            <a:extLst>
              <a:ext uri="{FF2B5EF4-FFF2-40B4-BE49-F238E27FC236}">
                <a16:creationId xmlns:a16="http://schemas.microsoft.com/office/drawing/2014/main" id="{90B3DA03-2E0E-44EF-948A-7EB9D0177D8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86171" y="6633685"/>
            <a:ext cx="731984" cy="117157"/>
          </a:xfrm>
          <a:prstGeom prst="rect">
            <a:avLst/>
          </a:prstGeom>
        </p:spPr>
      </p:pic>
      <p:grpSp>
        <p:nvGrpSpPr>
          <p:cNvPr id="78" name="Group 77">
            <a:extLst>
              <a:ext uri="{FF2B5EF4-FFF2-40B4-BE49-F238E27FC236}">
                <a16:creationId xmlns:a16="http://schemas.microsoft.com/office/drawing/2014/main" id="{DDCCD3EE-E9AA-4B65-888A-B7A16EC017F3}"/>
              </a:ext>
            </a:extLst>
          </p:cNvPr>
          <p:cNvGrpSpPr/>
          <p:nvPr userDrawn="1"/>
        </p:nvGrpSpPr>
        <p:grpSpPr>
          <a:xfrm>
            <a:off x="-3786437" y="0"/>
            <a:ext cx="3699926" cy="5359349"/>
            <a:chOff x="-3786437" y="0"/>
            <a:chExt cx="3699926" cy="5359349"/>
          </a:xfrm>
        </p:grpSpPr>
        <p:sp>
          <p:nvSpPr>
            <p:cNvPr id="82" name="Rechthoek 13">
              <a:extLst>
                <a:ext uri="{FF2B5EF4-FFF2-40B4-BE49-F238E27FC236}">
                  <a16:creationId xmlns:a16="http://schemas.microsoft.com/office/drawing/2014/main" id="{6E02170C-9040-4B0C-9300-9BB993F41EBA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gradFill>
              <a:gsLst>
                <a:gs pos="0">
                  <a:schemeClr val="accent1"/>
                </a:gs>
                <a:gs pos="67000">
                  <a:srgbClr val="D53B91"/>
                </a:gs>
                <a:gs pos="33000">
                  <a:srgbClr val="E1455B"/>
                </a:gs>
                <a:gs pos="100000">
                  <a:schemeClr val="accent2"/>
                </a:gs>
              </a:gsLst>
              <a:lin ang="0" scaled="0"/>
            </a:gra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Choosing text levels</a:t>
              </a:r>
            </a:p>
          </p:txBody>
        </p:sp>
        <p:sp>
          <p:nvSpPr>
            <p:cNvPr id="83" name="Ovaal 14">
              <a:extLst>
                <a:ext uri="{FF2B5EF4-FFF2-40B4-BE49-F238E27FC236}">
                  <a16:creationId xmlns:a16="http://schemas.microsoft.com/office/drawing/2014/main" id="{46AB14ED-A5C5-4C14-BB98-B482F06E3B5F}"/>
                </a:ext>
              </a:extLst>
            </p:cNvPr>
            <p:cNvSpPr/>
            <p:nvPr userDrawn="1"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84" name="Ovaal 16">
              <a:extLst>
                <a:ext uri="{FF2B5EF4-FFF2-40B4-BE49-F238E27FC236}">
                  <a16:creationId xmlns:a16="http://schemas.microsoft.com/office/drawing/2014/main" id="{0DA3A4E4-0822-41E2-BB1B-0ACC8815AD41}"/>
                </a:ext>
              </a:extLst>
            </p:cNvPr>
            <p:cNvSpPr/>
            <p:nvPr userDrawn="1"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85" name="Rechthoek 17">
              <a:extLst>
                <a:ext uri="{FF2B5EF4-FFF2-40B4-BE49-F238E27FC236}">
                  <a16:creationId xmlns:a16="http://schemas.microsoft.com/office/drawing/2014/main" id="{F9036737-C583-4852-BB78-58EC4406C44E}"/>
                </a:ext>
              </a:extLst>
            </p:cNvPr>
            <p:cNvSpPr/>
            <p:nvPr userDrawn="1"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Under the tab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use the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list level-buttons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choose a text level. 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Choose from:</a:t>
              </a:r>
            </a:p>
          </p:txBody>
        </p:sp>
        <p:sp>
          <p:nvSpPr>
            <p:cNvPr id="86" name="Ovaal 19">
              <a:extLst>
                <a:ext uri="{FF2B5EF4-FFF2-40B4-BE49-F238E27FC236}">
                  <a16:creationId xmlns:a16="http://schemas.microsoft.com/office/drawing/2014/main" id="{CC23817A-7231-4BA6-8DC1-380F2D203990}"/>
                </a:ext>
              </a:extLst>
            </p:cNvPr>
            <p:cNvSpPr/>
            <p:nvPr userDrawn="1"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87" name="Ovaal 21">
              <a:extLst>
                <a:ext uri="{FF2B5EF4-FFF2-40B4-BE49-F238E27FC236}">
                  <a16:creationId xmlns:a16="http://schemas.microsoft.com/office/drawing/2014/main" id="{1BE79A86-C806-48A3-AB0B-EE6DDACE191D}"/>
                </a:ext>
              </a:extLst>
            </p:cNvPr>
            <p:cNvSpPr/>
            <p:nvPr userDrawn="1"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88" name="Ovaal 23">
              <a:extLst>
                <a:ext uri="{FF2B5EF4-FFF2-40B4-BE49-F238E27FC236}">
                  <a16:creationId xmlns:a16="http://schemas.microsoft.com/office/drawing/2014/main" id="{4EC4013B-0EB6-43E3-8CC9-FC8A45EF451E}"/>
                </a:ext>
              </a:extLst>
            </p:cNvPr>
            <p:cNvSpPr/>
            <p:nvPr userDrawn="1"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89" name="Ovaal 25">
              <a:extLst>
                <a:ext uri="{FF2B5EF4-FFF2-40B4-BE49-F238E27FC236}">
                  <a16:creationId xmlns:a16="http://schemas.microsoft.com/office/drawing/2014/main" id="{D0881A37-F19F-4322-B303-0125E34E8BE4}"/>
                </a:ext>
              </a:extLst>
            </p:cNvPr>
            <p:cNvSpPr/>
            <p:nvPr userDrawn="1"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90" name="Ovaal 27">
              <a:extLst>
                <a:ext uri="{FF2B5EF4-FFF2-40B4-BE49-F238E27FC236}">
                  <a16:creationId xmlns:a16="http://schemas.microsoft.com/office/drawing/2014/main" id="{3DC3C3F3-7232-44B7-A471-0644D0602AC2}"/>
                </a:ext>
              </a:extLst>
            </p:cNvPr>
            <p:cNvSpPr/>
            <p:nvPr userDrawn="1"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91" name="Ovaal 29">
              <a:extLst>
                <a:ext uri="{FF2B5EF4-FFF2-40B4-BE49-F238E27FC236}">
                  <a16:creationId xmlns:a16="http://schemas.microsoft.com/office/drawing/2014/main" id="{40C884AE-95DE-4791-AD9B-07AD03447CDE}"/>
                </a:ext>
              </a:extLst>
            </p:cNvPr>
            <p:cNvSpPr/>
            <p:nvPr userDrawn="1"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92" name="Ovaal 31">
              <a:extLst>
                <a:ext uri="{FF2B5EF4-FFF2-40B4-BE49-F238E27FC236}">
                  <a16:creationId xmlns:a16="http://schemas.microsoft.com/office/drawing/2014/main" id="{7CB3DA4A-C2B4-41D6-BC13-55FD4F2D29A4}"/>
                </a:ext>
              </a:extLst>
            </p:cNvPr>
            <p:cNvSpPr/>
            <p:nvPr userDrawn="1"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93" name="Rechthoek 33">
              <a:extLst>
                <a:ext uri="{FF2B5EF4-FFF2-40B4-BE49-F238E27FC236}">
                  <a16:creationId xmlns:a16="http://schemas.microsoft.com/office/drawing/2014/main" id="{CC47C3F8-8164-4075-97BD-E9CF5D68A2A0}"/>
                </a:ext>
              </a:extLst>
            </p:cNvPr>
            <p:cNvSpPr/>
            <p:nvPr userDrawn="1"/>
          </p:nvSpPr>
          <p:spPr>
            <a:xfrm>
              <a:off x="-3786437" y="4531349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en-GB" sz="1200" b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grpSp>
          <p:nvGrpSpPr>
            <p:cNvPr id="94" name="VOORBEELD">
              <a:extLst>
                <a:ext uri="{FF2B5EF4-FFF2-40B4-BE49-F238E27FC236}">
                  <a16:creationId xmlns:a16="http://schemas.microsoft.com/office/drawing/2014/main" id="{1271A4E3-1559-48EE-9D87-5D31AFD60492}"/>
                </a:ext>
              </a:extLst>
            </p:cNvPr>
            <p:cNvGrpSpPr/>
            <p:nvPr userDrawn="1"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98" name="Rechthoek 36">
                <a:extLst>
                  <a:ext uri="{FF2B5EF4-FFF2-40B4-BE49-F238E27FC236}">
                    <a16:creationId xmlns:a16="http://schemas.microsoft.com/office/drawing/2014/main" id="{2F3C80CD-94E9-42EC-9E5C-AD5B675B4D97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GB" sz="9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Home</a:t>
                </a:r>
              </a:p>
            </p:txBody>
          </p:sp>
          <p:sp>
            <p:nvSpPr>
              <p:cNvPr id="99" name="Rechthoek 37">
                <a:extLst>
                  <a:ext uri="{FF2B5EF4-FFF2-40B4-BE49-F238E27FC236}">
                    <a16:creationId xmlns:a16="http://schemas.microsoft.com/office/drawing/2014/main" id="{DCF93B6C-023C-4317-A9C1-6D1F38FEE93C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00" name="Groep 38">
                <a:extLst>
                  <a:ext uri="{FF2B5EF4-FFF2-40B4-BE49-F238E27FC236}">
                    <a16:creationId xmlns:a16="http://schemas.microsoft.com/office/drawing/2014/main" id="{5C3405EE-5F28-495D-AA19-6891A4891C72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131" name="Groep 69">
                  <a:extLst>
                    <a:ext uri="{FF2B5EF4-FFF2-40B4-BE49-F238E27FC236}">
                      <a16:creationId xmlns:a16="http://schemas.microsoft.com/office/drawing/2014/main" id="{30AC110C-3CF8-416B-8EA9-9AB05C13D845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133" name="Rechte verbindingslijn 71">
                    <a:extLst>
                      <a:ext uri="{FF2B5EF4-FFF2-40B4-BE49-F238E27FC236}">
                        <a16:creationId xmlns:a16="http://schemas.microsoft.com/office/drawing/2014/main" id="{0827F58B-EA00-467C-A1F5-C592536BAA7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4" name="Rechte verbindingslijn 72">
                    <a:extLst>
                      <a:ext uri="{FF2B5EF4-FFF2-40B4-BE49-F238E27FC236}">
                        <a16:creationId xmlns:a16="http://schemas.microsoft.com/office/drawing/2014/main" id="{A7C7E7C3-1E93-4C4A-9266-104BC38026F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5" name="Rechte verbindingslijn 73">
                    <a:extLst>
                      <a:ext uri="{FF2B5EF4-FFF2-40B4-BE49-F238E27FC236}">
                        <a16:creationId xmlns:a16="http://schemas.microsoft.com/office/drawing/2014/main" id="{30FC87FB-9BD7-4516-8446-FAAA8921BEA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6" name="Rechte verbindingslijn 74">
                    <a:extLst>
                      <a:ext uri="{FF2B5EF4-FFF2-40B4-BE49-F238E27FC236}">
                        <a16:creationId xmlns:a16="http://schemas.microsoft.com/office/drawing/2014/main" id="{C22D3B42-2FBA-466A-8902-1C531C12971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7" name="Rechte verbindingslijn 75">
                    <a:extLst>
                      <a:ext uri="{FF2B5EF4-FFF2-40B4-BE49-F238E27FC236}">
                        <a16:creationId xmlns:a16="http://schemas.microsoft.com/office/drawing/2014/main" id="{A0BA512B-C26F-408D-AE2D-4202E4D2171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32" name="Pijl: rechts 70">
                  <a:extLst>
                    <a:ext uri="{FF2B5EF4-FFF2-40B4-BE49-F238E27FC236}">
                      <a16:creationId xmlns:a16="http://schemas.microsoft.com/office/drawing/2014/main" id="{A02DFACA-07F3-4864-BF47-5360448BA17F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01" name="Groep 39">
                <a:extLst>
                  <a:ext uri="{FF2B5EF4-FFF2-40B4-BE49-F238E27FC236}">
                    <a16:creationId xmlns:a16="http://schemas.microsoft.com/office/drawing/2014/main" id="{7A718FAC-D228-4111-A2C4-DD2FDDB0F5FE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124" name="Groep 62">
                  <a:extLst>
                    <a:ext uri="{FF2B5EF4-FFF2-40B4-BE49-F238E27FC236}">
                      <a16:creationId xmlns:a16="http://schemas.microsoft.com/office/drawing/2014/main" id="{E10DB985-9006-4CE3-A50C-8A312CA138F0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126" name="Rechte verbindingslijn 64">
                    <a:extLst>
                      <a:ext uri="{FF2B5EF4-FFF2-40B4-BE49-F238E27FC236}">
                        <a16:creationId xmlns:a16="http://schemas.microsoft.com/office/drawing/2014/main" id="{FA26224E-AED1-4843-9E97-7CFD2C43EBC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7" name="Rechte verbindingslijn 65">
                    <a:extLst>
                      <a:ext uri="{FF2B5EF4-FFF2-40B4-BE49-F238E27FC236}">
                        <a16:creationId xmlns:a16="http://schemas.microsoft.com/office/drawing/2014/main" id="{CEB50AC3-4E29-4EFB-9283-ED58A258FCA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8" name="Rechte verbindingslijn 66">
                    <a:extLst>
                      <a:ext uri="{FF2B5EF4-FFF2-40B4-BE49-F238E27FC236}">
                        <a16:creationId xmlns:a16="http://schemas.microsoft.com/office/drawing/2014/main" id="{FBE18C65-2995-4A2C-A1DB-5DF50DF9F73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9" name="Rechte verbindingslijn 67">
                    <a:extLst>
                      <a:ext uri="{FF2B5EF4-FFF2-40B4-BE49-F238E27FC236}">
                        <a16:creationId xmlns:a16="http://schemas.microsoft.com/office/drawing/2014/main" id="{46AD6304-D5E0-4CA6-90BC-E9F18561663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0" name="Rechte verbindingslijn 68">
                    <a:extLst>
                      <a:ext uri="{FF2B5EF4-FFF2-40B4-BE49-F238E27FC236}">
                        <a16:creationId xmlns:a16="http://schemas.microsoft.com/office/drawing/2014/main" id="{C6AF2E56-BF42-4BC2-A3E6-965E9BE7125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25" name="Pijl: rechts 63">
                  <a:extLst>
                    <a:ext uri="{FF2B5EF4-FFF2-40B4-BE49-F238E27FC236}">
                      <a16:creationId xmlns:a16="http://schemas.microsoft.com/office/drawing/2014/main" id="{6CE0D880-C45A-40B4-A8C5-555D36026C6C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102" name="Rechte verbindingslijn 40">
                <a:extLst>
                  <a:ext uri="{FF2B5EF4-FFF2-40B4-BE49-F238E27FC236}">
                    <a16:creationId xmlns:a16="http://schemas.microsoft.com/office/drawing/2014/main" id="{BFD62935-AFE3-439C-B43C-BF701A5C9446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bg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103" name="Rechte verbindingslijn 41">
                <a:extLst>
                  <a:ext uri="{FF2B5EF4-FFF2-40B4-BE49-F238E27FC236}">
                    <a16:creationId xmlns:a16="http://schemas.microsoft.com/office/drawing/2014/main" id="{C2677C4E-C33D-44EA-A195-53D1B1B92A09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bg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104" name="Rechthoek 42">
                <a:extLst>
                  <a:ext uri="{FF2B5EF4-FFF2-40B4-BE49-F238E27FC236}">
                    <a16:creationId xmlns:a16="http://schemas.microsoft.com/office/drawing/2014/main" id="{64BB7D96-AFD1-482B-BFA7-34C94B4D2FA0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up</a:t>
                </a:r>
              </a:p>
            </p:txBody>
          </p:sp>
          <p:sp>
            <p:nvSpPr>
              <p:cNvPr id="105" name="Rechthoek 43">
                <a:extLst>
                  <a:ext uri="{FF2B5EF4-FFF2-40B4-BE49-F238E27FC236}">
                    <a16:creationId xmlns:a16="http://schemas.microsoft.com/office/drawing/2014/main" id="{4B45F847-4B59-4C5E-820A-4AFBE9393B18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down</a:t>
                </a:r>
              </a:p>
            </p:txBody>
          </p:sp>
          <p:grpSp>
            <p:nvGrpSpPr>
              <p:cNvPr id="106" name="Groep 44">
                <a:extLst>
                  <a:ext uri="{FF2B5EF4-FFF2-40B4-BE49-F238E27FC236}">
                    <a16:creationId xmlns:a16="http://schemas.microsoft.com/office/drawing/2014/main" id="{F978989E-1E5E-4D1D-8DD2-4F08B9ECB0F2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116" name="Rechthoek 54">
                  <a:extLst>
                    <a:ext uri="{FF2B5EF4-FFF2-40B4-BE49-F238E27FC236}">
                      <a16:creationId xmlns:a16="http://schemas.microsoft.com/office/drawing/2014/main" id="{46F91C35-7998-4600-8D41-E6C51C94BE19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117" name="Groep 55">
                  <a:extLst>
                    <a:ext uri="{FF2B5EF4-FFF2-40B4-BE49-F238E27FC236}">
                      <a16:creationId xmlns:a16="http://schemas.microsoft.com/office/drawing/2014/main" id="{FAD53855-DACD-431C-AE9D-B2A009DBA67C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119" name="Rechte verbindingslijn 57">
                    <a:extLst>
                      <a:ext uri="{FF2B5EF4-FFF2-40B4-BE49-F238E27FC236}">
                        <a16:creationId xmlns:a16="http://schemas.microsoft.com/office/drawing/2014/main" id="{0630C1A2-DFBF-423F-8919-D01805529C9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0" name="Rechte verbindingslijn 58">
                    <a:extLst>
                      <a:ext uri="{FF2B5EF4-FFF2-40B4-BE49-F238E27FC236}">
                        <a16:creationId xmlns:a16="http://schemas.microsoft.com/office/drawing/2014/main" id="{49E34091-E1F1-4061-90A9-4778EA2007F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1" name="Rechte verbindingslijn 59">
                    <a:extLst>
                      <a:ext uri="{FF2B5EF4-FFF2-40B4-BE49-F238E27FC236}">
                        <a16:creationId xmlns:a16="http://schemas.microsoft.com/office/drawing/2014/main" id="{138C8E2A-3213-484F-B93E-0FF143949CF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2" name="Rechte verbindingslijn 60">
                    <a:extLst>
                      <a:ext uri="{FF2B5EF4-FFF2-40B4-BE49-F238E27FC236}">
                        <a16:creationId xmlns:a16="http://schemas.microsoft.com/office/drawing/2014/main" id="{61627423-C336-4F55-9B36-897637C49D4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3" name="Rechte verbindingslijn 61">
                    <a:extLst>
                      <a:ext uri="{FF2B5EF4-FFF2-40B4-BE49-F238E27FC236}">
                        <a16:creationId xmlns:a16="http://schemas.microsoft.com/office/drawing/2014/main" id="{5EEB0551-7043-460A-8E35-466897FEEF5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18" name="Pijl: rechts 56">
                  <a:extLst>
                    <a:ext uri="{FF2B5EF4-FFF2-40B4-BE49-F238E27FC236}">
                      <a16:creationId xmlns:a16="http://schemas.microsoft.com/office/drawing/2014/main" id="{61AC4B70-E787-479C-83D0-C326FAA744C3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07" name="Groep 45">
                <a:extLst>
                  <a:ext uri="{FF2B5EF4-FFF2-40B4-BE49-F238E27FC236}">
                    <a16:creationId xmlns:a16="http://schemas.microsoft.com/office/drawing/2014/main" id="{C662F846-C942-4A7E-9824-70939730BAFA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108" name="Rechthoek 46">
                  <a:extLst>
                    <a:ext uri="{FF2B5EF4-FFF2-40B4-BE49-F238E27FC236}">
                      <a16:creationId xmlns:a16="http://schemas.microsoft.com/office/drawing/2014/main" id="{C737D984-FF1C-433E-ADE1-B9989D11336C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109" name="Groep 47">
                  <a:extLst>
                    <a:ext uri="{FF2B5EF4-FFF2-40B4-BE49-F238E27FC236}">
                      <a16:creationId xmlns:a16="http://schemas.microsoft.com/office/drawing/2014/main" id="{9C113D49-9EAC-448A-A0CE-630EBDA6A367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111" name="Rechte verbindingslijn 49">
                    <a:extLst>
                      <a:ext uri="{FF2B5EF4-FFF2-40B4-BE49-F238E27FC236}">
                        <a16:creationId xmlns:a16="http://schemas.microsoft.com/office/drawing/2014/main" id="{5CDCC827-99DF-4003-B25F-D95F3E0DDFF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12" name="Rechte verbindingslijn 50">
                    <a:extLst>
                      <a:ext uri="{FF2B5EF4-FFF2-40B4-BE49-F238E27FC236}">
                        <a16:creationId xmlns:a16="http://schemas.microsoft.com/office/drawing/2014/main" id="{337AD28A-680F-4BE9-A3CA-4576B1D2B6C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13" name="Rechte verbindingslijn 51">
                    <a:extLst>
                      <a:ext uri="{FF2B5EF4-FFF2-40B4-BE49-F238E27FC236}">
                        <a16:creationId xmlns:a16="http://schemas.microsoft.com/office/drawing/2014/main" id="{444D781C-A215-4402-BB1D-02E4550267E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14" name="Rechte verbindingslijn 52">
                    <a:extLst>
                      <a:ext uri="{FF2B5EF4-FFF2-40B4-BE49-F238E27FC236}">
                        <a16:creationId xmlns:a16="http://schemas.microsoft.com/office/drawing/2014/main" id="{86C8B292-31D3-41B2-8345-DB32337DDA6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15" name="Rechte verbindingslijn 53">
                    <a:extLst>
                      <a:ext uri="{FF2B5EF4-FFF2-40B4-BE49-F238E27FC236}">
                        <a16:creationId xmlns:a16="http://schemas.microsoft.com/office/drawing/2014/main" id="{318CD072-4D40-4E1A-8071-E71189CFAC6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10" name="Pijl: rechts 48">
                  <a:extLst>
                    <a:ext uri="{FF2B5EF4-FFF2-40B4-BE49-F238E27FC236}">
                      <a16:creationId xmlns:a16="http://schemas.microsoft.com/office/drawing/2014/main" id="{17AAA402-BA1E-4B9D-81C0-29FCB22E3A96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sp>
          <p:nvSpPr>
            <p:cNvPr id="95" name="Ovaal 76">
              <a:extLst>
                <a:ext uri="{FF2B5EF4-FFF2-40B4-BE49-F238E27FC236}">
                  <a16:creationId xmlns:a16="http://schemas.microsoft.com/office/drawing/2014/main" id="{44FE7A6F-C87E-4985-A60C-3E4F133D9EAF}"/>
                </a:ext>
              </a:extLst>
            </p:cNvPr>
            <p:cNvSpPr/>
            <p:nvPr userDrawn="1"/>
          </p:nvSpPr>
          <p:spPr>
            <a:xfrm>
              <a:off x="-350728" y="4426770"/>
              <a:ext cx="244751" cy="24475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en-GB" sz="1600" cap="all" baseline="0" noProof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96" name="Graphic 163" descr="Informatie">
              <a:extLst>
                <a:ext uri="{FF2B5EF4-FFF2-40B4-BE49-F238E27FC236}">
                  <a16:creationId xmlns:a16="http://schemas.microsoft.com/office/drawing/2014/main" id="{62DE0D96-88D4-4B6F-9C84-B7C125B71E6E}"/>
                </a:ext>
              </a:extLst>
            </p:cNvPr>
            <p:cNvSpPr/>
            <p:nvPr userDrawn="1"/>
          </p:nvSpPr>
          <p:spPr>
            <a:xfrm>
              <a:off x="-370195" y="4407303"/>
              <a:ext cx="283684" cy="283685"/>
            </a:xfrm>
            <a:custGeom>
              <a:avLst/>
              <a:gdLst>
                <a:gd name="connsiteX0" fmla="*/ 145860 w 291719"/>
                <a:gd name="connsiteY0" fmla="*/ 0 h 291719"/>
                <a:gd name="connsiteX1" fmla="*/ 0 w 291719"/>
                <a:gd name="connsiteY1" fmla="*/ 145860 h 291719"/>
                <a:gd name="connsiteX2" fmla="*/ 145860 w 291719"/>
                <a:gd name="connsiteY2" fmla="*/ 291720 h 291719"/>
                <a:gd name="connsiteX3" fmla="*/ 291720 w 291719"/>
                <a:gd name="connsiteY3" fmla="*/ 145860 h 291719"/>
                <a:gd name="connsiteX4" fmla="*/ 145860 w 291719"/>
                <a:gd name="connsiteY4" fmla="*/ 0 h 291719"/>
                <a:gd name="connsiteX5" fmla="*/ 138183 w 291719"/>
                <a:gd name="connsiteY5" fmla="*/ 38384 h 291719"/>
                <a:gd name="connsiteX6" fmla="*/ 157375 w 291719"/>
                <a:gd name="connsiteY6" fmla="*/ 57576 h 291719"/>
                <a:gd name="connsiteX7" fmla="*/ 138183 w 291719"/>
                <a:gd name="connsiteY7" fmla="*/ 76768 h 291719"/>
                <a:gd name="connsiteX8" fmla="*/ 118991 w 291719"/>
                <a:gd name="connsiteY8" fmla="*/ 57576 h 291719"/>
                <a:gd name="connsiteX9" fmla="*/ 138183 w 291719"/>
                <a:gd name="connsiteY9" fmla="*/ 38384 h 291719"/>
                <a:gd name="connsiteX10" fmla="*/ 184244 w 291719"/>
                <a:gd name="connsiteY10" fmla="*/ 253336 h 291719"/>
                <a:gd name="connsiteX11" fmla="*/ 107476 w 291719"/>
                <a:gd name="connsiteY11" fmla="*/ 253336 h 291719"/>
                <a:gd name="connsiteX12" fmla="*/ 107476 w 291719"/>
                <a:gd name="connsiteY12" fmla="*/ 230305 h 291719"/>
                <a:gd name="connsiteX13" fmla="*/ 134345 w 291719"/>
                <a:gd name="connsiteY13" fmla="*/ 230305 h 291719"/>
                <a:gd name="connsiteX14" fmla="*/ 134345 w 291719"/>
                <a:gd name="connsiteY14" fmla="*/ 115153 h 291719"/>
                <a:gd name="connsiteX15" fmla="*/ 111314 w 291719"/>
                <a:gd name="connsiteY15" fmla="*/ 115153 h 291719"/>
                <a:gd name="connsiteX16" fmla="*/ 111314 w 291719"/>
                <a:gd name="connsiteY16" fmla="*/ 92122 h 291719"/>
                <a:gd name="connsiteX17" fmla="*/ 157375 w 291719"/>
                <a:gd name="connsiteY17" fmla="*/ 92122 h 291719"/>
                <a:gd name="connsiteX18" fmla="*/ 157375 w 291719"/>
                <a:gd name="connsiteY18" fmla="*/ 115153 h 291719"/>
                <a:gd name="connsiteX19" fmla="*/ 157375 w 291719"/>
                <a:gd name="connsiteY19" fmla="*/ 230305 h 291719"/>
                <a:gd name="connsiteX20" fmla="*/ 184244 w 291719"/>
                <a:gd name="connsiteY20" fmla="*/ 230305 h 291719"/>
                <a:gd name="connsiteX21" fmla="*/ 184244 w 291719"/>
                <a:gd name="connsiteY21" fmla="*/ 253336 h 291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1719" h="291719">
                  <a:moveTo>
                    <a:pt x="145860" y="0"/>
                  </a:moveTo>
                  <a:cubicBezTo>
                    <a:pt x="65253" y="0"/>
                    <a:pt x="0" y="65253"/>
                    <a:pt x="0" y="145860"/>
                  </a:cubicBezTo>
                  <a:cubicBezTo>
                    <a:pt x="0" y="226467"/>
                    <a:pt x="65253" y="291720"/>
                    <a:pt x="145860" y="291720"/>
                  </a:cubicBezTo>
                  <a:cubicBezTo>
                    <a:pt x="226467" y="291720"/>
                    <a:pt x="291720" y="226467"/>
                    <a:pt x="291720" y="145860"/>
                  </a:cubicBezTo>
                  <a:cubicBezTo>
                    <a:pt x="291720" y="65253"/>
                    <a:pt x="226467" y="0"/>
                    <a:pt x="145860" y="0"/>
                  </a:cubicBezTo>
                  <a:close/>
                  <a:moveTo>
                    <a:pt x="138183" y="38384"/>
                  </a:moveTo>
                  <a:cubicBezTo>
                    <a:pt x="148931" y="38384"/>
                    <a:pt x="157375" y="46829"/>
                    <a:pt x="157375" y="57576"/>
                  </a:cubicBezTo>
                  <a:cubicBezTo>
                    <a:pt x="157375" y="68324"/>
                    <a:pt x="148931" y="76768"/>
                    <a:pt x="138183" y="76768"/>
                  </a:cubicBezTo>
                  <a:cubicBezTo>
                    <a:pt x="127435" y="76768"/>
                    <a:pt x="118991" y="68324"/>
                    <a:pt x="118991" y="57576"/>
                  </a:cubicBezTo>
                  <a:cubicBezTo>
                    <a:pt x="118991" y="46829"/>
                    <a:pt x="127435" y="38384"/>
                    <a:pt x="138183" y="38384"/>
                  </a:cubicBezTo>
                  <a:close/>
                  <a:moveTo>
                    <a:pt x="184244" y="253336"/>
                  </a:moveTo>
                  <a:lnTo>
                    <a:pt x="107476" y="253336"/>
                  </a:lnTo>
                  <a:lnTo>
                    <a:pt x="107476" y="230305"/>
                  </a:lnTo>
                  <a:lnTo>
                    <a:pt x="134345" y="230305"/>
                  </a:lnTo>
                  <a:lnTo>
                    <a:pt x="134345" y="115153"/>
                  </a:lnTo>
                  <a:lnTo>
                    <a:pt x="111314" y="115153"/>
                  </a:lnTo>
                  <a:lnTo>
                    <a:pt x="111314" y="92122"/>
                  </a:lnTo>
                  <a:lnTo>
                    <a:pt x="157375" y="92122"/>
                  </a:lnTo>
                  <a:lnTo>
                    <a:pt x="157375" y="115153"/>
                  </a:lnTo>
                  <a:lnTo>
                    <a:pt x="157375" y="230305"/>
                  </a:lnTo>
                  <a:lnTo>
                    <a:pt x="184244" y="230305"/>
                  </a:lnTo>
                  <a:lnTo>
                    <a:pt x="184244" y="253336"/>
                  </a:lnTo>
                  <a:close/>
                </a:path>
              </a:pathLst>
            </a:custGeom>
            <a:solidFill>
              <a:schemeClr val="bg1"/>
            </a:solidFill>
            <a:ln w="37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2000" noProof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97" name="Tijdelijke aanduiding voor tekst 2">
              <a:extLst>
                <a:ext uri="{FF2B5EF4-FFF2-40B4-BE49-F238E27FC236}">
                  <a16:creationId xmlns:a16="http://schemas.microsoft.com/office/drawing/2014/main" id="{3C071ECD-A0BE-4707-8EDA-37F71D592273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-3255019" y="1845859"/>
              <a:ext cx="2219788" cy="2564337"/>
            </a:xfrm>
            <a:prstGeom prst="rect">
              <a:avLst/>
            </a:prstGeom>
          </p:spPr>
          <p:txBody>
            <a:bodyPr vert="horz" lIns="0" tIns="0" rIns="0" bIns="0" rtlCol="0">
              <a:noAutofit/>
            </a:bodyPr>
            <a:lstStyle>
              <a:lvl1pPr marL="180000" indent="-180000" algn="l" defTabSz="719138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chemeClr val="tx1"/>
                </a:buClr>
                <a:buSzPct val="100000"/>
                <a:buFont typeface="Segoe UI Light" panose="020B0502040204020203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24000" indent="-180000" algn="l" defTabSz="719138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  <a:defRPr sz="1400" i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68000" indent="-180000" algn="l" defTabSz="719138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  <a:defRPr sz="1200" i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48000" indent="-180000" algn="l" defTabSz="719138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SzPct val="100000"/>
                <a:buFont typeface="Arial" panose="020B0604020202020204" pitchFamily="34" charset="0"/>
                <a:buChar char="•"/>
                <a:defRPr sz="1050" b="0" strike="noStrike" kern="1200" cap="none" spc="50" baseline="0">
                  <a:ln>
                    <a:noFill/>
                  </a:ln>
                  <a:solidFill>
                    <a:schemeClr val="tx1"/>
                  </a:solidFill>
                  <a:latin typeface="+mn-lt"/>
                  <a:ea typeface="+mn-ea"/>
                  <a:cs typeface="Calibri" panose="020F0502020204030204" pitchFamily="34" charset="0"/>
                </a:defRPr>
              </a:lvl4pPr>
              <a:lvl5pPr marL="0" indent="0" algn="l" defTabSz="719138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chemeClr val="tx2"/>
                </a:buClr>
                <a:buFont typeface="+mj-lt"/>
                <a:buNone/>
                <a:defRPr sz="1400" b="0" i="0" kern="1200" spc="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0" indent="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tx1"/>
                </a:buClr>
                <a:buFont typeface="+mj-lt"/>
                <a:buNone/>
                <a:defRPr sz="1600" b="1" i="0" kern="1200" cap="all" spc="50" baseline="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6pPr>
              <a:lvl7pPr marL="0" indent="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tx1"/>
                </a:buClr>
                <a:buFont typeface="+mj-lt"/>
                <a:buNone/>
                <a:defRPr sz="1600" b="1" i="0" kern="1200" cap="none" spc="50" baseline="0">
                  <a:solidFill>
                    <a:schemeClr val="accent1"/>
                  </a:solidFill>
                  <a:latin typeface="+mj-lt"/>
                  <a:ea typeface="+mn-ea"/>
                  <a:cs typeface="+mn-cs"/>
                </a:defRPr>
              </a:lvl7pPr>
              <a:lvl8pPr marL="0" indent="0" algn="l" defTabSz="914400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600"/>
                </a:spcAft>
                <a:buFont typeface="Arial" panose="020B0604020202020204" pitchFamily="34" charset="0"/>
                <a:buNone/>
                <a:defRPr sz="2000" i="1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8pPr>
              <a:lvl9pPr marL="0" indent="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1200"/>
                </a:spcAft>
                <a:buFont typeface="Arial" panose="020B0604020202020204" pitchFamily="34" charset="0"/>
                <a:buNone/>
                <a:defRPr sz="1050" b="0" kern="1200">
                  <a:solidFill>
                    <a:schemeClr val="bg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400"/>
                </a:spcBef>
                <a:spcAft>
                  <a:spcPts val="400"/>
                </a:spcAft>
                <a:buClr>
                  <a:schemeClr val="bg1"/>
                </a:buClr>
              </a:pPr>
              <a:r>
                <a:rPr lang="en-GB" sz="1200" dirty="0">
                  <a:solidFill>
                    <a:schemeClr val="bg1"/>
                  </a:solidFill>
                </a:rPr>
                <a:t>Bullet</a:t>
              </a:r>
            </a:p>
            <a:p>
              <a:pPr lvl="1">
                <a:spcBef>
                  <a:spcPts val="400"/>
                </a:spcBef>
                <a:spcAft>
                  <a:spcPts val="400"/>
                </a:spcAft>
                <a:buClr>
                  <a:schemeClr val="bg1"/>
                </a:buClr>
              </a:pPr>
              <a:r>
                <a:rPr lang="en-GB" sz="1200" dirty="0">
                  <a:solidFill>
                    <a:schemeClr val="bg1"/>
                  </a:solidFill>
                </a:rPr>
                <a:t>Sub-bullet</a:t>
              </a:r>
            </a:p>
            <a:p>
              <a:pPr lvl="2">
                <a:spcBef>
                  <a:spcPts val="400"/>
                </a:spcBef>
                <a:spcAft>
                  <a:spcPts val="400"/>
                </a:spcAft>
                <a:buClr>
                  <a:schemeClr val="bg1"/>
                </a:buClr>
              </a:pPr>
              <a:r>
                <a:rPr lang="en-GB" sz="1100" dirty="0">
                  <a:solidFill>
                    <a:schemeClr val="bg1"/>
                  </a:solidFill>
                </a:rPr>
                <a:t>Sub-sub-bullet</a:t>
              </a:r>
            </a:p>
            <a:p>
              <a:pPr lvl="3">
                <a:spcBef>
                  <a:spcPts val="400"/>
                </a:spcBef>
                <a:spcAft>
                  <a:spcPts val="400"/>
                </a:spcAft>
                <a:buClr>
                  <a:schemeClr val="bg1"/>
                </a:buClr>
              </a:pPr>
              <a:r>
                <a:rPr lang="en-GB" sz="1000" dirty="0">
                  <a:solidFill>
                    <a:schemeClr val="bg1"/>
                  </a:solidFill>
                </a:rPr>
                <a:t>Sub-sub-sub-bullet</a:t>
              </a:r>
            </a:p>
            <a:p>
              <a:pPr lvl="4">
                <a:spcBef>
                  <a:spcPts val="400"/>
                </a:spcBef>
                <a:spcAft>
                  <a:spcPts val="400"/>
                </a:spcAft>
              </a:pPr>
              <a:r>
                <a:rPr lang="en-GB" sz="1200" dirty="0">
                  <a:solidFill>
                    <a:schemeClr val="bg1"/>
                  </a:solidFill>
                </a:rPr>
                <a:t>Default text</a:t>
              </a:r>
            </a:p>
            <a:p>
              <a:pPr lvl="5">
                <a:spcBef>
                  <a:spcPts val="400"/>
                </a:spcBef>
                <a:spcAft>
                  <a:spcPts val="400"/>
                </a:spcAft>
              </a:pPr>
              <a:r>
                <a:rPr lang="en-GB" sz="1400" dirty="0">
                  <a:solidFill>
                    <a:schemeClr val="bg1"/>
                  </a:solidFill>
                </a:rPr>
                <a:t>Subtitle #1</a:t>
              </a:r>
            </a:p>
            <a:p>
              <a:pPr lvl="6">
                <a:spcBef>
                  <a:spcPts val="400"/>
                </a:spcBef>
                <a:spcAft>
                  <a:spcPts val="400"/>
                </a:spcAft>
              </a:pPr>
              <a:r>
                <a:rPr lang="en-GB" sz="1400" dirty="0">
                  <a:solidFill>
                    <a:schemeClr val="bg1"/>
                  </a:solidFill>
                </a:rPr>
                <a:t>Subtitle #2</a:t>
              </a:r>
            </a:p>
            <a:p>
              <a:pPr lvl="7">
                <a:spcBef>
                  <a:spcPts val="400"/>
                </a:spcBef>
                <a:spcAft>
                  <a:spcPts val="400"/>
                </a:spcAft>
              </a:pPr>
              <a:r>
                <a:rPr lang="en-GB" sz="1800" dirty="0">
                  <a:solidFill>
                    <a:schemeClr val="bg1"/>
                  </a:solidFill>
                </a:rPr>
                <a:t>Quote  </a:t>
              </a:r>
            </a:p>
            <a:p>
              <a:pPr lvl="8">
                <a:spcBef>
                  <a:spcPts val="400"/>
                </a:spcBef>
                <a:spcAft>
                  <a:spcPts val="400"/>
                </a:spcAft>
              </a:pPr>
              <a:r>
                <a:rPr lang="en-GB" sz="1000" dirty="0">
                  <a:solidFill>
                    <a:schemeClr val="bg1"/>
                  </a:solidFill>
                </a:rPr>
                <a:t>Source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4625372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[GRADIENT] - 2 CONTEN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ACKGROUND GRADIENT">
            <a:extLst>
              <a:ext uri="{FF2B5EF4-FFF2-40B4-BE49-F238E27FC236}">
                <a16:creationId xmlns:a16="http://schemas.microsoft.com/office/drawing/2014/main" id="{3BDDC333-021F-44C2-A35D-B83104B214EC}"/>
              </a:ext>
            </a:extLst>
          </p:cNvPr>
          <p:cNvSpPr>
            <a:spLocks/>
          </p:cNvSpPr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/>
              </a:gs>
              <a:gs pos="67000">
                <a:srgbClr val="D53B91"/>
              </a:gs>
              <a:gs pos="33000">
                <a:srgbClr val="E1455B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BC07461-E002-4DEF-9B12-6E2A18AC52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Add your title here</a:t>
            </a:r>
            <a:endParaRPr lang="en-GB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50646C58-CA2F-455E-9107-D6E9EC7960C7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828203" y="1932136"/>
            <a:ext cx="5274000" cy="4102902"/>
          </a:xfrm>
        </p:spPr>
        <p:txBody>
          <a:bodyPr vert="horz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buClr>
                <a:schemeClr val="bg1"/>
              </a:buClr>
              <a:defRPr>
                <a:solidFill>
                  <a:schemeClr val="bg1"/>
                </a:solidFill>
              </a:defRPr>
            </a:lvl6pPr>
            <a:lvl7pPr>
              <a:buClr>
                <a:schemeClr val="bg1"/>
              </a:buCl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GB" noProof="0"/>
              <a:t>Bullet</a:t>
            </a:r>
          </a:p>
          <a:p>
            <a:pPr lvl="1"/>
            <a:r>
              <a:rPr lang="en-GB" noProof="0"/>
              <a:t>Sub-bullet</a:t>
            </a:r>
          </a:p>
          <a:p>
            <a:pPr lvl="2"/>
            <a:r>
              <a:rPr lang="en-GB" noProof="0"/>
              <a:t>Default text</a:t>
            </a:r>
          </a:p>
          <a:p>
            <a:pPr lvl="3"/>
            <a:r>
              <a:rPr lang="en-GB" noProof="0"/>
              <a:t>Subtitle #1</a:t>
            </a:r>
          </a:p>
          <a:p>
            <a:pPr lvl="4"/>
            <a:r>
              <a:rPr lang="en-GB" noProof="0"/>
              <a:t>Subtitle #2</a:t>
            </a:r>
          </a:p>
          <a:p>
            <a:pPr lvl="5"/>
            <a:r>
              <a:rPr lang="en-GB" noProof="0"/>
              <a:t>Numerical bullet</a:t>
            </a:r>
          </a:p>
          <a:p>
            <a:pPr lvl="6"/>
            <a:r>
              <a:rPr lang="en-GB" noProof="0"/>
              <a:t>Alphabetical bullet</a:t>
            </a:r>
          </a:p>
          <a:p>
            <a:pPr lvl="7"/>
            <a:r>
              <a:rPr lang="en-GB" noProof="0"/>
              <a:t>Quote  </a:t>
            </a:r>
          </a:p>
          <a:p>
            <a:pPr lvl="8"/>
            <a:r>
              <a:rPr lang="en-GB" noProof="0"/>
              <a:t>Source </a:t>
            </a:r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B7A82148-C556-4FAF-9205-E94E3D2E63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8ACB9-4014-47C7-962D-BBB31BA2DF3E}" type="datetime4">
              <a:rPr lang="en-GB" smtClean="0"/>
              <a:t>29 September 2023</a:t>
            </a:fld>
            <a:endParaRPr lang="en-GB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868BF533-FD99-4EC9-9BF2-4E011FFC8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GB"/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732A7E28-E122-482F-B0FF-C4230F93CD33}"/>
              </a:ext>
            </a:extLst>
          </p:cNvPr>
          <p:cNvSpPr txBox="1"/>
          <p:nvPr userDrawn="1"/>
        </p:nvSpPr>
        <p:spPr>
          <a:xfrm>
            <a:off x="0" y="-286617"/>
            <a:ext cx="3009382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GB" sz="1050" cap="all" baseline="0" err="1">
                <a:solidFill>
                  <a:schemeClr val="accent2"/>
                </a:solidFill>
              </a:rPr>
              <a:t>TeXt</a:t>
            </a:r>
            <a:r>
              <a:rPr lang="en-GB" sz="1050" cap="all" baseline="0">
                <a:solidFill>
                  <a:schemeClr val="accent2"/>
                </a:solidFill>
              </a:rPr>
              <a:t> 100% [GRADIENT] – 2 Content boxes</a:t>
            </a:r>
          </a:p>
        </p:txBody>
      </p:sp>
      <p:sp>
        <p:nvSpPr>
          <p:cNvPr id="11" name="Tijdelijke aanduiding voor verticale tekst 2">
            <a:extLst>
              <a:ext uri="{FF2B5EF4-FFF2-40B4-BE49-F238E27FC236}">
                <a16:creationId xmlns:a16="http://schemas.microsoft.com/office/drawing/2014/main" id="{AC2515DD-01D6-44DD-81E7-911E1CAC597D}"/>
              </a:ext>
            </a:extLst>
          </p:cNvPr>
          <p:cNvSpPr>
            <a:spLocks noGrp="1"/>
          </p:cNvSpPr>
          <p:nvPr>
            <p:ph type="body" orient="vert" idx="12" hasCustomPrompt="1"/>
          </p:nvPr>
        </p:nvSpPr>
        <p:spPr>
          <a:xfrm>
            <a:off x="828205" y="539119"/>
            <a:ext cx="4048595" cy="169277"/>
          </a:xfrm>
        </p:spPr>
        <p:txBody>
          <a:bodyPr vert="horz" wrap="square">
            <a:spAutoFit/>
          </a:bodyPr>
          <a:lstStyle>
            <a:lvl1pPr marL="0" indent="0">
              <a:buClr>
                <a:schemeClr val="bg1"/>
              </a:buClr>
              <a:buNone/>
              <a:defRPr sz="1100" cap="all" baseline="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buClr>
                <a:schemeClr val="bg1"/>
              </a:buClr>
              <a:defRPr>
                <a:solidFill>
                  <a:schemeClr val="bg1"/>
                </a:solidFill>
              </a:defRPr>
            </a:lvl6pPr>
            <a:lvl7pPr>
              <a:buClr>
                <a:schemeClr val="bg1"/>
              </a:buCl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GB" noProof="0"/>
              <a:t>Chapter / subject</a:t>
            </a:r>
          </a:p>
        </p:txBody>
      </p:sp>
      <p:pic>
        <p:nvPicPr>
          <p:cNvPr id="79" name="Graphic 78">
            <a:extLst>
              <a:ext uri="{FF2B5EF4-FFF2-40B4-BE49-F238E27FC236}">
                <a16:creationId xmlns:a16="http://schemas.microsoft.com/office/drawing/2014/main" id="{90B3DA03-2E0E-44EF-948A-7EB9D0177D8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86171" y="6633685"/>
            <a:ext cx="731984" cy="117157"/>
          </a:xfrm>
          <a:prstGeom prst="rect">
            <a:avLst/>
          </a:prstGeom>
        </p:spPr>
      </p:pic>
      <p:sp>
        <p:nvSpPr>
          <p:cNvPr id="80" name="Tijdelijke aanduiding voor verticale tekst 2">
            <a:extLst>
              <a:ext uri="{FF2B5EF4-FFF2-40B4-BE49-F238E27FC236}">
                <a16:creationId xmlns:a16="http://schemas.microsoft.com/office/drawing/2014/main" id="{35168600-B68E-421B-8B38-600EDC46CB04}"/>
              </a:ext>
            </a:extLst>
          </p:cNvPr>
          <p:cNvSpPr>
            <a:spLocks noGrp="1"/>
          </p:cNvSpPr>
          <p:nvPr>
            <p:ph type="body" orient="vert" idx="13" hasCustomPrompt="1"/>
          </p:nvPr>
        </p:nvSpPr>
        <p:spPr>
          <a:xfrm>
            <a:off x="6363123" y="1932136"/>
            <a:ext cx="5274000" cy="4102902"/>
          </a:xfrm>
        </p:spPr>
        <p:txBody>
          <a:bodyPr vert="horz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buClr>
                <a:schemeClr val="bg1"/>
              </a:buClr>
              <a:defRPr>
                <a:solidFill>
                  <a:schemeClr val="bg1"/>
                </a:solidFill>
              </a:defRPr>
            </a:lvl6pPr>
            <a:lvl7pPr>
              <a:buClr>
                <a:schemeClr val="bg1"/>
              </a:buCl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GB" noProof="0"/>
              <a:t>Bullet</a:t>
            </a:r>
          </a:p>
          <a:p>
            <a:pPr lvl="1"/>
            <a:r>
              <a:rPr lang="en-GB" noProof="0"/>
              <a:t>Sub-bullet</a:t>
            </a:r>
          </a:p>
          <a:p>
            <a:pPr lvl="2"/>
            <a:r>
              <a:rPr lang="en-GB" noProof="0"/>
              <a:t>Default text</a:t>
            </a:r>
          </a:p>
          <a:p>
            <a:pPr lvl="3"/>
            <a:r>
              <a:rPr lang="en-GB" noProof="0"/>
              <a:t>Subtitle #1</a:t>
            </a:r>
          </a:p>
          <a:p>
            <a:pPr lvl="4"/>
            <a:r>
              <a:rPr lang="en-GB" noProof="0"/>
              <a:t>Subtitle #2</a:t>
            </a:r>
          </a:p>
          <a:p>
            <a:pPr lvl="5"/>
            <a:r>
              <a:rPr lang="en-GB" noProof="0"/>
              <a:t>Numerical bullet</a:t>
            </a:r>
          </a:p>
          <a:p>
            <a:pPr lvl="6"/>
            <a:r>
              <a:rPr lang="en-GB" noProof="0"/>
              <a:t>Alphabetical bullet</a:t>
            </a:r>
          </a:p>
          <a:p>
            <a:pPr lvl="7"/>
            <a:r>
              <a:rPr lang="en-GB" noProof="0"/>
              <a:t>Quote  </a:t>
            </a:r>
          </a:p>
          <a:p>
            <a:pPr lvl="8"/>
            <a:r>
              <a:rPr lang="en-GB" noProof="0"/>
              <a:t>Source </a:t>
            </a: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8ABD6DBD-BE0B-4F80-BDB2-644A967FD00B}"/>
              </a:ext>
            </a:extLst>
          </p:cNvPr>
          <p:cNvGrpSpPr/>
          <p:nvPr userDrawn="1"/>
        </p:nvGrpSpPr>
        <p:grpSpPr>
          <a:xfrm>
            <a:off x="-3786437" y="0"/>
            <a:ext cx="3699926" cy="5359349"/>
            <a:chOff x="-3786437" y="0"/>
            <a:chExt cx="3699926" cy="5359349"/>
          </a:xfrm>
        </p:grpSpPr>
        <p:sp>
          <p:nvSpPr>
            <p:cNvPr id="78" name="Rechthoek 13">
              <a:extLst>
                <a:ext uri="{FF2B5EF4-FFF2-40B4-BE49-F238E27FC236}">
                  <a16:creationId xmlns:a16="http://schemas.microsoft.com/office/drawing/2014/main" id="{DF26AB2C-9E2D-4D4C-A460-F738BDDF4F9C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gradFill>
              <a:gsLst>
                <a:gs pos="0">
                  <a:schemeClr val="accent1"/>
                </a:gs>
                <a:gs pos="67000">
                  <a:srgbClr val="D53B91"/>
                </a:gs>
                <a:gs pos="33000">
                  <a:srgbClr val="E1455B"/>
                </a:gs>
                <a:gs pos="100000">
                  <a:schemeClr val="accent2"/>
                </a:gs>
              </a:gsLst>
              <a:lin ang="0" scaled="0"/>
            </a:gra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Choosing text levels</a:t>
              </a:r>
            </a:p>
          </p:txBody>
        </p:sp>
        <p:sp>
          <p:nvSpPr>
            <p:cNvPr id="83" name="Ovaal 14">
              <a:extLst>
                <a:ext uri="{FF2B5EF4-FFF2-40B4-BE49-F238E27FC236}">
                  <a16:creationId xmlns:a16="http://schemas.microsoft.com/office/drawing/2014/main" id="{CD573E0E-E33D-45BF-ACDA-2000FB800359}"/>
                </a:ext>
              </a:extLst>
            </p:cNvPr>
            <p:cNvSpPr/>
            <p:nvPr userDrawn="1"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84" name="Ovaal 16">
              <a:extLst>
                <a:ext uri="{FF2B5EF4-FFF2-40B4-BE49-F238E27FC236}">
                  <a16:creationId xmlns:a16="http://schemas.microsoft.com/office/drawing/2014/main" id="{540A01B5-944F-45C1-8DCE-380D704C8443}"/>
                </a:ext>
              </a:extLst>
            </p:cNvPr>
            <p:cNvSpPr/>
            <p:nvPr userDrawn="1"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85" name="Rechthoek 17">
              <a:extLst>
                <a:ext uri="{FF2B5EF4-FFF2-40B4-BE49-F238E27FC236}">
                  <a16:creationId xmlns:a16="http://schemas.microsoft.com/office/drawing/2014/main" id="{93E52B1B-177C-4158-A8B2-C78170FB5B51}"/>
                </a:ext>
              </a:extLst>
            </p:cNvPr>
            <p:cNvSpPr/>
            <p:nvPr userDrawn="1"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Under the tab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use the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list level-buttons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choose a text level. 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Choose from:</a:t>
              </a:r>
            </a:p>
          </p:txBody>
        </p:sp>
        <p:sp>
          <p:nvSpPr>
            <p:cNvPr id="86" name="Ovaal 19">
              <a:extLst>
                <a:ext uri="{FF2B5EF4-FFF2-40B4-BE49-F238E27FC236}">
                  <a16:creationId xmlns:a16="http://schemas.microsoft.com/office/drawing/2014/main" id="{78781C89-EBC5-4AE0-A034-29A8D65DF4DD}"/>
                </a:ext>
              </a:extLst>
            </p:cNvPr>
            <p:cNvSpPr/>
            <p:nvPr userDrawn="1"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87" name="Ovaal 21">
              <a:extLst>
                <a:ext uri="{FF2B5EF4-FFF2-40B4-BE49-F238E27FC236}">
                  <a16:creationId xmlns:a16="http://schemas.microsoft.com/office/drawing/2014/main" id="{31F7AAA4-B9E7-4E10-A786-5A5F5FCF3E18}"/>
                </a:ext>
              </a:extLst>
            </p:cNvPr>
            <p:cNvSpPr/>
            <p:nvPr userDrawn="1"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88" name="Ovaal 23">
              <a:extLst>
                <a:ext uri="{FF2B5EF4-FFF2-40B4-BE49-F238E27FC236}">
                  <a16:creationId xmlns:a16="http://schemas.microsoft.com/office/drawing/2014/main" id="{1BD3715A-1EBA-4B97-80BE-3E298B553547}"/>
                </a:ext>
              </a:extLst>
            </p:cNvPr>
            <p:cNvSpPr/>
            <p:nvPr userDrawn="1"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89" name="Ovaal 25">
              <a:extLst>
                <a:ext uri="{FF2B5EF4-FFF2-40B4-BE49-F238E27FC236}">
                  <a16:creationId xmlns:a16="http://schemas.microsoft.com/office/drawing/2014/main" id="{4CCF9702-3ED7-4025-A63A-F422FF8F63E2}"/>
                </a:ext>
              </a:extLst>
            </p:cNvPr>
            <p:cNvSpPr/>
            <p:nvPr userDrawn="1"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90" name="Ovaal 27">
              <a:extLst>
                <a:ext uri="{FF2B5EF4-FFF2-40B4-BE49-F238E27FC236}">
                  <a16:creationId xmlns:a16="http://schemas.microsoft.com/office/drawing/2014/main" id="{1B777099-3946-401E-B316-8457345D1E23}"/>
                </a:ext>
              </a:extLst>
            </p:cNvPr>
            <p:cNvSpPr/>
            <p:nvPr userDrawn="1"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91" name="Ovaal 29">
              <a:extLst>
                <a:ext uri="{FF2B5EF4-FFF2-40B4-BE49-F238E27FC236}">
                  <a16:creationId xmlns:a16="http://schemas.microsoft.com/office/drawing/2014/main" id="{4B05CC4C-2B7E-443C-AA9F-DBE4A4B20E17}"/>
                </a:ext>
              </a:extLst>
            </p:cNvPr>
            <p:cNvSpPr/>
            <p:nvPr userDrawn="1"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92" name="Ovaal 31">
              <a:extLst>
                <a:ext uri="{FF2B5EF4-FFF2-40B4-BE49-F238E27FC236}">
                  <a16:creationId xmlns:a16="http://schemas.microsoft.com/office/drawing/2014/main" id="{FF162687-E1B7-4191-A457-682D8E9B3A0B}"/>
                </a:ext>
              </a:extLst>
            </p:cNvPr>
            <p:cNvSpPr/>
            <p:nvPr userDrawn="1"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93" name="Rechthoek 33">
              <a:extLst>
                <a:ext uri="{FF2B5EF4-FFF2-40B4-BE49-F238E27FC236}">
                  <a16:creationId xmlns:a16="http://schemas.microsoft.com/office/drawing/2014/main" id="{4DA05B6E-BAB6-4E03-8D1A-76CAD2A14548}"/>
                </a:ext>
              </a:extLst>
            </p:cNvPr>
            <p:cNvSpPr/>
            <p:nvPr userDrawn="1"/>
          </p:nvSpPr>
          <p:spPr>
            <a:xfrm>
              <a:off x="-3786437" y="4531349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en-GB" sz="1200" b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grpSp>
          <p:nvGrpSpPr>
            <p:cNvPr id="94" name="VOORBEELD">
              <a:extLst>
                <a:ext uri="{FF2B5EF4-FFF2-40B4-BE49-F238E27FC236}">
                  <a16:creationId xmlns:a16="http://schemas.microsoft.com/office/drawing/2014/main" id="{DC3BD67B-2B19-4BA4-B209-FD5A3C55F85C}"/>
                </a:ext>
              </a:extLst>
            </p:cNvPr>
            <p:cNvGrpSpPr/>
            <p:nvPr userDrawn="1"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98" name="Rechthoek 36">
                <a:extLst>
                  <a:ext uri="{FF2B5EF4-FFF2-40B4-BE49-F238E27FC236}">
                    <a16:creationId xmlns:a16="http://schemas.microsoft.com/office/drawing/2014/main" id="{997246A1-4DEF-441F-9966-2690DEF30F37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GB" sz="9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Home</a:t>
                </a:r>
              </a:p>
            </p:txBody>
          </p:sp>
          <p:sp>
            <p:nvSpPr>
              <p:cNvPr id="99" name="Rechthoek 37">
                <a:extLst>
                  <a:ext uri="{FF2B5EF4-FFF2-40B4-BE49-F238E27FC236}">
                    <a16:creationId xmlns:a16="http://schemas.microsoft.com/office/drawing/2014/main" id="{01692032-239A-4C14-8421-DEE7BA9A1B7E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00" name="Groep 38">
                <a:extLst>
                  <a:ext uri="{FF2B5EF4-FFF2-40B4-BE49-F238E27FC236}">
                    <a16:creationId xmlns:a16="http://schemas.microsoft.com/office/drawing/2014/main" id="{C210EEF8-8BB3-4176-84E0-6F4D6EF6F032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131" name="Groep 69">
                  <a:extLst>
                    <a:ext uri="{FF2B5EF4-FFF2-40B4-BE49-F238E27FC236}">
                      <a16:creationId xmlns:a16="http://schemas.microsoft.com/office/drawing/2014/main" id="{1EA50590-B239-4FED-BE22-EF6FD909388C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133" name="Rechte verbindingslijn 71">
                    <a:extLst>
                      <a:ext uri="{FF2B5EF4-FFF2-40B4-BE49-F238E27FC236}">
                        <a16:creationId xmlns:a16="http://schemas.microsoft.com/office/drawing/2014/main" id="{AC93F81C-976B-4CC1-8C35-F78D12A9A59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4" name="Rechte verbindingslijn 72">
                    <a:extLst>
                      <a:ext uri="{FF2B5EF4-FFF2-40B4-BE49-F238E27FC236}">
                        <a16:creationId xmlns:a16="http://schemas.microsoft.com/office/drawing/2014/main" id="{B8AAFF3C-94E5-4E32-BC2B-74FBCA8DE07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5" name="Rechte verbindingslijn 73">
                    <a:extLst>
                      <a:ext uri="{FF2B5EF4-FFF2-40B4-BE49-F238E27FC236}">
                        <a16:creationId xmlns:a16="http://schemas.microsoft.com/office/drawing/2014/main" id="{F7F5B419-6432-441B-ACE7-896F48F849D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6" name="Rechte verbindingslijn 74">
                    <a:extLst>
                      <a:ext uri="{FF2B5EF4-FFF2-40B4-BE49-F238E27FC236}">
                        <a16:creationId xmlns:a16="http://schemas.microsoft.com/office/drawing/2014/main" id="{82EF8A1D-D40E-4BD3-9C2D-96F5A32D35A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7" name="Rechte verbindingslijn 75">
                    <a:extLst>
                      <a:ext uri="{FF2B5EF4-FFF2-40B4-BE49-F238E27FC236}">
                        <a16:creationId xmlns:a16="http://schemas.microsoft.com/office/drawing/2014/main" id="{FA1563D8-D7DC-4CF6-AD0E-5CB353FB5EF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32" name="Pijl: rechts 70">
                  <a:extLst>
                    <a:ext uri="{FF2B5EF4-FFF2-40B4-BE49-F238E27FC236}">
                      <a16:creationId xmlns:a16="http://schemas.microsoft.com/office/drawing/2014/main" id="{A77BC21A-98A5-4298-AF7E-F85F35BEE3B3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01" name="Groep 39">
                <a:extLst>
                  <a:ext uri="{FF2B5EF4-FFF2-40B4-BE49-F238E27FC236}">
                    <a16:creationId xmlns:a16="http://schemas.microsoft.com/office/drawing/2014/main" id="{E14C9E6B-6C10-46B2-B078-EFC11F8B5BD0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124" name="Groep 62">
                  <a:extLst>
                    <a:ext uri="{FF2B5EF4-FFF2-40B4-BE49-F238E27FC236}">
                      <a16:creationId xmlns:a16="http://schemas.microsoft.com/office/drawing/2014/main" id="{CA88BDEA-FA21-41C2-A458-6D7D79EA16E3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126" name="Rechte verbindingslijn 64">
                    <a:extLst>
                      <a:ext uri="{FF2B5EF4-FFF2-40B4-BE49-F238E27FC236}">
                        <a16:creationId xmlns:a16="http://schemas.microsoft.com/office/drawing/2014/main" id="{5602FE60-5F95-4B35-A07D-C17B154C384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7" name="Rechte verbindingslijn 65">
                    <a:extLst>
                      <a:ext uri="{FF2B5EF4-FFF2-40B4-BE49-F238E27FC236}">
                        <a16:creationId xmlns:a16="http://schemas.microsoft.com/office/drawing/2014/main" id="{A6B50F2D-D326-40C0-806E-99FD3372C29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8" name="Rechte verbindingslijn 66">
                    <a:extLst>
                      <a:ext uri="{FF2B5EF4-FFF2-40B4-BE49-F238E27FC236}">
                        <a16:creationId xmlns:a16="http://schemas.microsoft.com/office/drawing/2014/main" id="{E139FA52-3611-4822-ACF5-5FAF96E6E8D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9" name="Rechte verbindingslijn 67">
                    <a:extLst>
                      <a:ext uri="{FF2B5EF4-FFF2-40B4-BE49-F238E27FC236}">
                        <a16:creationId xmlns:a16="http://schemas.microsoft.com/office/drawing/2014/main" id="{B925097E-BC02-4CA7-B9F4-B603C4D0404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0" name="Rechte verbindingslijn 68">
                    <a:extLst>
                      <a:ext uri="{FF2B5EF4-FFF2-40B4-BE49-F238E27FC236}">
                        <a16:creationId xmlns:a16="http://schemas.microsoft.com/office/drawing/2014/main" id="{074DCDC0-E49F-4E80-AFBD-94C3D5741AF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25" name="Pijl: rechts 63">
                  <a:extLst>
                    <a:ext uri="{FF2B5EF4-FFF2-40B4-BE49-F238E27FC236}">
                      <a16:creationId xmlns:a16="http://schemas.microsoft.com/office/drawing/2014/main" id="{C5DA3E2D-F89A-404B-AC43-69DC1F5F22CA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102" name="Rechte verbindingslijn 40">
                <a:extLst>
                  <a:ext uri="{FF2B5EF4-FFF2-40B4-BE49-F238E27FC236}">
                    <a16:creationId xmlns:a16="http://schemas.microsoft.com/office/drawing/2014/main" id="{2BB50054-7AC2-4479-8EDB-9A911C1713A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bg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103" name="Rechte verbindingslijn 41">
                <a:extLst>
                  <a:ext uri="{FF2B5EF4-FFF2-40B4-BE49-F238E27FC236}">
                    <a16:creationId xmlns:a16="http://schemas.microsoft.com/office/drawing/2014/main" id="{AC673C3A-4B01-4D85-A239-A1823D16CFC8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bg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104" name="Rechthoek 42">
                <a:extLst>
                  <a:ext uri="{FF2B5EF4-FFF2-40B4-BE49-F238E27FC236}">
                    <a16:creationId xmlns:a16="http://schemas.microsoft.com/office/drawing/2014/main" id="{075D56CC-1761-460F-A843-7A1D797F5B07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up</a:t>
                </a:r>
              </a:p>
            </p:txBody>
          </p:sp>
          <p:sp>
            <p:nvSpPr>
              <p:cNvPr id="105" name="Rechthoek 43">
                <a:extLst>
                  <a:ext uri="{FF2B5EF4-FFF2-40B4-BE49-F238E27FC236}">
                    <a16:creationId xmlns:a16="http://schemas.microsoft.com/office/drawing/2014/main" id="{30B79FD3-6214-4FB2-96DC-291B7949F6FC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down</a:t>
                </a:r>
              </a:p>
            </p:txBody>
          </p:sp>
          <p:grpSp>
            <p:nvGrpSpPr>
              <p:cNvPr id="106" name="Groep 44">
                <a:extLst>
                  <a:ext uri="{FF2B5EF4-FFF2-40B4-BE49-F238E27FC236}">
                    <a16:creationId xmlns:a16="http://schemas.microsoft.com/office/drawing/2014/main" id="{17CCBD33-ECA5-4B60-A8D8-AEDB133D631E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116" name="Rechthoek 54">
                  <a:extLst>
                    <a:ext uri="{FF2B5EF4-FFF2-40B4-BE49-F238E27FC236}">
                      <a16:creationId xmlns:a16="http://schemas.microsoft.com/office/drawing/2014/main" id="{81127411-9418-4BA7-AAFC-B30F13DB81BE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117" name="Groep 55">
                  <a:extLst>
                    <a:ext uri="{FF2B5EF4-FFF2-40B4-BE49-F238E27FC236}">
                      <a16:creationId xmlns:a16="http://schemas.microsoft.com/office/drawing/2014/main" id="{E8622360-2FB7-4E6B-BCF3-5DCF08852FA1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119" name="Rechte verbindingslijn 57">
                    <a:extLst>
                      <a:ext uri="{FF2B5EF4-FFF2-40B4-BE49-F238E27FC236}">
                        <a16:creationId xmlns:a16="http://schemas.microsoft.com/office/drawing/2014/main" id="{00EF6312-A055-4F38-8141-9DE2079976B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0" name="Rechte verbindingslijn 58">
                    <a:extLst>
                      <a:ext uri="{FF2B5EF4-FFF2-40B4-BE49-F238E27FC236}">
                        <a16:creationId xmlns:a16="http://schemas.microsoft.com/office/drawing/2014/main" id="{5E1D85A9-C3F1-4691-98F9-74DF2F15F2B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1" name="Rechte verbindingslijn 59">
                    <a:extLst>
                      <a:ext uri="{FF2B5EF4-FFF2-40B4-BE49-F238E27FC236}">
                        <a16:creationId xmlns:a16="http://schemas.microsoft.com/office/drawing/2014/main" id="{39D50C00-1566-4320-B327-95A58CF2D6F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2" name="Rechte verbindingslijn 60">
                    <a:extLst>
                      <a:ext uri="{FF2B5EF4-FFF2-40B4-BE49-F238E27FC236}">
                        <a16:creationId xmlns:a16="http://schemas.microsoft.com/office/drawing/2014/main" id="{CB378550-0180-4DC1-B585-C750D82A2D5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3" name="Rechte verbindingslijn 61">
                    <a:extLst>
                      <a:ext uri="{FF2B5EF4-FFF2-40B4-BE49-F238E27FC236}">
                        <a16:creationId xmlns:a16="http://schemas.microsoft.com/office/drawing/2014/main" id="{359D2108-9B9C-4194-9533-292733710BF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18" name="Pijl: rechts 56">
                  <a:extLst>
                    <a:ext uri="{FF2B5EF4-FFF2-40B4-BE49-F238E27FC236}">
                      <a16:creationId xmlns:a16="http://schemas.microsoft.com/office/drawing/2014/main" id="{CDCC5D87-9341-4A2E-A9CD-2C25D1875505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07" name="Groep 45">
                <a:extLst>
                  <a:ext uri="{FF2B5EF4-FFF2-40B4-BE49-F238E27FC236}">
                    <a16:creationId xmlns:a16="http://schemas.microsoft.com/office/drawing/2014/main" id="{1BE06611-90B6-4C9B-B2E6-C2DFD2101721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108" name="Rechthoek 46">
                  <a:extLst>
                    <a:ext uri="{FF2B5EF4-FFF2-40B4-BE49-F238E27FC236}">
                      <a16:creationId xmlns:a16="http://schemas.microsoft.com/office/drawing/2014/main" id="{1EF48676-6F9E-4192-AEED-470273089699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109" name="Groep 47">
                  <a:extLst>
                    <a:ext uri="{FF2B5EF4-FFF2-40B4-BE49-F238E27FC236}">
                      <a16:creationId xmlns:a16="http://schemas.microsoft.com/office/drawing/2014/main" id="{7FB19343-7DD1-4B96-8510-15FAF0B71DEF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111" name="Rechte verbindingslijn 49">
                    <a:extLst>
                      <a:ext uri="{FF2B5EF4-FFF2-40B4-BE49-F238E27FC236}">
                        <a16:creationId xmlns:a16="http://schemas.microsoft.com/office/drawing/2014/main" id="{13E46A6A-52A4-4F9B-8160-46473D88A1D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12" name="Rechte verbindingslijn 50">
                    <a:extLst>
                      <a:ext uri="{FF2B5EF4-FFF2-40B4-BE49-F238E27FC236}">
                        <a16:creationId xmlns:a16="http://schemas.microsoft.com/office/drawing/2014/main" id="{ACB81AAF-54DE-4BC3-8522-44835A6E870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13" name="Rechte verbindingslijn 51">
                    <a:extLst>
                      <a:ext uri="{FF2B5EF4-FFF2-40B4-BE49-F238E27FC236}">
                        <a16:creationId xmlns:a16="http://schemas.microsoft.com/office/drawing/2014/main" id="{D638C725-4226-49A0-9E7F-F517B18C82E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14" name="Rechte verbindingslijn 52">
                    <a:extLst>
                      <a:ext uri="{FF2B5EF4-FFF2-40B4-BE49-F238E27FC236}">
                        <a16:creationId xmlns:a16="http://schemas.microsoft.com/office/drawing/2014/main" id="{8F8A6AD0-5C8E-4917-8B23-D429DD88C55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15" name="Rechte verbindingslijn 53">
                    <a:extLst>
                      <a:ext uri="{FF2B5EF4-FFF2-40B4-BE49-F238E27FC236}">
                        <a16:creationId xmlns:a16="http://schemas.microsoft.com/office/drawing/2014/main" id="{9988DDBC-5C5B-41FA-A8E0-EB7CFAF5A50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10" name="Pijl: rechts 48">
                  <a:extLst>
                    <a:ext uri="{FF2B5EF4-FFF2-40B4-BE49-F238E27FC236}">
                      <a16:creationId xmlns:a16="http://schemas.microsoft.com/office/drawing/2014/main" id="{2430E1C5-83CC-425F-B9D6-AD06D7A9F04F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sp>
          <p:nvSpPr>
            <p:cNvPr id="95" name="Ovaal 76">
              <a:extLst>
                <a:ext uri="{FF2B5EF4-FFF2-40B4-BE49-F238E27FC236}">
                  <a16:creationId xmlns:a16="http://schemas.microsoft.com/office/drawing/2014/main" id="{DB6FB454-48D9-4993-82E1-4C3C60F51187}"/>
                </a:ext>
              </a:extLst>
            </p:cNvPr>
            <p:cNvSpPr/>
            <p:nvPr userDrawn="1"/>
          </p:nvSpPr>
          <p:spPr>
            <a:xfrm>
              <a:off x="-350728" y="4426770"/>
              <a:ext cx="244751" cy="24475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en-GB" sz="1600" cap="all" baseline="0" noProof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96" name="Graphic 163" descr="Informatie">
              <a:extLst>
                <a:ext uri="{FF2B5EF4-FFF2-40B4-BE49-F238E27FC236}">
                  <a16:creationId xmlns:a16="http://schemas.microsoft.com/office/drawing/2014/main" id="{8C069DBE-3AD3-4DAD-B625-4454DC3EA3F8}"/>
                </a:ext>
              </a:extLst>
            </p:cNvPr>
            <p:cNvSpPr/>
            <p:nvPr userDrawn="1"/>
          </p:nvSpPr>
          <p:spPr>
            <a:xfrm>
              <a:off x="-370195" y="4407303"/>
              <a:ext cx="283684" cy="283685"/>
            </a:xfrm>
            <a:custGeom>
              <a:avLst/>
              <a:gdLst>
                <a:gd name="connsiteX0" fmla="*/ 145860 w 291719"/>
                <a:gd name="connsiteY0" fmla="*/ 0 h 291719"/>
                <a:gd name="connsiteX1" fmla="*/ 0 w 291719"/>
                <a:gd name="connsiteY1" fmla="*/ 145860 h 291719"/>
                <a:gd name="connsiteX2" fmla="*/ 145860 w 291719"/>
                <a:gd name="connsiteY2" fmla="*/ 291720 h 291719"/>
                <a:gd name="connsiteX3" fmla="*/ 291720 w 291719"/>
                <a:gd name="connsiteY3" fmla="*/ 145860 h 291719"/>
                <a:gd name="connsiteX4" fmla="*/ 145860 w 291719"/>
                <a:gd name="connsiteY4" fmla="*/ 0 h 291719"/>
                <a:gd name="connsiteX5" fmla="*/ 138183 w 291719"/>
                <a:gd name="connsiteY5" fmla="*/ 38384 h 291719"/>
                <a:gd name="connsiteX6" fmla="*/ 157375 w 291719"/>
                <a:gd name="connsiteY6" fmla="*/ 57576 h 291719"/>
                <a:gd name="connsiteX7" fmla="*/ 138183 w 291719"/>
                <a:gd name="connsiteY7" fmla="*/ 76768 h 291719"/>
                <a:gd name="connsiteX8" fmla="*/ 118991 w 291719"/>
                <a:gd name="connsiteY8" fmla="*/ 57576 h 291719"/>
                <a:gd name="connsiteX9" fmla="*/ 138183 w 291719"/>
                <a:gd name="connsiteY9" fmla="*/ 38384 h 291719"/>
                <a:gd name="connsiteX10" fmla="*/ 184244 w 291719"/>
                <a:gd name="connsiteY10" fmla="*/ 253336 h 291719"/>
                <a:gd name="connsiteX11" fmla="*/ 107476 w 291719"/>
                <a:gd name="connsiteY11" fmla="*/ 253336 h 291719"/>
                <a:gd name="connsiteX12" fmla="*/ 107476 w 291719"/>
                <a:gd name="connsiteY12" fmla="*/ 230305 h 291719"/>
                <a:gd name="connsiteX13" fmla="*/ 134345 w 291719"/>
                <a:gd name="connsiteY13" fmla="*/ 230305 h 291719"/>
                <a:gd name="connsiteX14" fmla="*/ 134345 w 291719"/>
                <a:gd name="connsiteY14" fmla="*/ 115153 h 291719"/>
                <a:gd name="connsiteX15" fmla="*/ 111314 w 291719"/>
                <a:gd name="connsiteY15" fmla="*/ 115153 h 291719"/>
                <a:gd name="connsiteX16" fmla="*/ 111314 w 291719"/>
                <a:gd name="connsiteY16" fmla="*/ 92122 h 291719"/>
                <a:gd name="connsiteX17" fmla="*/ 157375 w 291719"/>
                <a:gd name="connsiteY17" fmla="*/ 92122 h 291719"/>
                <a:gd name="connsiteX18" fmla="*/ 157375 w 291719"/>
                <a:gd name="connsiteY18" fmla="*/ 115153 h 291719"/>
                <a:gd name="connsiteX19" fmla="*/ 157375 w 291719"/>
                <a:gd name="connsiteY19" fmla="*/ 230305 h 291719"/>
                <a:gd name="connsiteX20" fmla="*/ 184244 w 291719"/>
                <a:gd name="connsiteY20" fmla="*/ 230305 h 291719"/>
                <a:gd name="connsiteX21" fmla="*/ 184244 w 291719"/>
                <a:gd name="connsiteY21" fmla="*/ 253336 h 291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1719" h="291719">
                  <a:moveTo>
                    <a:pt x="145860" y="0"/>
                  </a:moveTo>
                  <a:cubicBezTo>
                    <a:pt x="65253" y="0"/>
                    <a:pt x="0" y="65253"/>
                    <a:pt x="0" y="145860"/>
                  </a:cubicBezTo>
                  <a:cubicBezTo>
                    <a:pt x="0" y="226467"/>
                    <a:pt x="65253" y="291720"/>
                    <a:pt x="145860" y="291720"/>
                  </a:cubicBezTo>
                  <a:cubicBezTo>
                    <a:pt x="226467" y="291720"/>
                    <a:pt x="291720" y="226467"/>
                    <a:pt x="291720" y="145860"/>
                  </a:cubicBezTo>
                  <a:cubicBezTo>
                    <a:pt x="291720" y="65253"/>
                    <a:pt x="226467" y="0"/>
                    <a:pt x="145860" y="0"/>
                  </a:cubicBezTo>
                  <a:close/>
                  <a:moveTo>
                    <a:pt x="138183" y="38384"/>
                  </a:moveTo>
                  <a:cubicBezTo>
                    <a:pt x="148931" y="38384"/>
                    <a:pt x="157375" y="46829"/>
                    <a:pt x="157375" y="57576"/>
                  </a:cubicBezTo>
                  <a:cubicBezTo>
                    <a:pt x="157375" y="68324"/>
                    <a:pt x="148931" y="76768"/>
                    <a:pt x="138183" y="76768"/>
                  </a:cubicBezTo>
                  <a:cubicBezTo>
                    <a:pt x="127435" y="76768"/>
                    <a:pt x="118991" y="68324"/>
                    <a:pt x="118991" y="57576"/>
                  </a:cubicBezTo>
                  <a:cubicBezTo>
                    <a:pt x="118991" y="46829"/>
                    <a:pt x="127435" y="38384"/>
                    <a:pt x="138183" y="38384"/>
                  </a:cubicBezTo>
                  <a:close/>
                  <a:moveTo>
                    <a:pt x="184244" y="253336"/>
                  </a:moveTo>
                  <a:lnTo>
                    <a:pt x="107476" y="253336"/>
                  </a:lnTo>
                  <a:lnTo>
                    <a:pt x="107476" y="230305"/>
                  </a:lnTo>
                  <a:lnTo>
                    <a:pt x="134345" y="230305"/>
                  </a:lnTo>
                  <a:lnTo>
                    <a:pt x="134345" y="115153"/>
                  </a:lnTo>
                  <a:lnTo>
                    <a:pt x="111314" y="115153"/>
                  </a:lnTo>
                  <a:lnTo>
                    <a:pt x="111314" y="92122"/>
                  </a:lnTo>
                  <a:lnTo>
                    <a:pt x="157375" y="92122"/>
                  </a:lnTo>
                  <a:lnTo>
                    <a:pt x="157375" y="115153"/>
                  </a:lnTo>
                  <a:lnTo>
                    <a:pt x="157375" y="230305"/>
                  </a:lnTo>
                  <a:lnTo>
                    <a:pt x="184244" y="230305"/>
                  </a:lnTo>
                  <a:lnTo>
                    <a:pt x="184244" y="253336"/>
                  </a:lnTo>
                  <a:close/>
                </a:path>
              </a:pathLst>
            </a:custGeom>
            <a:solidFill>
              <a:schemeClr val="bg1"/>
            </a:solidFill>
            <a:ln w="37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2000" noProof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97" name="Tijdelijke aanduiding voor tekst 2">
              <a:extLst>
                <a:ext uri="{FF2B5EF4-FFF2-40B4-BE49-F238E27FC236}">
                  <a16:creationId xmlns:a16="http://schemas.microsoft.com/office/drawing/2014/main" id="{00FE0A18-EF19-49BB-AA8D-243006DC4B43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-3255019" y="1845859"/>
              <a:ext cx="2219788" cy="2564337"/>
            </a:xfrm>
            <a:prstGeom prst="rect">
              <a:avLst/>
            </a:prstGeom>
          </p:spPr>
          <p:txBody>
            <a:bodyPr vert="horz" lIns="0" tIns="0" rIns="0" bIns="0" rtlCol="0">
              <a:noAutofit/>
            </a:bodyPr>
            <a:lstStyle>
              <a:lvl1pPr marL="180000" indent="-180000" algn="l" defTabSz="719138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chemeClr val="tx1"/>
                </a:buClr>
                <a:buSzPct val="100000"/>
                <a:buFont typeface="Segoe UI Light" panose="020B0502040204020203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24000" indent="-180000" algn="l" defTabSz="719138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  <a:defRPr sz="1400" i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68000" indent="-180000" algn="l" defTabSz="719138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  <a:defRPr sz="1200" i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48000" indent="-180000" algn="l" defTabSz="719138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SzPct val="100000"/>
                <a:buFont typeface="Arial" panose="020B0604020202020204" pitchFamily="34" charset="0"/>
                <a:buChar char="•"/>
                <a:defRPr sz="1050" b="0" strike="noStrike" kern="1200" cap="none" spc="50" baseline="0">
                  <a:ln>
                    <a:noFill/>
                  </a:ln>
                  <a:solidFill>
                    <a:schemeClr val="tx1"/>
                  </a:solidFill>
                  <a:latin typeface="+mn-lt"/>
                  <a:ea typeface="+mn-ea"/>
                  <a:cs typeface="Calibri" panose="020F0502020204030204" pitchFamily="34" charset="0"/>
                </a:defRPr>
              </a:lvl4pPr>
              <a:lvl5pPr marL="0" indent="0" algn="l" defTabSz="719138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chemeClr val="tx2"/>
                </a:buClr>
                <a:buFont typeface="+mj-lt"/>
                <a:buNone/>
                <a:defRPr sz="1400" b="0" i="0" kern="1200" spc="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0" indent="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tx1"/>
                </a:buClr>
                <a:buFont typeface="+mj-lt"/>
                <a:buNone/>
                <a:defRPr sz="1600" b="1" i="0" kern="1200" cap="all" spc="50" baseline="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6pPr>
              <a:lvl7pPr marL="0" indent="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tx1"/>
                </a:buClr>
                <a:buFont typeface="+mj-lt"/>
                <a:buNone/>
                <a:defRPr sz="1600" b="1" i="0" kern="1200" cap="none" spc="50" baseline="0">
                  <a:solidFill>
                    <a:schemeClr val="accent1"/>
                  </a:solidFill>
                  <a:latin typeface="+mj-lt"/>
                  <a:ea typeface="+mn-ea"/>
                  <a:cs typeface="+mn-cs"/>
                </a:defRPr>
              </a:lvl7pPr>
              <a:lvl8pPr marL="0" indent="0" algn="l" defTabSz="914400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600"/>
                </a:spcAft>
                <a:buFont typeface="Arial" panose="020B0604020202020204" pitchFamily="34" charset="0"/>
                <a:buNone/>
                <a:defRPr sz="2000" i="1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8pPr>
              <a:lvl9pPr marL="0" indent="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1200"/>
                </a:spcAft>
                <a:buFont typeface="Arial" panose="020B0604020202020204" pitchFamily="34" charset="0"/>
                <a:buNone/>
                <a:defRPr sz="1050" b="0" kern="1200">
                  <a:solidFill>
                    <a:schemeClr val="bg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400"/>
                </a:spcBef>
                <a:spcAft>
                  <a:spcPts val="400"/>
                </a:spcAft>
                <a:buClr>
                  <a:schemeClr val="bg1"/>
                </a:buClr>
              </a:pPr>
              <a:r>
                <a:rPr lang="en-GB" sz="1200" dirty="0">
                  <a:solidFill>
                    <a:schemeClr val="bg1"/>
                  </a:solidFill>
                </a:rPr>
                <a:t>Bullet</a:t>
              </a:r>
            </a:p>
            <a:p>
              <a:pPr lvl="1">
                <a:spcBef>
                  <a:spcPts val="400"/>
                </a:spcBef>
                <a:spcAft>
                  <a:spcPts val="400"/>
                </a:spcAft>
                <a:buClr>
                  <a:schemeClr val="bg1"/>
                </a:buClr>
              </a:pPr>
              <a:r>
                <a:rPr lang="en-GB" sz="1200" dirty="0">
                  <a:solidFill>
                    <a:schemeClr val="bg1"/>
                  </a:solidFill>
                </a:rPr>
                <a:t>Sub-bullet</a:t>
              </a:r>
            </a:p>
            <a:p>
              <a:pPr lvl="2">
                <a:spcBef>
                  <a:spcPts val="400"/>
                </a:spcBef>
                <a:spcAft>
                  <a:spcPts val="400"/>
                </a:spcAft>
                <a:buClr>
                  <a:schemeClr val="bg1"/>
                </a:buClr>
              </a:pPr>
              <a:r>
                <a:rPr lang="en-GB" sz="1100" dirty="0">
                  <a:solidFill>
                    <a:schemeClr val="bg1"/>
                  </a:solidFill>
                </a:rPr>
                <a:t>Sub-sub-bullet</a:t>
              </a:r>
            </a:p>
            <a:p>
              <a:pPr lvl="3">
                <a:spcBef>
                  <a:spcPts val="400"/>
                </a:spcBef>
                <a:spcAft>
                  <a:spcPts val="400"/>
                </a:spcAft>
                <a:buClr>
                  <a:schemeClr val="bg1"/>
                </a:buClr>
              </a:pPr>
              <a:r>
                <a:rPr lang="en-GB" sz="1000" dirty="0">
                  <a:solidFill>
                    <a:schemeClr val="bg1"/>
                  </a:solidFill>
                </a:rPr>
                <a:t>Sub-sub-sub-bullet</a:t>
              </a:r>
            </a:p>
            <a:p>
              <a:pPr lvl="4">
                <a:spcBef>
                  <a:spcPts val="400"/>
                </a:spcBef>
                <a:spcAft>
                  <a:spcPts val="400"/>
                </a:spcAft>
              </a:pPr>
              <a:r>
                <a:rPr lang="en-GB" sz="1200" dirty="0">
                  <a:solidFill>
                    <a:schemeClr val="bg1"/>
                  </a:solidFill>
                </a:rPr>
                <a:t>Default text</a:t>
              </a:r>
            </a:p>
            <a:p>
              <a:pPr lvl="5">
                <a:spcBef>
                  <a:spcPts val="400"/>
                </a:spcBef>
                <a:spcAft>
                  <a:spcPts val="400"/>
                </a:spcAft>
              </a:pPr>
              <a:r>
                <a:rPr lang="en-GB" sz="1400" dirty="0">
                  <a:solidFill>
                    <a:schemeClr val="bg1"/>
                  </a:solidFill>
                </a:rPr>
                <a:t>Subtitle #1</a:t>
              </a:r>
            </a:p>
            <a:p>
              <a:pPr lvl="6">
                <a:spcBef>
                  <a:spcPts val="400"/>
                </a:spcBef>
                <a:spcAft>
                  <a:spcPts val="400"/>
                </a:spcAft>
              </a:pPr>
              <a:r>
                <a:rPr lang="en-GB" sz="1400" dirty="0">
                  <a:solidFill>
                    <a:schemeClr val="bg1"/>
                  </a:solidFill>
                </a:rPr>
                <a:t>Subtitle #2</a:t>
              </a:r>
            </a:p>
            <a:p>
              <a:pPr lvl="7">
                <a:spcBef>
                  <a:spcPts val="400"/>
                </a:spcBef>
                <a:spcAft>
                  <a:spcPts val="400"/>
                </a:spcAft>
              </a:pPr>
              <a:r>
                <a:rPr lang="en-GB" sz="1800" dirty="0">
                  <a:solidFill>
                    <a:schemeClr val="bg1"/>
                  </a:solidFill>
                </a:rPr>
                <a:t>Quote  </a:t>
              </a:r>
            </a:p>
            <a:p>
              <a:pPr lvl="8">
                <a:spcBef>
                  <a:spcPts val="400"/>
                </a:spcBef>
                <a:spcAft>
                  <a:spcPts val="400"/>
                </a:spcAft>
              </a:pPr>
              <a:r>
                <a:rPr lang="en-GB" sz="1000" dirty="0">
                  <a:solidFill>
                    <a:schemeClr val="bg1"/>
                  </a:solidFill>
                </a:rPr>
                <a:t>Source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416213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3999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[GRADIENT] - 3 CONTEN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ACKGROUND GRADIENT">
            <a:extLst>
              <a:ext uri="{FF2B5EF4-FFF2-40B4-BE49-F238E27FC236}">
                <a16:creationId xmlns:a16="http://schemas.microsoft.com/office/drawing/2014/main" id="{3BDDC333-021F-44C2-A35D-B83104B214EC}"/>
              </a:ext>
            </a:extLst>
          </p:cNvPr>
          <p:cNvSpPr>
            <a:spLocks/>
          </p:cNvSpPr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/>
              </a:gs>
              <a:gs pos="67000">
                <a:srgbClr val="D53B91"/>
              </a:gs>
              <a:gs pos="33000">
                <a:srgbClr val="E1455B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BC07461-E002-4DEF-9B12-6E2A18AC52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Add your title here</a:t>
            </a:r>
            <a:endParaRPr lang="en-GB"/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B7A82148-C556-4FAF-9205-E94E3D2E63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1F1CEA-48A9-40CD-AF6B-148C9771AD58}" type="datetime4">
              <a:rPr lang="en-GB" smtClean="0"/>
              <a:t>29 September 2023</a:t>
            </a:fld>
            <a:endParaRPr lang="en-GB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868BF533-FD99-4EC9-9BF2-4E011FFC8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GB"/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732A7E28-E122-482F-B0FF-C4230F93CD33}"/>
              </a:ext>
            </a:extLst>
          </p:cNvPr>
          <p:cNvSpPr txBox="1"/>
          <p:nvPr userDrawn="1"/>
        </p:nvSpPr>
        <p:spPr>
          <a:xfrm>
            <a:off x="0" y="-286617"/>
            <a:ext cx="3009382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GB" sz="1050" cap="all" baseline="0" err="1">
                <a:solidFill>
                  <a:schemeClr val="accent2"/>
                </a:solidFill>
              </a:rPr>
              <a:t>TeXt</a:t>
            </a:r>
            <a:r>
              <a:rPr lang="en-GB" sz="1050" cap="all" baseline="0">
                <a:solidFill>
                  <a:schemeClr val="accent2"/>
                </a:solidFill>
              </a:rPr>
              <a:t> 100% [GRADIENT] – 3 Content boxes</a:t>
            </a:r>
          </a:p>
        </p:txBody>
      </p:sp>
      <p:sp>
        <p:nvSpPr>
          <p:cNvPr id="11" name="Tijdelijke aanduiding voor verticale tekst 2">
            <a:extLst>
              <a:ext uri="{FF2B5EF4-FFF2-40B4-BE49-F238E27FC236}">
                <a16:creationId xmlns:a16="http://schemas.microsoft.com/office/drawing/2014/main" id="{AC2515DD-01D6-44DD-81E7-911E1CAC597D}"/>
              </a:ext>
            </a:extLst>
          </p:cNvPr>
          <p:cNvSpPr>
            <a:spLocks noGrp="1"/>
          </p:cNvSpPr>
          <p:nvPr>
            <p:ph type="body" orient="vert" idx="12" hasCustomPrompt="1"/>
          </p:nvPr>
        </p:nvSpPr>
        <p:spPr>
          <a:xfrm>
            <a:off x="828205" y="539119"/>
            <a:ext cx="4048595" cy="169277"/>
          </a:xfrm>
        </p:spPr>
        <p:txBody>
          <a:bodyPr vert="horz" wrap="square">
            <a:spAutoFit/>
          </a:bodyPr>
          <a:lstStyle>
            <a:lvl1pPr marL="0" indent="0">
              <a:buClr>
                <a:schemeClr val="bg1"/>
              </a:buClr>
              <a:buNone/>
              <a:defRPr sz="1100" cap="all" baseline="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buClr>
                <a:schemeClr val="bg1"/>
              </a:buClr>
              <a:defRPr>
                <a:solidFill>
                  <a:schemeClr val="bg1"/>
                </a:solidFill>
              </a:defRPr>
            </a:lvl6pPr>
            <a:lvl7pPr>
              <a:buClr>
                <a:schemeClr val="bg1"/>
              </a:buCl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GB" noProof="0"/>
              <a:t>Chapter / subject</a:t>
            </a:r>
          </a:p>
        </p:txBody>
      </p:sp>
      <p:pic>
        <p:nvPicPr>
          <p:cNvPr id="79" name="Graphic 78">
            <a:extLst>
              <a:ext uri="{FF2B5EF4-FFF2-40B4-BE49-F238E27FC236}">
                <a16:creationId xmlns:a16="http://schemas.microsoft.com/office/drawing/2014/main" id="{90B3DA03-2E0E-44EF-948A-7EB9D0177D8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86171" y="6633685"/>
            <a:ext cx="731984" cy="117157"/>
          </a:xfrm>
          <a:prstGeom prst="rect">
            <a:avLst/>
          </a:prstGeom>
        </p:spPr>
      </p:pic>
      <p:sp>
        <p:nvSpPr>
          <p:cNvPr id="84" name="Tijdelijke aanduiding voor verticale tekst 2">
            <a:extLst>
              <a:ext uri="{FF2B5EF4-FFF2-40B4-BE49-F238E27FC236}">
                <a16:creationId xmlns:a16="http://schemas.microsoft.com/office/drawing/2014/main" id="{085C9B06-52E9-41E8-9D2B-BF9FB5641CB4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828203" y="1932136"/>
            <a:ext cx="3420000" cy="4102902"/>
          </a:xfrm>
        </p:spPr>
        <p:txBody>
          <a:bodyPr vert="horz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buClr>
                <a:schemeClr val="bg1"/>
              </a:buClr>
              <a:defRPr>
                <a:solidFill>
                  <a:schemeClr val="bg1"/>
                </a:solidFill>
              </a:defRPr>
            </a:lvl6pPr>
            <a:lvl7pPr>
              <a:buClr>
                <a:schemeClr val="bg1"/>
              </a:buCl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GB" noProof="0"/>
              <a:t>Bullet</a:t>
            </a:r>
          </a:p>
          <a:p>
            <a:pPr lvl="1"/>
            <a:r>
              <a:rPr lang="en-GB" noProof="0"/>
              <a:t>Sub-bullet</a:t>
            </a:r>
          </a:p>
          <a:p>
            <a:pPr lvl="2"/>
            <a:r>
              <a:rPr lang="en-GB" noProof="0"/>
              <a:t>Default text</a:t>
            </a:r>
          </a:p>
          <a:p>
            <a:pPr lvl="3"/>
            <a:r>
              <a:rPr lang="en-GB" noProof="0"/>
              <a:t>Subtitle #1</a:t>
            </a:r>
          </a:p>
          <a:p>
            <a:pPr lvl="4"/>
            <a:r>
              <a:rPr lang="en-GB" noProof="0"/>
              <a:t>Subtitle #2</a:t>
            </a:r>
          </a:p>
          <a:p>
            <a:pPr lvl="5"/>
            <a:r>
              <a:rPr lang="en-GB" noProof="0"/>
              <a:t>Numerical bullet</a:t>
            </a:r>
          </a:p>
          <a:p>
            <a:pPr lvl="6"/>
            <a:r>
              <a:rPr lang="en-GB" noProof="0"/>
              <a:t>Alphabetical bullet</a:t>
            </a:r>
          </a:p>
          <a:p>
            <a:pPr lvl="7"/>
            <a:r>
              <a:rPr lang="en-GB" noProof="0"/>
              <a:t>Quote  </a:t>
            </a:r>
          </a:p>
          <a:p>
            <a:pPr lvl="8"/>
            <a:r>
              <a:rPr lang="en-GB" noProof="0"/>
              <a:t>Source </a:t>
            </a:r>
          </a:p>
        </p:txBody>
      </p:sp>
      <p:sp>
        <p:nvSpPr>
          <p:cNvPr id="85" name="Tijdelijke aanduiding voor verticale tekst 2">
            <a:extLst>
              <a:ext uri="{FF2B5EF4-FFF2-40B4-BE49-F238E27FC236}">
                <a16:creationId xmlns:a16="http://schemas.microsoft.com/office/drawing/2014/main" id="{6DB9D159-65E0-474C-A7F0-1FF7C6811520}"/>
              </a:ext>
            </a:extLst>
          </p:cNvPr>
          <p:cNvSpPr>
            <a:spLocks noGrp="1"/>
          </p:cNvSpPr>
          <p:nvPr>
            <p:ph type="body" orient="vert" idx="13" hasCustomPrompt="1"/>
          </p:nvPr>
        </p:nvSpPr>
        <p:spPr>
          <a:xfrm>
            <a:off x="8226004" y="1932136"/>
            <a:ext cx="3420000" cy="4102902"/>
          </a:xfrm>
        </p:spPr>
        <p:txBody>
          <a:bodyPr vert="horz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buClr>
                <a:schemeClr val="bg1"/>
              </a:buClr>
              <a:defRPr>
                <a:solidFill>
                  <a:schemeClr val="bg1"/>
                </a:solidFill>
              </a:defRPr>
            </a:lvl6pPr>
            <a:lvl7pPr>
              <a:buClr>
                <a:schemeClr val="bg1"/>
              </a:buCl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GB" noProof="0"/>
              <a:t>Bullet</a:t>
            </a:r>
          </a:p>
          <a:p>
            <a:pPr lvl="1"/>
            <a:r>
              <a:rPr lang="en-GB" noProof="0"/>
              <a:t>Sub-bullet</a:t>
            </a:r>
          </a:p>
          <a:p>
            <a:pPr lvl="2"/>
            <a:r>
              <a:rPr lang="en-GB" noProof="0"/>
              <a:t>Default text</a:t>
            </a:r>
          </a:p>
          <a:p>
            <a:pPr lvl="3"/>
            <a:r>
              <a:rPr lang="en-GB" noProof="0"/>
              <a:t>Subtitle #1</a:t>
            </a:r>
          </a:p>
          <a:p>
            <a:pPr lvl="4"/>
            <a:r>
              <a:rPr lang="en-GB" noProof="0"/>
              <a:t>Subtitle #2</a:t>
            </a:r>
          </a:p>
          <a:p>
            <a:pPr lvl="5"/>
            <a:r>
              <a:rPr lang="en-GB" noProof="0"/>
              <a:t>Numerical bullet</a:t>
            </a:r>
          </a:p>
          <a:p>
            <a:pPr lvl="6"/>
            <a:r>
              <a:rPr lang="en-GB" noProof="0"/>
              <a:t>Alphabetical bullet</a:t>
            </a:r>
          </a:p>
          <a:p>
            <a:pPr lvl="7"/>
            <a:r>
              <a:rPr lang="en-GB" noProof="0"/>
              <a:t>Quote  </a:t>
            </a:r>
          </a:p>
          <a:p>
            <a:pPr lvl="8"/>
            <a:r>
              <a:rPr lang="en-GB" noProof="0"/>
              <a:t>Source </a:t>
            </a:r>
          </a:p>
        </p:txBody>
      </p:sp>
      <p:sp>
        <p:nvSpPr>
          <p:cNvPr id="86" name="Tijdelijke aanduiding voor verticale tekst 2">
            <a:extLst>
              <a:ext uri="{FF2B5EF4-FFF2-40B4-BE49-F238E27FC236}">
                <a16:creationId xmlns:a16="http://schemas.microsoft.com/office/drawing/2014/main" id="{60647C2D-2835-4A4C-A76A-C262043C5243}"/>
              </a:ext>
            </a:extLst>
          </p:cNvPr>
          <p:cNvSpPr>
            <a:spLocks noGrp="1"/>
          </p:cNvSpPr>
          <p:nvPr>
            <p:ph type="body" orient="vert" idx="14" hasCustomPrompt="1"/>
          </p:nvPr>
        </p:nvSpPr>
        <p:spPr>
          <a:xfrm>
            <a:off x="4527103" y="1932136"/>
            <a:ext cx="3420000" cy="4102902"/>
          </a:xfrm>
        </p:spPr>
        <p:txBody>
          <a:bodyPr vert="horz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buClr>
                <a:schemeClr val="bg1"/>
              </a:buClr>
              <a:defRPr>
                <a:solidFill>
                  <a:schemeClr val="bg1"/>
                </a:solidFill>
              </a:defRPr>
            </a:lvl6pPr>
            <a:lvl7pPr>
              <a:buClr>
                <a:schemeClr val="bg1"/>
              </a:buCl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GB" noProof="0"/>
              <a:t>Bullet</a:t>
            </a:r>
          </a:p>
          <a:p>
            <a:pPr lvl="1"/>
            <a:r>
              <a:rPr lang="en-GB" noProof="0"/>
              <a:t>Sub-bullet</a:t>
            </a:r>
          </a:p>
          <a:p>
            <a:pPr lvl="2"/>
            <a:r>
              <a:rPr lang="en-GB" noProof="0"/>
              <a:t>Default text</a:t>
            </a:r>
          </a:p>
          <a:p>
            <a:pPr lvl="3"/>
            <a:r>
              <a:rPr lang="en-GB" noProof="0"/>
              <a:t>Subtitle #1</a:t>
            </a:r>
          </a:p>
          <a:p>
            <a:pPr lvl="4"/>
            <a:r>
              <a:rPr lang="en-GB" noProof="0"/>
              <a:t>Subtitle #2</a:t>
            </a:r>
          </a:p>
          <a:p>
            <a:pPr lvl="5"/>
            <a:r>
              <a:rPr lang="en-GB" noProof="0"/>
              <a:t>Numerical bullet</a:t>
            </a:r>
          </a:p>
          <a:p>
            <a:pPr lvl="6"/>
            <a:r>
              <a:rPr lang="en-GB" noProof="0"/>
              <a:t>Alphabetical bullet</a:t>
            </a:r>
          </a:p>
          <a:p>
            <a:pPr lvl="7"/>
            <a:r>
              <a:rPr lang="en-GB" noProof="0"/>
              <a:t>Quote  </a:t>
            </a:r>
          </a:p>
          <a:p>
            <a:pPr lvl="8"/>
            <a:r>
              <a:rPr lang="en-GB" noProof="0"/>
              <a:t>Source </a:t>
            </a: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C5E68AF8-FDE5-43C1-BF2F-18BEB7B77197}"/>
              </a:ext>
            </a:extLst>
          </p:cNvPr>
          <p:cNvGrpSpPr/>
          <p:nvPr userDrawn="1"/>
        </p:nvGrpSpPr>
        <p:grpSpPr>
          <a:xfrm>
            <a:off x="-3786437" y="0"/>
            <a:ext cx="3699926" cy="5359349"/>
            <a:chOff x="-3786437" y="0"/>
            <a:chExt cx="3699926" cy="5359349"/>
          </a:xfrm>
        </p:grpSpPr>
        <p:sp>
          <p:nvSpPr>
            <p:cNvPr id="78" name="Rechthoek 13">
              <a:extLst>
                <a:ext uri="{FF2B5EF4-FFF2-40B4-BE49-F238E27FC236}">
                  <a16:creationId xmlns:a16="http://schemas.microsoft.com/office/drawing/2014/main" id="{FD4B68A0-A4FE-49E7-AA47-7270396218E3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gradFill>
              <a:gsLst>
                <a:gs pos="0">
                  <a:schemeClr val="accent1"/>
                </a:gs>
                <a:gs pos="67000">
                  <a:srgbClr val="D53B91"/>
                </a:gs>
                <a:gs pos="33000">
                  <a:srgbClr val="E1455B"/>
                </a:gs>
                <a:gs pos="100000">
                  <a:schemeClr val="accent2"/>
                </a:gs>
              </a:gsLst>
              <a:lin ang="0" scaled="0"/>
            </a:gra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Choosing text levels</a:t>
              </a:r>
            </a:p>
          </p:txBody>
        </p:sp>
        <p:sp>
          <p:nvSpPr>
            <p:cNvPr id="82" name="Ovaal 14">
              <a:extLst>
                <a:ext uri="{FF2B5EF4-FFF2-40B4-BE49-F238E27FC236}">
                  <a16:creationId xmlns:a16="http://schemas.microsoft.com/office/drawing/2014/main" id="{8D158CAF-83C8-480C-BDBD-ED9EF077D474}"/>
                </a:ext>
              </a:extLst>
            </p:cNvPr>
            <p:cNvSpPr/>
            <p:nvPr userDrawn="1"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83" name="Ovaal 16">
              <a:extLst>
                <a:ext uri="{FF2B5EF4-FFF2-40B4-BE49-F238E27FC236}">
                  <a16:creationId xmlns:a16="http://schemas.microsoft.com/office/drawing/2014/main" id="{2F144312-7013-46FC-B8D9-2759284E1CA7}"/>
                </a:ext>
              </a:extLst>
            </p:cNvPr>
            <p:cNvSpPr/>
            <p:nvPr userDrawn="1"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87" name="Rechthoek 17">
              <a:extLst>
                <a:ext uri="{FF2B5EF4-FFF2-40B4-BE49-F238E27FC236}">
                  <a16:creationId xmlns:a16="http://schemas.microsoft.com/office/drawing/2014/main" id="{6A685419-30AF-4694-901D-9D178607488A}"/>
                </a:ext>
              </a:extLst>
            </p:cNvPr>
            <p:cNvSpPr/>
            <p:nvPr userDrawn="1"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Under the tab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use the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list level-buttons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choose a text level. 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Choose from:</a:t>
              </a:r>
            </a:p>
          </p:txBody>
        </p:sp>
        <p:sp>
          <p:nvSpPr>
            <p:cNvPr id="88" name="Ovaal 19">
              <a:extLst>
                <a:ext uri="{FF2B5EF4-FFF2-40B4-BE49-F238E27FC236}">
                  <a16:creationId xmlns:a16="http://schemas.microsoft.com/office/drawing/2014/main" id="{0FA70F92-A53A-4A4A-A3DD-1867752AF302}"/>
                </a:ext>
              </a:extLst>
            </p:cNvPr>
            <p:cNvSpPr/>
            <p:nvPr userDrawn="1"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89" name="Ovaal 21">
              <a:extLst>
                <a:ext uri="{FF2B5EF4-FFF2-40B4-BE49-F238E27FC236}">
                  <a16:creationId xmlns:a16="http://schemas.microsoft.com/office/drawing/2014/main" id="{54FFF816-2A62-4E78-9293-1DDDAEEC9376}"/>
                </a:ext>
              </a:extLst>
            </p:cNvPr>
            <p:cNvSpPr/>
            <p:nvPr userDrawn="1"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90" name="Ovaal 23">
              <a:extLst>
                <a:ext uri="{FF2B5EF4-FFF2-40B4-BE49-F238E27FC236}">
                  <a16:creationId xmlns:a16="http://schemas.microsoft.com/office/drawing/2014/main" id="{22C03044-8802-4D6E-BD3C-E97133EE4BA9}"/>
                </a:ext>
              </a:extLst>
            </p:cNvPr>
            <p:cNvSpPr/>
            <p:nvPr userDrawn="1"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91" name="Ovaal 25">
              <a:extLst>
                <a:ext uri="{FF2B5EF4-FFF2-40B4-BE49-F238E27FC236}">
                  <a16:creationId xmlns:a16="http://schemas.microsoft.com/office/drawing/2014/main" id="{E8BDAF72-C0EB-4ADA-AA59-85A2D84C25A0}"/>
                </a:ext>
              </a:extLst>
            </p:cNvPr>
            <p:cNvSpPr/>
            <p:nvPr userDrawn="1"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92" name="Ovaal 27">
              <a:extLst>
                <a:ext uri="{FF2B5EF4-FFF2-40B4-BE49-F238E27FC236}">
                  <a16:creationId xmlns:a16="http://schemas.microsoft.com/office/drawing/2014/main" id="{41C74128-1028-4990-8D94-9B0AD15C587F}"/>
                </a:ext>
              </a:extLst>
            </p:cNvPr>
            <p:cNvSpPr/>
            <p:nvPr userDrawn="1"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93" name="Ovaal 29">
              <a:extLst>
                <a:ext uri="{FF2B5EF4-FFF2-40B4-BE49-F238E27FC236}">
                  <a16:creationId xmlns:a16="http://schemas.microsoft.com/office/drawing/2014/main" id="{EE32157C-CFBA-4F3E-944C-421B3C4E3C5B}"/>
                </a:ext>
              </a:extLst>
            </p:cNvPr>
            <p:cNvSpPr/>
            <p:nvPr userDrawn="1"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94" name="Ovaal 31">
              <a:extLst>
                <a:ext uri="{FF2B5EF4-FFF2-40B4-BE49-F238E27FC236}">
                  <a16:creationId xmlns:a16="http://schemas.microsoft.com/office/drawing/2014/main" id="{54924DA0-2363-4D96-8EF1-050C671C44FF}"/>
                </a:ext>
              </a:extLst>
            </p:cNvPr>
            <p:cNvSpPr/>
            <p:nvPr userDrawn="1"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95" name="Rechthoek 33">
              <a:extLst>
                <a:ext uri="{FF2B5EF4-FFF2-40B4-BE49-F238E27FC236}">
                  <a16:creationId xmlns:a16="http://schemas.microsoft.com/office/drawing/2014/main" id="{F19F33E9-0A12-4DF0-BB5C-A3D0876DD06E}"/>
                </a:ext>
              </a:extLst>
            </p:cNvPr>
            <p:cNvSpPr/>
            <p:nvPr userDrawn="1"/>
          </p:nvSpPr>
          <p:spPr>
            <a:xfrm>
              <a:off x="-3786437" y="4531349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en-GB" sz="1200" b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grpSp>
          <p:nvGrpSpPr>
            <p:cNvPr id="96" name="VOORBEELD">
              <a:extLst>
                <a:ext uri="{FF2B5EF4-FFF2-40B4-BE49-F238E27FC236}">
                  <a16:creationId xmlns:a16="http://schemas.microsoft.com/office/drawing/2014/main" id="{EA37C7F0-1963-4827-A9AB-033E41C93FC7}"/>
                </a:ext>
              </a:extLst>
            </p:cNvPr>
            <p:cNvGrpSpPr/>
            <p:nvPr userDrawn="1"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100" name="Rechthoek 36">
                <a:extLst>
                  <a:ext uri="{FF2B5EF4-FFF2-40B4-BE49-F238E27FC236}">
                    <a16:creationId xmlns:a16="http://schemas.microsoft.com/office/drawing/2014/main" id="{8498E0CE-EC5F-4410-89D1-9CA1C4A92716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GB" sz="9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Home</a:t>
                </a:r>
              </a:p>
            </p:txBody>
          </p:sp>
          <p:sp>
            <p:nvSpPr>
              <p:cNvPr id="101" name="Rechthoek 37">
                <a:extLst>
                  <a:ext uri="{FF2B5EF4-FFF2-40B4-BE49-F238E27FC236}">
                    <a16:creationId xmlns:a16="http://schemas.microsoft.com/office/drawing/2014/main" id="{F3F7E55B-ADDD-4621-A0D7-625EEB5EEB2B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02" name="Groep 38">
                <a:extLst>
                  <a:ext uri="{FF2B5EF4-FFF2-40B4-BE49-F238E27FC236}">
                    <a16:creationId xmlns:a16="http://schemas.microsoft.com/office/drawing/2014/main" id="{3B7CA07E-C5B7-4A38-A368-513776D82A8A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133" name="Groep 69">
                  <a:extLst>
                    <a:ext uri="{FF2B5EF4-FFF2-40B4-BE49-F238E27FC236}">
                      <a16:creationId xmlns:a16="http://schemas.microsoft.com/office/drawing/2014/main" id="{D6EE47D4-8ED9-42F5-A644-4D0C8D9E1507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135" name="Rechte verbindingslijn 71">
                    <a:extLst>
                      <a:ext uri="{FF2B5EF4-FFF2-40B4-BE49-F238E27FC236}">
                        <a16:creationId xmlns:a16="http://schemas.microsoft.com/office/drawing/2014/main" id="{DFCED54D-4A7E-46A7-AB56-71220829BDA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6" name="Rechte verbindingslijn 72">
                    <a:extLst>
                      <a:ext uri="{FF2B5EF4-FFF2-40B4-BE49-F238E27FC236}">
                        <a16:creationId xmlns:a16="http://schemas.microsoft.com/office/drawing/2014/main" id="{DE96AD3E-E04A-4FF9-93B3-AC7AD494FC9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7" name="Rechte verbindingslijn 73">
                    <a:extLst>
                      <a:ext uri="{FF2B5EF4-FFF2-40B4-BE49-F238E27FC236}">
                        <a16:creationId xmlns:a16="http://schemas.microsoft.com/office/drawing/2014/main" id="{BBB72F64-4E08-4D84-89CB-DC087ADEFDB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8" name="Rechte verbindingslijn 74">
                    <a:extLst>
                      <a:ext uri="{FF2B5EF4-FFF2-40B4-BE49-F238E27FC236}">
                        <a16:creationId xmlns:a16="http://schemas.microsoft.com/office/drawing/2014/main" id="{2DB55068-A882-439E-A5B5-A9D87B2C8F4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9" name="Rechte verbindingslijn 75">
                    <a:extLst>
                      <a:ext uri="{FF2B5EF4-FFF2-40B4-BE49-F238E27FC236}">
                        <a16:creationId xmlns:a16="http://schemas.microsoft.com/office/drawing/2014/main" id="{2E886A07-A38B-49FB-9FCD-CF2C6E12601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34" name="Pijl: rechts 70">
                  <a:extLst>
                    <a:ext uri="{FF2B5EF4-FFF2-40B4-BE49-F238E27FC236}">
                      <a16:creationId xmlns:a16="http://schemas.microsoft.com/office/drawing/2014/main" id="{7639488C-F817-4C60-B660-80C1948DC9D2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03" name="Groep 39">
                <a:extLst>
                  <a:ext uri="{FF2B5EF4-FFF2-40B4-BE49-F238E27FC236}">
                    <a16:creationId xmlns:a16="http://schemas.microsoft.com/office/drawing/2014/main" id="{541ABB86-992F-4BA6-B986-8EF51DBD9E5D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126" name="Groep 62">
                  <a:extLst>
                    <a:ext uri="{FF2B5EF4-FFF2-40B4-BE49-F238E27FC236}">
                      <a16:creationId xmlns:a16="http://schemas.microsoft.com/office/drawing/2014/main" id="{1BE1DE68-520A-42AE-8336-7A473D0C14B9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128" name="Rechte verbindingslijn 64">
                    <a:extLst>
                      <a:ext uri="{FF2B5EF4-FFF2-40B4-BE49-F238E27FC236}">
                        <a16:creationId xmlns:a16="http://schemas.microsoft.com/office/drawing/2014/main" id="{8D3A6D4A-8373-43D4-8E9B-C6997819F9E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9" name="Rechte verbindingslijn 65">
                    <a:extLst>
                      <a:ext uri="{FF2B5EF4-FFF2-40B4-BE49-F238E27FC236}">
                        <a16:creationId xmlns:a16="http://schemas.microsoft.com/office/drawing/2014/main" id="{D8E36695-D18B-411F-80EB-65A563F1B19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0" name="Rechte verbindingslijn 66">
                    <a:extLst>
                      <a:ext uri="{FF2B5EF4-FFF2-40B4-BE49-F238E27FC236}">
                        <a16:creationId xmlns:a16="http://schemas.microsoft.com/office/drawing/2014/main" id="{F5C60446-46D7-4022-AB4F-8FF6F839A29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1" name="Rechte verbindingslijn 67">
                    <a:extLst>
                      <a:ext uri="{FF2B5EF4-FFF2-40B4-BE49-F238E27FC236}">
                        <a16:creationId xmlns:a16="http://schemas.microsoft.com/office/drawing/2014/main" id="{E11A3D65-C5DA-4926-B41D-CE01F91302B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2" name="Rechte verbindingslijn 68">
                    <a:extLst>
                      <a:ext uri="{FF2B5EF4-FFF2-40B4-BE49-F238E27FC236}">
                        <a16:creationId xmlns:a16="http://schemas.microsoft.com/office/drawing/2014/main" id="{3FA8F1A2-59D4-408E-91DB-A55D94BDFE5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27" name="Pijl: rechts 63">
                  <a:extLst>
                    <a:ext uri="{FF2B5EF4-FFF2-40B4-BE49-F238E27FC236}">
                      <a16:creationId xmlns:a16="http://schemas.microsoft.com/office/drawing/2014/main" id="{3B19FDF3-4215-467B-BEFA-45EABBD238D4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104" name="Rechte verbindingslijn 40">
                <a:extLst>
                  <a:ext uri="{FF2B5EF4-FFF2-40B4-BE49-F238E27FC236}">
                    <a16:creationId xmlns:a16="http://schemas.microsoft.com/office/drawing/2014/main" id="{20889562-10D2-4CFB-B57D-6E6023A800F9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bg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105" name="Rechte verbindingslijn 41">
                <a:extLst>
                  <a:ext uri="{FF2B5EF4-FFF2-40B4-BE49-F238E27FC236}">
                    <a16:creationId xmlns:a16="http://schemas.microsoft.com/office/drawing/2014/main" id="{0A7AC76C-3059-4BC3-A7BB-C5CE221A6746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bg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106" name="Rechthoek 42">
                <a:extLst>
                  <a:ext uri="{FF2B5EF4-FFF2-40B4-BE49-F238E27FC236}">
                    <a16:creationId xmlns:a16="http://schemas.microsoft.com/office/drawing/2014/main" id="{494A5573-60D8-48E2-B339-2FF43A67DAD8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up</a:t>
                </a:r>
              </a:p>
            </p:txBody>
          </p:sp>
          <p:sp>
            <p:nvSpPr>
              <p:cNvPr id="107" name="Rechthoek 43">
                <a:extLst>
                  <a:ext uri="{FF2B5EF4-FFF2-40B4-BE49-F238E27FC236}">
                    <a16:creationId xmlns:a16="http://schemas.microsoft.com/office/drawing/2014/main" id="{EAD00ED9-169C-4082-B9CA-3A4BAA42F0C3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down</a:t>
                </a:r>
              </a:p>
            </p:txBody>
          </p:sp>
          <p:grpSp>
            <p:nvGrpSpPr>
              <p:cNvPr id="108" name="Groep 44">
                <a:extLst>
                  <a:ext uri="{FF2B5EF4-FFF2-40B4-BE49-F238E27FC236}">
                    <a16:creationId xmlns:a16="http://schemas.microsoft.com/office/drawing/2014/main" id="{5A022F88-919E-49A8-A890-DB82E96DD17E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118" name="Rechthoek 54">
                  <a:extLst>
                    <a:ext uri="{FF2B5EF4-FFF2-40B4-BE49-F238E27FC236}">
                      <a16:creationId xmlns:a16="http://schemas.microsoft.com/office/drawing/2014/main" id="{7752F8DA-15DF-4148-B4F1-AD55AAE22FFF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119" name="Groep 55">
                  <a:extLst>
                    <a:ext uri="{FF2B5EF4-FFF2-40B4-BE49-F238E27FC236}">
                      <a16:creationId xmlns:a16="http://schemas.microsoft.com/office/drawing/2014/main" id="{15F37B8A-8AEA-4E2A-A154-90D1B87F395C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121" name="Rechte verbindingslijn 57">
                    <a:extLst>
                      <a:ext uri="{FF2B5EF4-FFF2-40B4-BE49-F238E27FC236}">
                        <a16:creationId xmlns:a16="http://schemas.microsoft.com/office/drawing/2014/main" id="{A0AA328C-FCC3-4BED-B3FB-A32B0656BFD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2" name="Rechte verbindingslijn 58">
                    <a:extLst>
                      <a:ext uri="{FF2B5EF4-FFF2-40B4-BE49-F238E27FC236}">
                        <a16:creationId xmlns:a16="http://schemas.microsoft.com/office/drawing/2014/main" id="{7E7CB61B-1432-42D7-918F-3606F155C25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3" name="Rechte verbindingslijn 59">
                    <a:extLst>
                      <a:ext uri="{FF2B5EF4-FFF2-40B4-BE49-F238E27FC236}">
                        <a16:creationId xmlns:a16="http://schemas.microsoft.com/office/drawing/2014/main" id="{19064499-939C-4679-BB7A-9F7F0C04C65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4" name="Rechte verbindingslijn 60">
                    <a:extLst>
                      <a:ext uri="{FF2B5EF4-FFF2-40B4-BE49-F238E27FC236}">
                        <a16:creationId xmlns:a16="http://schemas.microsoft.com/office/drawing/2014/main" id="{C9936CE2-D2A7-43F0-8E63-81297007A0B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5" name="Rechte verbindingslijn 61">
                    <a:extLst>
                      <a:ext uri="{FF2B5EF4-FFF2-40B4-BE49-F238E27FC236}">
                        <a16:creationId xmlns:a16="http://schemas.microsoft.com/office/drawing/2014/main" id="{D11FCF1A-1797-45A4-B18B-5CD90021363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20" name="Pijl: rechts 56">
                  <a:extLst>
                    <a:ext uri="{FF2B5EF4-FFF2-40B4-BE49-F238E27FC236}">
                      <a16:creationId xmlns:a16="http://schemas.microsoft.com/office/drawing/2014/main" id="{205B7D5D-524C-4D55-B38C-7A1207251C60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09" name="Groep 45">
                <a:extLst>
                  <a:ext uri="{FF2B5EF4-FFF2-40B4-BE49-F238E27FC236}">
                    <a16:creationId xmlns:a16="http://schemas.microsoft.com/office/drawing/2014/main" id="{60865DB4-4C3E-48FD-BA84-6D4B26D73629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110" name="Rechthoek 46">
                  <a:extLst>
                    <a:ext uri="{FF2B5EF4-FFF2-40B4-BE49-F238E27FC236}">
                      <a16:creationId xmlns:a16="http://schemas.microsoft.com/office/drawing/2014/main" id="{C22ABB7A-7AFA-45D5-80F8-DEC5E9A4B712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111" name="Groep 47">
                  <a:extLst>
                    <a:ext uri="{FF2B5EF4-FFF2-40B4-BE49-F238E27FC236}">
                      <a16:creationId xmlns:a16="http://schemas.microsoft.com/office/drawing/2014/main" id="{3DFCBA7C-65E5-4F29-8D47-D91DB712F415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113" name="Rechte verbindingslijn 49">
                    <a:extLst>
                      <a:ext uri="{FF2B5EF4-FFF2-40B4-BE49-F238E27FC236}">
                        <a16:creationId xmlns:a16="http://schemas.microsoft.com/office/drawing/2014/main" id="{E16F64FF-9DBA-45AF-8BAA-936093600F7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14" name="Rechte verbindingslijn 50">
                    <a:extLst>
                      <a:ext uri="{FF2B5EF4-FFF2-40B4-BE49-F238E27FC236}">
                        <a16:creationId xmlns:a16="http://schemas.microsoft.com/office/drawing/2014/main" id="{976452C0-5426-44EA-B9CC-9956AB47723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15" name="Rechte verbindingslijn 51">
                    <a:extLst>
                      <a:ext uri="{FF2B5EF4-FFF2-40B4-BE49-F238E27FC236}">
                        <a16:creationId xmlns:a16="http://schemas.microsoft.com/office/drawing/2014/main" id="{C9EEB005-4F5F-4B1E-BBB6-E533255B599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16" name="Rechte verbindingslijn 52">
                    <a:extLst>
                      <a:ext uri="{FF2B5EF4-FFF2-40B4-BE49-F238E27FC236}">
                        <a16:creationId xmlns:a16="http://schemas.microsoft.com/office/drawing/2014/main" id="{88ABDA35-0CEF-489D-898F-48FD1D11316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17" name="Rechte verbindingslijn 53">
                    <a:extLst>
                      <a:ext uri="{FF2B5EF4-FFF2-40B4-BE49-F238E27FC236}">
                        <a16:creationId xmlns:a16="http://schemas.microsoft.com/office/drawing/2014/main" id="{FFBE928B-5C97-478B-BED5-9ECC3702E72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12" name="Pijl: rechts 48">
                  <a:extLst>
                    <a:ext uri="{FF2B5EF4-FFF2-40B4-BE49-F238E27FC236}">
                      <a16:creationId xmlns:a16="http://schemas.microsoft.com/office/drawing/2014/main" id="{2C39A97E-BB8D-4BEB-8D17-44A35A8C4D84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sp>
          <p:nvSpPr>
            <p:cNvPr id="97" name="Ovaal 76">
              <a:extLst>
                <a:ext uri="{FF2B5EF4-FFF2-40B4-BE49-F238E27FC236}">
                  <a16:creationId xmlns:a16="http://schemas.microsoft.com/office/drawing/2014/main" id="{0B429491-4FB3-4618-86F7-30F74B9BC060}"/>
                </a:ext>
              </a:extLst>
            </p:cNvPr>
            <p:cNvSpPr/>
            <p:nvPr userDrawn="1"/>
          </p:nvSpPr>
          <p:spPr>
            <a:xfrm>
              <a:off x="-350728" y="4426770"/>
              <a:ext cx="244751" cy="24475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en-GB" sz="1600" cap="all" baseline="0" noProof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98" name="Graphic 163" descr="Informatie">
              <a:extLst>
                <a:ext uri="{FF2B5EF4-FFF2-40B4-BE49-F238E27FC236}">
                  <a16:creationId xmlns:a16="http://schemas.microsoft.com/office/drawing/2014/main" id="{5180444A-A618-4CB9-980D-0B705CF9E690}"/>
                </a:ext>
              </a:extLst>
            </p:cNvPr>
            <p:cNvSpPr/>
            <p:nvPr userDrawn="1"/>
          </p:nvSpPr>
          <p:spPr>
            <a:xfrm>
              <a:off x="-370195" y="4407303"/>
              <a:ext cx="283684" cy="283685"/>
            </a:xfrm>
            <a:custGeom>
              <a:avLst/>
              <a:gdLst>
                <a:gd name="connsiteX0" fmla="*/ 145860 w 291719"/>
                <a:gd name="connsiteY0" fmla="*/ 0 h 291719"/>
                <a:gd name="connsiteX1" fmla="*/ 0 w 291719"/>
                <a:gd name="connsiteY1" fmla="*/ 145860 h 291719"/>
                <a:gd name="connsiteX2" fmla="*/ 145860 w 291719"/>
                <a:gd name="connsiteY2" fmla="*/ 291720 h 291719"/>
                <a:gd name="connsiteX3" fmla="*/ 291720 w 291719"/>
                <a:gd name="connsiteY3" fmla="*/ 145860 h 291719"/>
                <a:gd name="connsiteX4" fmla="*/ 145860 w 291719"/>
                <a:gd name="connsiteY4" fmla="*/ 0 h 291719"/>
                <a:gd name="connsiteX5" fmla="*/ 138183 w 291719"/>
                <a:gd name="connsiteY5" fmla="*/ 38384 h 291719"/>
                <a:gd name="connsiteX6" fmla="*/ 157375 w 291719"/>
                <a:gd name="connsiteY6" fmla="*/ 57576 h 291719"/>
                <a:gd name="connsiteX7" fmla="*/ 138183 w 291719"/>
                <a:gd name="connsiteY7" fmla="*/ 76768 h 291719"/>
                <a:gd name="connsiteX8" fmla="*/ 118991 w 291719"/>
                <a:gd name="connsiteY8" fmla="*/ 57576 h 291719"/>
                <a:gd name="connsiteX9" fmla="*/ 138183 w 291719"/>
                <a:gd name="connsiteY9" fmla="*/ 38384 h 291719"/>
                <a:gd name="connsiteX10" fmla="*/ 184244 w 291719"/>
                <a:gd name="connsiteY10" fmla="*/ 253336 h 291719"/>
                <a:gd name="connsiteX11" fmla="*/ 107476 w 291719"/>
                <a:gd name="connsiteY11" fmla="*/ 253336 h 291719"/>
                <a:gd name="connsiteX12" fmla="*/ 107476 w 291719"/>
                <a:gd name="connsiteY12" fmla="*/ 230305 h 291719"/>
                <a:gd name="connsiteX13" fmla="*/ 134345 w 291719"/>
                <a:gd name="connsiteY13" fmla="*/ 230305 h 291719"/>
                <a:gd name="connsiteX14" fmla="*/ 134345 w 291719"/>
                <a:gd name="connsiteY14" fmla="*/ 115153 h 291719"/>
                <a:gd name="connsiteX15" fmla="*/ 111314 w 291719"/>
                <a:gd name="connsiteY15" fmla="*/ 115153 h 291719"/>
                <a:gd name="connsiteX16" fmla="*/ 111314 w 291719"/>
                <a:gd name="connsiteY16" fmla="*/ 92122 h 291719"/>
                <a:gd name="connsiteX17" fmla="*/ 157375 w 291719"/>
                <a:gd name="connsiteY17" fmla="*/ 92122 h 291719"/>
                <a:gd name="connsiteX18" fmla="*/ 157375 w 291719"/>
                <a:gd name="connsiteY18" fmla="*/ 115153 h 291719"/>
                <a:gd name="connsiteX19" fmla="*/ 157375 w 291719"/>
                <a:gd name="connsiteY19" fmla="*/ 230305 h 291719"/>
                <a:gd name="connsiteX20" fmla="*/ 184244 w 291719"/>
                <a:gd name="connsiteY20" fmla="*/ 230305 h 291719"/>
                <a:gd name="connsiteX21" fmla="*/ 184244 w 291719"/>
                <a:gd name="connsiteY21" fmla="*/ 253336 h 291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1719" h="291719">
                  <a:moveTo>
                    <a:pt x="145860" y="0"/>
                  </a:moveTo>
                  <a:cubicBezTo>
                    <a:pt x="65253" y="0"/>
                    <a:pt x="0" y="65253"/>
                    <a:pt x="0" y="145860"/>
                  </a:cubicBezTo>
                  <a:cubicBezTo>
                    <a:pt x="0" y="226467"/>
                    <a:pt x="65253" y="291720"/>
                    <a:pt x="145860" y="291720"/>
                  </a:cubicBezTo>
                  <a:cubicBezTo>
                    <a:pt x="226467" y="291720"/>
                    <a:pt x="291720" y="226467"/>
                    <a:pt x="291720" y="145860"/>
                  </a:cubicBezTo>
                  <a:cubicBezTo>
                    <a:pt x="291720" y="65253"/>
                    <a:pt x="226467" y="0"/>
                    <a:pt x="145860" y="0"/>
                  </a:cubicBezTo>
                  <a:close/>
                  <a:moveTo>
                    <a:pt x="138183" y="38384"/>
                  </a:moveTo>
                  <a:cubicBezTo>
                    <a:pt x="148931" y="38384"/>
                    <a:pt x="157375" y="46829"/>
                    <a:pt x="157375" y="57576"/>
                  </a:cubicBezTo>
                  <a:cubicBezTo>
                    <a:pt x="157375" y="68324"/>
                    <a:pt x="148931" y="76768"/>
                    <a:pt x="138183" y="76768"/>
                  </a:cubicBezTo>
                  <a:cubicBezTo>
                    <a:pt x="127435" y="76768"/>
                    <a:pt x="118991" y="68324"/>
                    <a:pt x="118991" y="57576"/>
                  </a:cubicBezTo>
                  <a:cubicBezTo>
                    <a:pt x="118991" y="46829"/>
                    <a:pt x="127435" y="38384"/>
                    <a:pt x="138183" y="38384"/>
                  </a:cubicBezTo>
                  <a:close/>
                  <a:moveTo>
                    <a:pt x="184244" y="253336"/>
                  </a:moveTo>
                  <a:lnTo>
                    <a:pt x="107476" y="253336"/>
                  </a:lnTo>
                  <a:lnTo>
                    <a:pt x="107476" y="230305"/>
                  </a:lnTo>
                  <a:lnTo>
                    <a:pt x="134345" y="230305"/>
                  </a:lnTo>
                  <a:lnTo>
                    <a:pt x="134345" y="115153"/>
                  </a:lnTo>
                  <a:lnTo>
                    <a:pt x="111314" y="115153"/>
                  </a:lnTo>
                  <a:lnTo>
                    <a:pt x="111314" y="92122"/>
                  </a:lnTo>
                  <a:lnTo>
                    <a:pt x="157375" y="92122"/>
                  </a:lnTo>
                  <a:lnTo>
                    <a:pt x="157375" y="115153"/>
                  </a:lnTo>
                  <a:lnTo>
                    <a:pt x="157375" y="230305"/>
                  </a:lnTo>
                  <a:lnTo>
                    <a:pt x="184244" y="230305"/>
                  </a:lnTo>
                  <a:lnTo>
                    <a:pt x="184244" y="253336"/>
                  </a:lnTo>
                  <a:close/>
                </a:path>
              </a:pathLst>
            </a:custGeom>
            <a:solidFill>
              <a:schemeClr val="bg1"/>
            </a:solidFill>
            <a:ln w="37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2000" noProof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99" name="Tijdelijke aanduiding voor tekst 2">
              <a:extLst>
                <a:ext uri="{FF2B5EF4-FFF2-40B4-BE49-F238E27FC236}">
                  <a16:creationId xmlns:a16="http://schemas.microsoft.com/office/drawing/2014/main" id="{F8831967-3531-4F49-A9CB-8F49C7157FB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-3255019" y="1845859"/>
              <a:ext cx="2219788" cy="2564337"/>
            </a:xfrm>
            <a:prstGeom prst="rect">
              <a:avLst/>
            </a:prstGeom>
          </p:spPr>
          <p:txBody>
            <a:bodyPr vert="horz" lIns="0" tIns="0" rIns="0" bIns="0" rtlCol="0">
              <a:noAutofit/>
            </a:bodyPr>
            <a:lstStyle>
              <a:lvl1pPr marL="180000" indent="-180000" algn="l" defTabSz="719138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chemeClr val="tx1"/>
                </a:buClr>
                <a:buSzPct val="100000"/>
                <a:buFont typeface="Segoe UI Light" panose="020B0502040204020203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24000" indent="-180000" algn="l" defTabSz="719138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  <a:defRPr sz="1400" i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68000" indent="-180000" algn="l" defTabSz="719138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  <a:defRPr sz="1200" i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48000" indent="-180000" algn="l" defTabSz="719138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SzPct val="100000"/>
                <a:buFont typeface="Arial" panose="020B0604020202020204" pitchFamily="34" charset="0"/>
                <a:buChar char="•"/>
                <a:defRPr sz="1050" b="0" strike="noStrike" kern="1200" cap="none" spc="50" baseline="0">
                  <a:ln>
                    <a:noFill/>
                  </a:ln>
                  <a:solidFill>
                    <a:schemeClr val="tx1"/>
                  </a:solidFill>
                  <a:latin typeface="+mn-lt"/>
                  <a:ea typeface="+mn-ea"/>
                  <a:cs typeface="Calibri" panose="020F0502020204030204" pitchFamily="34" charset="0"/>
                </a:defRPr>
              </a:lvl4pPr>
              <a:lvl5pPr marL="0" indent="0" algn="l" defTabSz="719138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chemeClr val="tx2"/>
                </a:buClr>
                <a:buFont typeface="+mj-lt"/>
                <a:buNone/>
                <a:defRPr sz="1400" b="0" i="0" kern="1200" spc="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0" indent="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tx1"/>
                </a:buClr>
                <a:buFont typeface="+mj-lt"/>
                <a:buNone/>
                <a:defRPr sz="1600" b="1" i="0" kern="1200" cap="all" spc="50" baseline="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6pPr>
              <a:lvl7pPr marL="0" indent="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tx1"/>
                </a:buClr>
                <a:buFont typeface="+mj-lt"/>
                <a:buNone/>
                <a:defRPr sz="1600" b="1" i="0" kern="1200" cap="none" spc="50" baseline="0">
                  <a:solidFill>
                    <a:schemeClr val="accent1"/>
                  </a:solidFill>
                  <a:latin typeface="+mj-lt"/>
                  <a:ea typeface="+mn-ea"/>
                  <a:cs typeface="+mn-cs"/>
                </a:defRPr>
              </a:lvl7pPr>
              <a:lvl8pPr marL="0" indent="0" algn="l" defTabSz="914400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600"/>
                </a:spcAft>
                <a:buFont typeface="Arial" panose="020B0604020202020204" pitchFamily="34" charset="0"/>
                <a:buNone/>
                <a:defRPr sz="2000" i="1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8pPr>
              <a:lvl9pPr marL="0" indent="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1200"/>
                </a:spcAft>
                <a:buFont typeface="Arial" panose="020B0604020202020204" pitchFamily="34" charset="0"/>
                <a:buNone/>
                <a:defRPr sz="1050" b="0" kern="1200">
                  <a:solidFill>
                    <a:schemeClr val="bg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400"/>
                </a:spcBef>
                <a:spcAft>
                  <a:spcPts val="400"/>
                </a:spcAft>
                <a:buClr>
                  <a:schemeClr val="bg1"/>
                </a:buClr>
              </a:pPr>
              <a:r>
                <a:rPr lang="en-GB" sz="1200" dirty="0">
                  <a:solidFill>
                    <a:schemeClr val="bg1"/>
                  </a:solidFill>
                </a:rPr>
                <a:t>Bullet</a:t>
              </a:r>
            </a:p>
            <a:p>
              <a:pPr lvl="1">
                <a:spcBef>
                  <a:spcPts val="400"/>
                </a:spcBef>
                <a:spcAft>
                  <a:spcPts val="400"/>
                </a:spcAft>
                <a:buClr>
                  <a:schemeClr val="bg1"/>
                </a:buClr>
              </a:pPr>
              <a:r>
                <a:rPr lang="en-GB" sz="1200" dirty="0">
                  <a:solidFill>
                    <a:schemeClr val="bg1"/>
                  </a:solidFill>
                </a:rPr>
                <a:t>Sub-bullet</a:t>
              </a:r>
            </a:p>
            <a:p>
              <a:pPr lvl="2">
                <a:spcBef>
                  <a:spcPts val="400"/>
                </a:spcBef>
                <a:spcAft>
                  <a:spcPts val="400"/>
                </a:spcAft>
                <a:buClr>
                  <a:schemeClr val="bg1"/>
                </a:buClr>
              </a:pPr>
              <a:r>
                <a:rPr lang="en-GB" sz="1100" dirty="0">
                  <a:solidFill>
                    <a:schemeClr val="bg1"/>
                  </a:solidFill>
                </a:rPr>
                <a:t>Sub-sub-bullet</a:t>
              </a:r>
            </a:p>
            <a:p>
              <a:pPr lvl="3">
                <a:spcBef>
                  <a:spcPts val="400"/>
                </a:spcBef>
                <a:spcAft>
                  <a:spcPts val="400"/>
                </a:spcAft>
                <a:buClr>
                  <a:schemeClr val="bg1"/>
                </a:buClr>
              </a:pPr>
              <a:r>
                <a:rPr lang="en-GB" sz="1000" dirty="0">
                  <a:solidFill>
                    <a:schemeClr val="bg1"/>
                  </a:solidFill>
                </a:rPr>
                <a:t>Sub-sub-sub-bullet</a:t>
              </a:r>
            </a:p>
            <a:p>
              <a:pPr lvl="4">
                <a:spcBef>
                  <a:spcPts val="400"/>
                </a:spcBef>
                <a:spcAft>
                  <a:spcPts val="400"/>
                </a:spcAft>
              </a:pPr>
              <a:r>
                <a:rPr lang="en-GB" sz="1200" dirty="0">
                  <a:solidFill>
                    <a:schemeClr val="bg1"/>
                  </a:solidFill>
                </a:rPr>
                <a:t>Default text</a:t>
              </a:r>
            </a:p>
            <a:p>
              <a:pPr lvl="5">
                <a:spcBef>
                  <a:spcPts val="400"/>
                </a:spcBef>
                <a:spcAft>
                  <a:spcPts val="400"/>
                </a:spcAft>
              </a:pPr>
              <a:r>
                <a:rPr lang="en-GB" sz="1400" dirty="0">
                  <a:solidFill>
                    <a:schemeClr val="bg1"/>
                  </a:solidFill>
                </a:rPr>
                <a:t>Subtitle #1</a:t>
              </a:r>
            </a:p>
            <a:p>
              <a:pPr lvl="6">
                <a:spcBef>
                  <a:spcPts val="400"/>
                </a:spcBef>
                <a:spcAft>
                  <a:spcPts val="400"/>
                </a:spcAft>
              </a:pPr>
              <a:r>
                <a:rPr lang="en-GB" sz="1400" dirty="0">
                  <a:solidFill>
                    <a:schemeClr val="bg1"/>
                  </a:solidFill>
                </a:rPr>
                <a:t>Subtitle #2</a:t>
              </a:r>
            </a:p>
            <a:p>
              <a:pPr lvl="7">
                <a:spcBef>
                  <a:spcPts val="400"/>
                </a:spcBef>
                <a:spcAft>
                  <a:spcPts val="400"/>
                </a:spcAft>
              </a:pPr>
              <a:r>
                <a:rPr lang="en-GB" sz="1800" dirty="0">
                  <a:solidFill>
                    <a:schemeClr val="bg1"/>
                  </a:solidFill>
                </a:rPr>
                <a:t>Quote  </a:t>
              </a:r>
            </a:p>
            <a:p>
              <a:pPr lvl="8">
                <a:spcBef>
                  <a:spcPts val="400"/>
                </a:spcBef>
                <a:spcAft>
                  <a:spcPts val="400"/>
                </a:spcAft>
              </a:pPr>
              <a:r>
                <a:rPr lang="en-GB" sz="1000" dirty="0">
                  <a:solidFill>
                    <a:schemeClr val="bg1"/>
                  </a:solidFill>
                </a:rPr>
                <a:t>Source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181577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683" userDrawn="1">
          <p15:clr>
            <a:srgbClr val="FBAE40"/>
          </p15:clr>
        </p15:guide>
        <p15:guide id="2" pos="2842" userDrawn="1">
          <p15:clr>
            <a:srgbClr val="FBAE40"/>
          </p15:clr>
        </p15:guide>
        <p15:guide id="3" pos="5019" userDrawn="1">
          <p15:clr>
            <a:srgbClr val="FBAE40"/>
          </p15:clr>
        </p15:guide>
        <p15:guide id="4" pos="5178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ENING SLIDE -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ACKGROUND GRADIENT">
            <a:extLst>
              <a:ext uri="{FF2B5EF4-FFF2-40B4-BE49-F238E27FC236}">
                <a16:creationId xmlns:a16="http://schemas.microsoft.com/office/drawing/2014/main" id="{7607B4EB-1AD8-4D58-9A26-4FB209DD5373}"/>
              </a:ext>
            </a:extLst>
          </p:cNvPr>
          <p:cNvSpPr>
            <a:spLocks/>
          </p:cNvSpPr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/>
              </a:gs>
              <a:gs pos="67000">
                <a:srgbClr val="D53B91"/>
              </a:gs>
              <a:gs pos="33000">
                <a:srgbClr val="E1455B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/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732A7E28-E122-482F-B0FF-C4230F93CD33}"/>
              </a:ext>
            </a:extLst>
          </p:cNvPr>
          <p:cNvSpPr txBox="1"/>
          <p:nvPr userDrawn="1"/>
        </p:nvSpPr>
        <p:spPr>
          <a:xfrm>
            <a:off x="0" y="-286617"/>
            <a:ext cx="3009382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GB" sz="1050" cap="all" baseline="0">
                <a:solidFill>
                  <a:schemeClr val="accent2"/>
                </a:solidFill>
              </a:rPr>
              <a:t>OPENING SLIDE - 02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15AD76E7-5F98-4DB2-AFD2-4FCB8F40BF8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74908" y="6052729"/>
            <a:ext cx="1662915" cy="266155"/>
          </a:xfrm>
          <a:prstGeom prst="rect">
            <a:avLst/>
          </a:prstGeom>
        </p:spPr>
      </p:pic>
      <p:sp>
        <p:nvSpPr>
          <p:cNvPr id="95" name="Titel 94">
            <a:extLst>
              <a:ext uri="{FF2B5EF4-FFF2-40B4-BE49-F238E27FC236}">
                <a16:creationId xmlns:a16="http://schemas.microsoft.com/office/drawing/2014/main" id="{A8ECABDA-6C26-41BA-A0FD-8D7BB460FC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10321" y="1879055"/>
            <a:ext cx="10494553" cy="693965"/>
          </a:xfrm>
        </p:spPr>
        <p:txBody>
          <a:bodyPr/>
          <a:lstStyle>
            <a:lvl1pPr>
              <a:defRPr sz="4400" b="1" spc="0" baseline="0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r>
              <a:rPr lang="en-GB"/>
              <a:t>Add you title here</a:t>
            </a:r>
          </a:p>
        </p:txBody>
      </p:sp>
      <p:sp>
        <p:nvSpPr>
          <p:cNvPr id="97" name="Tijdelijke aanduiding voor verticale tekst 2">
            <a:extLst>
              <a:ext uri="{FF2B5EF4-FFF2-40B4-BE49-F238E27FC236}">
                <a16:creationId xmlns:a16="http://schemas.microsoft.com/office/drawing/2014/main" id="{1012084D-16DB-4C17-9DBB-A2BD71370138}"/>
              </a:ext>
            </a:extLst>
          </p:cNvPr>
          <p:cNvSpPr>
            <a:spLocks noGrp="1"/>
          </p:cNvSpPr>
          <p:nvPr>
            <p:ph type="body" orient="vert" idx="10" hasCustomPrompt="1"/>
          </p:nvPr>
        </p:nvSpPr>
        <p:spPr>
          <a:xfrm>
            <a:off x="1278853" y="6042181"/>
            <a:ext cx="5119092" cy="153037"/>
          </a:xfrm>
        </p:spPr>
        <p:txBody>
          <a:bodyPr vert="horz"/>
          <a:lstStyle>
            <a:lvl1pPr marL="0" indent="0">
              <a:buNone/>
              <a:defRPr sz="1000" b="1" cap="all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GB" noProof="0"/>
              <a:t>Date / Presenter / subject / document name</a:t>
            </a:r>
          </a:p>
        </p:txBody>
      </p:sp>
      <p:sp>
        <p:nvSpPr>
          <p:cNvPr id="98" name="Tekstvak 97">
            <a:extLst>
              <a:ext uri="{FF2B5EF4-FFF2-40B4-BE49-F238E27FC236}">
                <a16:creationId xmlns:a16="http://schemas.microsoft.com/office/drawing/2014/main" id="{5A9873F6-9259-4934-88F1-6D31FE7464FE}"/>
              </a:ext>
            </a:extLst>
          </p:cNvPr>
          <p:cNvSpPr txBox="1"/>
          <p:nvPr userDrawn="1"/>
        </p:nvSpPr>
        <p:spPr>
          <a:xfrm>
            <a:off x="1122746" y="6035836"/>
            <a:ext cx="136295" cy="15947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 indent="0" defTabSz="719138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Segoe UI Light" panose="020B0502040204020203" pitchFamily="34" charset="0"/>
              <a:buNone/>
              <a:defRPr sz="1000" b="1" cap="all" baseline="0">
                <a:solidFill>
                  <a:schemeClr val="accent5"/>
                </a:solidFill>
              </a:defRPr>
            </a:lvl1pPr>
            <a:lvl2pPr marL="471488" indent="-254000" defTabSz="719138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1600" i="0"/>
            </a:lvl2pPr>
            <a:lvl3pPr marL="0" indent="0" defTabSz="719138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rgbClr val="0070C0"/>
              </a:buClr>
              <a:buSzPct val="85000"/>
              <a:buFont typeface="Arial" panose="020B0604020202020204" pitchFamily="34" charset="0"/>
              <a:buNone/>
              <a:defRPr sz="1600" i="0"/>
            </a:lvl3pPr>
            <a:lvl4pPr marL="0" indent="0" defTabSz="719138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Font typeface="Arial" panose="020B0604020202020204" pitchFamily="34" charset="0"/>
              <a:buNone/>
              <a:defRPr b="0" strike="noStrike" cap="none" spc="50" baseline="0">
                <a:ln>
                  <a:noFill/>
                </a:ln>
                <a:latin typeface="+mj-lt"/>
                <a:cs typeface="Calibri" panose="020F0502020204030204" pitchFamily="34" charset="0"/>
              </a:defRPr>
            </a:lvl4pPr>
            <a:lvl5pPr marL="0" indent="0" defTabSz="719138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tx2"/>
              </a:buClr>
              <a:buFont typeface="+mj-lt"/>
              <a:buNone/>
              <a:defRPr b="1" i="0" spc="50" baseline="0">
                <a:solidFill>
                  <a:schemeClr val="accent1"/>
                </a:solidFill>
                <a:latin typeface="+mj-lt"/>
              </a:defRPr>
            </a:lvl5pPr>
            <a:lvl6pPr marL="276225" indent="-276225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tx1"/>
              </a:buClr>
              <a:buFont typeface="+mj-lt"/>
              <a:buAutoNum type="romanUcPeriod"/>
              <a:defRPr sz="1600" b="0" i="0"/>
            </a:lvl6pPr>
            <a:lvl7pPr marL="288925" indent="-288925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tx1"/>
              </a:buClr>
              <a:buFont typeface="+mj-lt"/>
              <a:buAutoNum type="alphaUcPeriod"/>
              <a:defRPr sz="1600" b="0" i="0"/>
            </a:lvl7pPr>
            <a:lvl8pPr marL="0" indent="0">
              <a:lnSpc>
                <a:spcPct val="90000"/>
              </a:lnSpc>
              <a:spcBef>
                <a:spcPts val="300"/>
              </a:spcBef>
              <a:spcAft>
                <a:spcPts val="600"/>
              </a:spcAft>
              <a:buFont typeface="Arial" panose="020B0604020202020204" pitchFamily="34" charset="0"/>
              <a:buNone/>
              <a:defRPr sz="2400" i="1">
                <a:solidFill>
                  <a:schemeClr val="accent1"/>
                </a:solidFill>
              </a:defRPr>
            </a:lvl8pPr>
            <a:lvl9pPr marL="0" indent="0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Font typeface="Arial" panose="020B0604020202020204" pitchFamily="34" charset="0"/>
              <a:buNone/>
              <a:defRPr sz="1100" b="0">
                <a:solidFill>
                  <a:schemeClr val="bg2"/>
                </a:solidFill>
              </a:defRPr>
            </a:lvl9pPr>
          </a:lstStyle>
          <a:p>
            <a:pPr lvl="0"/>
            <a:r>
              <a:rPr lang="en-GB">
                <a:solidFill>
                  <a:schemeClr val="bg1"/>
                </a:solidFill>
              </a:rPr>
              <a:t>//</a:t>
            </a:r>
          </a:p>
        </p:txBody>
      </p:sp>
    </p:spTree>
    <p:extLst>
      <p:ext uri="{BB962C8B-B14F-4D97-AF65-F5344CB8AC3E}">
        <p14:creationId xmlns:p14="http://schemas.microsoft.com/office/powerpoint/2010/main" val="341818631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2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C07461-E002-4DEF-9B12-6E2A18AC52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8242" y="1003523"/>
            <a:ext cx="10803479" cy="912589"/>
          </a:xfrm>
        </p:spPr>
        <p:txBody>
          <a:bodyPr/>
          <a:lstStyle>
            <a:lvl1pPr>
              <a:defRPr/>
            </a:lvl1pPr>
          </a:lstStyle>
          <a:p>
            <a:r>
              <a:rPr lang="en-GB" noProof="0"/>
              <a:t>Add your</a:t>
            </a:r>
            <a:br>
              <a:rPr lang="en-GB" noProof="0"/>
            </a:br>
            <a:r>
              <a:rPr lang="en-GB" noProof="0"/>
              <a:t>title here</a:t>
            </a:r>
            <a:endParaRPr lang="en-GB"/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B7A82148-C556-4FAF-9205-E94E3D2E63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633C05-694D-44B7-9099-FE1C16B478D5}" type="datetime4">
              <a:rPr lang="en-GB" smtClean="0"/>
              <a:t>29 September 2023</a:t>
            </a:fld>
            <a:endParaRPr lang="en-GB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868BF533-FD99-4EC9-9BF2-4E011FFC8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GB"/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732A7E28-E122-482F-B0FF-C4230F93CD33}"/>
              </a:ext>
            </a:extLst>
          </p:cNvPr>
          <p:cNvSpPr txBox="1"/>
          <p:nvPr userDrawn="1"/>
        </p:nvSpPr>
        <p:spPr>
          <a:xfrm>
            <a:off x="0" y="-286617"/>
            <a:ext cx="3009382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GB" sz="1050" cap="all" baseline="0">
                <a:solidFill>
                  <a:schemeClr val="accent2"/>
                </a:solidFill>
              </a:rPr>
              <a:t>TITLE ONLY – 2 headline</a:t>
            </a:r>
          </a:p>
        </p:txBody>
      </p:sp>
      <p:sp>
        <p:nvSpPr>
          <p:cNvPr id="11" name="Tijdelijke aanduiding voor verticale tekst 2">
            <a:extLst>
              <a:ext uri="{FF2B5EF4-FFF2-40B4-BE49-F238E27FC236}">
                <a16:creationId xmlns:a16="http://schemas.microsoft.com/office/drawing/2014/main" id="{88C315AA-940C-435E-890C-27E78254E213}"/>
              </a:ext>
            </a:extLst>
          </p:cNvPr>
          <p:cNvSpPr>
            <a:spLocks noGrp="1"/>
          </p:cNvSpPr>
          <p:nvPr>
            <p:ph type="body" orient="vert" idx="12" hasCustomPrompt="1"/>
          </p:nvPr>
        </p:nvSpPr>
        <p:spPr>
          <a:xfrm>
            <a:off x="828205" y="539119"/>
            <a:ext cx="4048595" cy="169277"/>
          </a:xfrm>
        </p:spPr>
        <p:txBody>
          <a:bodyPr vert="horz" wrap="square">
            <a:spAutoFit/>
          </a:bodyPr>
          <a:lstStyle>
            <a:lvl1pPr marL="0" indent="0">
              <a:buClr>
                <a:schemeClr val="bg1"/>
              </a:buClr>
              <a:buNone/>
              <a:defRPr sz="1100" cap="all" baseline="0">
                <a:solidFill>
                  <a:schemeClr val="tx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buClr>
                <a:schemeClr val="bg1"/>
              </a:buClr>
              <a:defRPr>
                <a:solidFill>
                  <a:schemeClr val="bg1"/>
                </a:solidFill>
              </a:defRPr>
            </a:lvl6pPr>
            <a:lvl7pPr>
              <a:buClr>
                <a:schemeClr val="bg1"/>
              </a:buCl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GB" noProof="0"/>
              <a:t>Chapter / subject</a:t>
            </a:r>
          </a:p>
        </p:txBody>
      </p:sp>
    </p:spTree>
    <p:extLst>
      <p:ext uri="{BB962C8B-B14F-4D97-AF65-F5344CB8AC3E}">
        <p14:creationId xmlns:p14="http://schemas.microsoft.com/office/powerpoint/2010/main" val="29774570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orient="horz" pos="1502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– 2 HEADLINE - 1 CONTEN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C07461-E002-4DEF-9B12-6E2A18AC52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8242" y="1003523"/>
            <a:ext cx="10803479" cy="912589"/>
          </a:xfrm>
        </p:spPr>
        <p:txBody>
          <a:bodyPr/>
          <a:lstStyle>
            <a:lvl1pPr>
              <a:defRPr/>
            </a:lvl1pPr>
          </a:lstStyle>
          <a:p>
            <a:r>
              <a:rPr lang="en-GB" noProof="0"/>
              <a:t>Add your</a:t>
            </a:r>
            <a:br>
              <a:rPr lang="en-GB" noProof="0"/>
            </a:br>
            <a:r>
              <a:rPr lang="en-GB" noProof="0"/>
              <a:t>title here</a:t>
            </a:r>
            <a:endParaRPr lang="en-GB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50646C58-CA2F-455E-9107-D6E9EC7960C7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828206" y="2384424"/>
            <a:ext cx="10802073" cy="3650613"/>
          </a:xfrm>
        </p:spPr>
        <p:txBody>
          <a:bodyPr vert="horz"/>
          <a:lstStyle/>
          <a:p>
            <a:pPr lvl="0"/>
            <a:r>
              <a:rPr lang="en-GB" noProof="0" dirty="0"/>
              <a:t>Bullet</a:t>
            </a:r>
          </a:p>
          <a:p>
            <a:pPr lvl="1"/>
            <a:r>
              <a:rPr lang="en-GB" noProof="0" dirty="0"/>
              <a:t>Sub-bullet</a:t>
            </a:r>
          </a:p>
          <a:p>
            <a:pPr lvl="2"/>
            <a:r>
              <a:rPr lang="en-GB" noProof="0" dirty="0"/>
              <a:t>Sub-sub-bullet</a:t>
            </a:r>
          </a:p>
          <a:p>
            <a:pPr lvl="3"/>
            <a:r>
              <a:rPr lang="en-GB" noProof="0" dirty="0"/>
              <a:t>Sub-sub-sub-bullet</a:t>
            </a:r>
          </a:p>
          <a:p>
            <a:pPr lvl="4"/>
            <a:r>
              <a:rPr lang="en-GB" noProof="0" dirty="0"/>
              <a:t>Default text</a:t>
            </a:r>
          </a:p>
          <a:p>
            <a:pPr lvl="5"/>
            <a:r>
              <a:rPr lang="en-GB" noProof="0" dirty="0"/>
              <a:t>Subtitle #1</a:t>
            </a:r>
          </a:p>
          <a:p>
            <a:pPr lvl="6"/>
            <a:r>
              <a:rPr lang="en-GB" noProof="0" dirty="0"/>
              <a:t>Subtitle #2</a:t>
            </a:r>
          </a:p>
          <a:p>
            <a:pPr lvl="7"/>
            <a:r>
              <a:rPr lang="en-GB" noProof="0" dirty="0"/>
              <a:t>Quote  </a:t>
            </a:r>
          </a:p>
          <a:p>
            <a:pPr lvl="8"/>
            <a:r>
              <a:rPr lang="en-GB" noProof="0" dirty="0"/>
              <a:t>Source </a:t>
            </a:r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B7A82148-C556-4FAF-9205-E94E3D2E63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29C35-17AB-4CCA-A7D5-07F60F23880D}" type="datetime4">
              <a:rPr lang="en-GB" smtClean="0"/>
              <a:t>29 September 2023</a:t>
            </a:fld>
            <a:endParaRPr lang="en-GB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868BF533-FD99-4EC9-9BF2-4E011FFC8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GB"/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732A7E28-E122-482F-B0FF-C4230F93CD33}"/>
              </a:ext>
            </a:extLst>
          </p:cNvPr>
          <p:cNvSpPr txBox="1"/>
          <p:nvPr userDrawn="1"/>
        </p:nvSpPr>
        <p:spPr>
          <a:xfrm>
            <a:off x="0" y="-286617"/>
            <a:ext cx="3009382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GB" sz="1050" cap="all" baseline="0" err="1">
                <a:solidFill>
                  <a:schemeClr val="accent2"/>
                </a:solidFill>
              </a:rPr>
              <a:t>TeXt</a:t>
            </a:r>
            <a:r>
              <a:rPr lang="en-GB" sz="1050" cap="all" baseline="0">
                <a:solidFill>
                  <a:schemeClr val="accent2"/>
                </a:solidFill>
              </a:rPr>
              <a:t> – 1 content box – 2 headline </a:t>
            </a:r>
          </a:p>
        </p:txBody>
      </p:sp>
      <p:sp>
        <p:nvSpPr>
          <p:cNvPr id="11" name="Tijdelijke aanduiding voor verticale tekst 2">
            <a:extLst>
              <a:ext uri="{FF2B5EF4-FFF2-40B4-BE49-F238E27FC236}">
                <a16:creationId xmlns:a16="http://schemas.microsoft.com/office/drawing/2014/main" id="{88C315AA-940C-435E-890C-27E78254E213}"/>
              </a:ext>
            </a:extLst>
          </p:cNvPr>
          <p:cNvSpPr>
            <a:spLocks noGrp="1"/>
          </p:cNvSpPr>
          <p:nvPr>
            <p:ph type="body" orient="vert" idx="12" hasCustomPrompt="1"/>
          </p:nvPr>
        </p:nvSpPr>
        <p:spPr>
          <a:xfrm>
            <a:off x="828205" y="539119"/>
            <a:ext cx="4048595" cy="169277"/>
          </a:xfrm>
        </p:spPr>
        <p:txBody>
          <a:bodyPr vert="horz" wrap="square">
            <a:spAutoFit/>
          </a:bodyPr>
          <a:lstStyle>
            <a:lvl1pPr marL="0" indent="0">
              <a:buClr>
                <a:schemeClr val="bg1"/>
              </a:buClr>
              <a:buNone/>
              <a:defRPr sz="1100" cap="all" baseline="0">
                <a:solidFill>
                  <a:schemeClr val="tx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buClr>
                <a:schemeClr val="bg1"/>
              </a:buClr>
              <a:defRPr>
                <a:solidFill>
                  <a:schemeClr val="bg1"/>
                </a:solidFill>
              </a:defRPr>
            </a:lvl6pPr>
            <a:lvl7pPr>
              <a:buClr>
                <a:schemeClr val="bg1"/>
              </a:buCl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GB" noProof="0"/>
              <a:t>Chapter / subject</a:t>
            </a: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0C969066-8237-4E5A-A70F-1366587DCDEC}"/>
              </a:ext>
            </a:extLst>
          </p:cNvPr>
          <p:cNvGrpSpPr/>
          <p:nvPr userDrawn="1"/>
        </p:nvGrpSpPr>
        <p:grpSpPr>
          <a:xfrm>
            <a:off x="-3786437" y="0"/>
            <a:ext cx="3706222" cy="5359349"/>
            <a:chOff x="-3786437" y="0"/>
            <a:chExt cx="3706222" cy="5359349"/>
          </a:xfrm>
        </p:grpSpPr>
        <p:sp>
          <p:nvSpPr>
            <p:cNvPr id="76" name="Rechthoek 11">
              <a:extLst>
                <a:ext uri="{FF2B5EF4-FFF2-40B4-BE49-F238E27FC236}">
                  <a16:creationId xmlns:a16="http://schemas.microsoft.com/office/drawing/2014/main" id="{6E4CEEEF-D20B-44EA-8A53-769418B015B0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Choosing text levels</a:t>
              </a:r>
            </a:p>
          </p:txBody>
        </p:sp>
        <p:sp>
          <p:nvSpPr>
            <p:cNvPr id="79" name="Ovaal 12">
              <a:extLst>
                <a:ext uri="{FF2B5EF4-FFF2-40B4-BE49-F238E27FC236}">
                  <a16:creationId xmlns:a16="http://schemas.microsoft.com/office/drawing/2014/main" id="{FC570228-79B3-4240-B426-AA8B0D8FC107}"/>
                </a:ext>
              </a:extLst>
            </p:cNvPr>
            <p:cNvSpPr/>
            <p:nvPr userDrawn="1"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80" name="Ovaal 14">
              <a:extLst>
                <a:ext uri="{FF2B5EF4-FFF2-40B4-BE49-F238E27FC236}">
                  <a16:creationId xmlns:a16="http://schemas.microsoft.com/office/drawing/2014/main" id="{B8FFFE13-1ACA-4D4A-8B10-5DA33380B789}"/>
                </a:ext>
              </a:extLst>
            </p:cNvPr>
            <p:cNvSpPr/>
            <p:nvPr userDrawn="1"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81" name="Rechthoek 15">
              <a:extLst>
                <a:ext uri="{FF2B5EF4-FFF2-40B4-BE49-F238E27FC236}">
                  <a16:creationId xmlns:a16="http://schemas.microsoft.com/office/drawing/2014/main" id="{EBAE7472-E4D0-4B50-B780-39C0460E0B93}"/>
                </a:ext>
              </a:extLst>
            </p:cNvPr>
            <p:cNvSpPr/>
            <p:nvPr userDrawn="1"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Under the tab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use the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list level-buttons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choose a text level. 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Choose from:</a:t>
              </a:r>
            </a:p>
          </p:txBody>
        </p:sp>
        <p:sp>
          <p:nvSpPr>
            <p:cNvPr id="82" name="Ovaal 17">
              <a:extLst>
                <a:ext uri="{FF2B5EF4-FFF2-40B4-BE49-F238E27FC236}">
                  <a16:creationId xmlns:a16="http://schemas.microsoft.com/office/drawing/2014/main" id="{2A355C3A-E022-41FB-B92C-70FF11807E60}"/>
                </a:ext>
              </a:extLst>
            </p:cNvPr>
            <p:cNvSpPr/>
            <p:nvPr userDrawn="1"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83" name="Ovaal 19">
              <a:extLst>
                <a:ext uri="{FF2B5EF4-FFF2-40B4-BE49-F238E27FC236}">
                  <a16:creationId xmlns:a16="http://schemas.microsoft.com/office/drawing/2014/main" id="{A8CEE930-40E8-4D62-8C76-18E08D154D72}"/>
                </a:ext>
              </a:extLst>
            </p:cNvPr>
            <p:cNvSpPr/>
            <p:nvPr userDrawn="1"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84" name="Ovaal 21">
              <a:extLst>
                <a:ext uri="{FF2B5EF4-FFF2-40B4-BE49-F238E27FC236}">
                  <a16:creationId xmlns:a16="http://schemas.microsoft.com/office/drawing/2014/main" id="{CDB67D7C-0EB9-427D-83DA-715C0F197F97}"/>
                </a:ext>
              </a:extLst>
            </p:cNvPr>
            <p:cNvSpPr/>
            <p:nvPr userDrawn="1"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85" name="Ovaal 23">
              <a:extLst>
                <a:ext uri="{FF2B5EF4-FFF2-40B4-BE49-F238E27FC236}">
                  <a16:creationId xmlns:a16="http://schemas.microsoft.com/office/drawing/2014/main" id="{8ABCE466-BBC3-4B03-AE6C-C11DEB74A5E9}"/>
                </a:ext>
              </a:extLst>
            </p:cNvPr>
            <p:cNvSpPr/>
            <p:nvPr userDrawn="1"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86" name="Ovaal 25">
              <a:extLst>
                <a:ext uri="{FF2B5EF4-FFF2-40B4-BE49-F238E27FC236}">
                  <a16:creationId xmlns:a16="http://schemas.microsoft.com/office/drawing/2014/main" id="{58AD8B29-F56A-40C3-AE43-7AE13FBABF67}"/>
                </a:ext>
              </a:extLst>
            </p:cNvPr>
            <p:cNvSpPr/>
            <p:nvPr userDrawn="1"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87" name="Ovaal 27">
              <a:extLst>
                <a:ext uri="{FF2B5EF4-FFF2-40B4-BE49-F238E27FC236}">
                  <a16:creationId xmlns:a16="http://schemas.microsoft.com/office/drawing/2014/main" id="{2FB41343-09DA-413B-BF9A-3B129123EB10}"/>
                </a:ext>
              </a:extLst>
            </p:cNvPr>
            <p:cNvSpPr/>
            <p:nvPr userDrawn="1"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88" name="Ovaal 29">
              <a:extLst>
                <a:ext uri="{FF2B5EF4-FFF2-40B4-BE49-F238E27FC236}">
                  <a16:creationId xmlns:a16="http://schemas.microsoft.com/office/drawing/2014/main" id="{563294AA-FD27-4F6B-922F-48A0A9B11BA2}"/>
                </a:ext>
              </a:extLst>
            </p:cNvPr>
            <p:cNvSpPr/>
            <p:nvPr userDrawn="1"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89" name="Rechthoek 31">
              <a:extLst>
                <a:ext uri="{FF2B5EF4-FFF2-40B4-BE49-F238E27FC236}">
                  <a16:creationId xmlns:a16="http://schemas.microsoft.com/office/drawing/2014/main" id="{8FE642DF-2235-4FAF-9E5E-023869160AB5}"/>
                </a:ext>
              </a:extLst>
            </p:cNvPr>
            <p:cNvSpPr/>
            <p:nvPr userDrawn="1"/>
          </p:nvSpPr>
          <p:spPr>
            <a:xfrm>
              <a:off x="-3786437" y="4531349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en-GB" sz="1200" b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grpSp>
          <p:nvGrpSpPr>
            <p:cNvPr id="90" name="VOORBEELD">
              <a:extLst>
                <a:ext uri="{FF2B5EF4-FFF2-40B4-BE49-F238E27FC236}">
                  <a16:creationId xmlns:a16="http://schemas.microsoft.com/office/drawing/2014/main" id="{2D1A0963-0FE6-4B09-A342-D9A897679922}"/>
                </a:ext>
              </a:extLst>
            </p:cNvPr>
            <p:cNvGrpSpPr/>
            <p:nvPr userDrawn="1"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95" name="Rechthoek 34">
                <a:extLst>
                  <a:ext uri="{FF2B5EF4-FFF2-40B4-BE49-F238E27FC236}">
                    <a16:creationId xmlns:a16="http://schemas.microsoft.com/office/drawing/2014/main" id="{0C62A492-02AA-4A9A-B30C-91DB26E5F8F9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GB" sz="9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Home</a:t>
                </a:r>
              </a:p>
            </p:txBody>
          </p:sp>
          <p:sp>
            <p:nvSpPr>
              <p:cNvPr id="96" name="Rechthoek 35">
                <a:extLst>
                  <a:ext uri="{FF2B5EF4-FFF2-40B4-BE49-F238E27FC236}">
                    <a16:creationId xmlns:a16="http://schemas.microsoft.com/office/drawing/2014/main" id="{E15457CE-9201-40D6-800E-CFD8ECD3CD7F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97" name="Groep 36">
                <a:extLst>
                  <a:ext uri="{FF2B5EF4-FFF2-40B4-BE49-F238E27FC236}">
                    <a16:creationId xmlns:a16="http://schemas.microsoft.com/office/drawing/2014/main" id="{7BCF24CF-D651-431E-974E-DED155503C5A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128" name="Groep 67">
                  <a:extLst>
                    <a:ext uri="{FF2B5EF4-FFF2-40B4-BE49-F238E27FC236}">
                      <a16:creationId xmlns:a16="http://schemas.microsoft.com/office/drawing/2014/main" id="{620C090A-A614-437C-B4CE-CE59DC111055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130" name="Rechte verbindingslijn 69">
                    <a:extLst>
                      <a:ext uri="{FF2B5EF4-FFF2-40B4-BE49-F238E27FC236}">
                        <a16:creationId xmlns:a16="http://schemas.microsoft.com/office/drawing/2014/main" id="{85149721-3723-4DB8-B66E-CB86B5CCDFC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1" name="Rechte verbindingslijn 70">
                    <a:extLst>
                      <a:ext uri="{FF2B5EF4-FFF2-40B4-BE49-F238E27FC236}">
                        <a16:creationId xmlns:a16="http://schemas.microsoft.com/office/drawing/2014/main" id="{3D4CF4E9-5686-438D-AC6C-C36038A89D7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2" name="Rechte verbindingslijn 71">
                    <a:extLst>
                      <a:ext uri="{FF2B5EF4-FFF2-40B4-BE49-F238E27FC236}">
                        <a16:creationId xmlns:a16="http://schemas.microsoft.com/office/drawing/2014/main" id="{890ED707-CB36-42C8-8D1A-B5BA348A9E1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3" name="Rechte verbindingslijn 72">
                    <a:extLst>
                      <a:ext uri="{FF2B5EF4-FFF2-40B4-BE49-F238E27FC236}">
                        <a16:creationId xmlns:a16="http://schemas.microsoft.com/office/drawing/2014/main" id="{845DBE38-DC83-4612-ABFD-A4180141311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4" name="Rechte verbindingslijn 73">
                    <a:extLst>
                      <a:ext uri="{FF2B5EF4-FFF2-40B4-BE49-F238E27FC236}">
                        <a16:creationId xmlns:a16="http://schemas.microsoft.com/office/drawing/2014/main" id="{617455AB-CBF8-4D91-B0B3-1D6C90AD222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29" name="Pijl: rechts 68">
                  <a:extLst>
                    <a:ext uri="{FF2B5EF4-FFF2-40B4-BE49-F238E27FC236}">
                      <a16:creationId xmlns:a16="http://schemas.microsoft.com/office/drawing/2014/main" id="{97FB41B6-E07C-459A-9995-C4B630A2D9C5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98" name="Groep 37">
                <a:extLst>
                  <a:ext uri="{FF2B5EF4-FFF2-40B4-BE49-F238E27FC236}">
                    <a16:creationId xmlns:a16="http://schemas.microsoft.com/office/drawing/2014/main" id="{5EE03FD0-F055-430D-BEDA-731190C8C2CC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121" name="Groep 60">
                  <a:extLst>
                    <a:ext uri="{FF2B5EF4-FFF2-40B4-BE49-F238E27FC236}">
                      <a16:creationId xmlns:a16="http://schemas.microsoft.com/office/drawing/2014/main" id="{076887C9-27AF-4348-B4A9-07A26AB43F2C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123" name="Rechte verbindingslijn 62">
                    <a:extLst>
                      <a:ext uri="{FF2B5EF4-FFF2-40B4-BE49-F238E27FC236}">
                        <a16:creationId xmlns:a16="http://schemas.microsoft.com/office/drawing/2014/main" id="{CF86FF6E-6BBC-45F5-909A-03E78655E1A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4" name="Rechte verbindingslijn 63">
                    <a:extLst>
                      <a:ext uri="{FF2B5EF4-FFF2-40B4-BE49-F238E27FC236}">
                        <a16:creationId xmlns:a16="http://schemas.microsoft.com/office/drawing/2014/main" id="{B7E76BE6-32F2-4973-9DE3-0D364C31E35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5" name="Rechte verbindingslijn 64">
                    <a:extLst>
                      <a:ext uri="{FF2B5EF4-FFF2-40B4-BE49-F238E27FC236}">
                        <a16:creationId xmlns:a16="http://schemas.microsoft.com/office/drawing/2014/main" id="{9043F125-805F-4289-8901-0EFF87CCDBC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6" name="Rechte verbindingslijn 65">
                    <a:extLst>
                      <a:ext uri="{FF2B5EF4-FFF2-40B4-BE49-F238E27FC236}">
                        <a16:creationId xmlns:a16="http://schemas.microsoft.com/office/drawing/2014/main" id="{BFEDA46F-4138-453D-BD05-D3FD7D88529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7" name="Rechte verbindingslijn 66">
                    <a:extLst>
                      <a:ext uri="{FF2B5EF4-FFF2-40B4-BE49-F238E27FC236}">
                        <a16:creationId xmlns:a16="http://schemas.microsoft.com/office/drawing/2014/main" id="{89DE8B16-6F10-4471-BBFA-43B8CBA3F24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22" name="Pijl: rechts 61">
                  <a:extLst>
                    <a:ext uri="{FF2B5EF4-FFF2-40B4-BE49-F238E27FC236}">
                      <a16:creationId xmlns:a16="http://schemas.microsoft.com/office/drawing/2014/main" id="{1B0E9CBA-8B08-49A4-9016-57C10D7C9383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99" name="Rechte verbindingslijn 38">
                <a:extLst>
                  <a:ext uri="{FF2B5EF4-FFF2-40B4-BE49-F238E27FC236}">
                    <a16:creationId xmlns:a16="http://schemas.microsoft.com/office/drawing/2014/main" id="{728C8A93-DF59-49B2-B331-9DB5B0D6F0B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100" name="Rechte verbindingslijn 39">
                <a:extLst>
                  <a:ext uri="{FF2B5EF4-FFF2-40B4-BE49-F238E27FC236}">
                    <a16:creationId xmlns:a16="http://schemas.microsoft.com/office/drawing/2014/main" id="{843B8F87-5FA6-4E2A-BD8B-34E133CDE23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101" name="Rechthoek 40">
                <a:extLst>
                  <a:ext uri="{FF2B5EF4-FFF2-40B4-BE49-F238E27FC236}">
                    <a16:creationId xmlns:a16="http://schemas.microsoft.com/office/drawing/2014/main" id="{EA41A2B6-FA10-4215-8B95-F24FB5C0C8DB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up</a:t>
                </a:r>
              </a:p>
            </p:txBody>
          </p:sp>
          <p:sp>
            <p:nvSpPr>
              <p:cNvPr id="102" name="Rechthoek 41">
                <a:extLst>
                  <a:ext uri="{FF2B5EF4-FFF2-40B4-BE49-F238E27FC236}">
                    <a16:creationId xmlns:a16="http://schemas.microsoft.com/office/drawing/2014/main" id="{594AD650-0D4A-4AB0-BF8D-1F6EF32AA5EE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down</a:t>
                </a:r>
              </a:p>
            </p:txBody>
          </p:sp>
          <p:grpSp>
            <p:nvGrpSpPr>
              <p:cNvPr id="103" name="Groep 42">
                <a:extLst>
                  <a:ext uri="{FF2B5EF4-FFF2-40B4-BE49-F238E27FC236}">
                    <a16:creationId xmlns:a16="http://schemas.microsoft.com/office/drawing/2014/main" id="{D5848DAA-6C7A-4EE0-8E9C-28B8685D4338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113" name="Rechthoek 52">
                  <a:extLst>
                    <a:ext uri="{FF2B5EF4-FFF2-40B4-BE49-F238E27FC236}">
                      <a16:creationId xmlns:a16="http://schemas.microsoft.com/office/drawing/2014/main" id="{463923D3-B66A-458F-B88D-11B21CA62AC3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114" name="Groep 53">
                  <a:extLst>
                    <a:ext uri="{FF2B5EF4-FFF2-40B4-BE49-F238E27FC236}">
                      <a16:creationId xmlns:a16="http://schemas.microsoft.com/office/drawing/2014/main" id="{233B29BE-7DB6-4CAC-A0A3-5D1A5E755918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116" name="Rechte verbindingslijn 55">
                    <a:extLst>
                      <a:ext uri="{FF2B5EF4-FFF2-40B4-BE49-F238E27FC236}">
                        <a16:creationId xmlns:a16="http://schemas.microsoft.com/office/drawing/2014/main" id="{E3E5458C-59BC-43E1-8A15-36A7CA01D6D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17" name="Rechte verbindingslijn 56">
                    <a:extLst>
                      <a:ext uri="{FF2B5EF4-FFF2-40B4-BE49-F238E27FC236}">
                        <a16:creationId xmlns:a16="http://schemas.microsoft.com/office/drawing/2014/main" id="{954C4D22-69A3-45A4-B551-3B4EC488778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18" name="Rechte verbindingslijn 57">
                    <a:extLst>
                      <a:ext uri="{FF2B5EF4-FFF2-40B4-BE49-F238E27FC236}">
                        <a16:creationId xmlns:a16="http://schemas.microsoft.com/office/drawing/2014/main" id="{C0511715-121E-4888-9BCC-B09E93BB7B4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19" name="Rechte verbindingslijn 58">
                    <a:extLst>
                      <a:ext uri="{FF2B5EF4-FFF2-40B4-BE49-F238E27FC236}">
                        <a16:creationId xmlns:a16="http://schemas.microsoft.com/office/drawing/2014/main" id="{50A706E6-B681-4DE7-A2C7-A2B2BFE2130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0" name="Rechte verbindingslijn 59">
                    <a:extLst>
                      <a:ext uri="{FF2B5EF4-FFF2-40B4-BE49-F238E27FC236}">
                        <a16:creationId xmlns:a16="http://schemas.microsoft.com/office/drawing/2014/main" id="{6EB36442-824E-43E8-A979-4716DAD48B8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15" name="Pijl: rechts 54">
                  <a:extLst>
                    <a:ext uri="{FF2B5EF4-FFF2-40B4-BE49-F238E27FC236}">
                      <a16:creationId xmlns:a16="http://schemas.microsoft.com/office/drawing/2014/main" id="{E01480E1-2FF0-4133-9366-4EC4733883DC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04" name="Groep 43">
                <a:extLst>
                  <a:ext uri="{FF2B5EF4-FFF2-40B4-BE49-F238E27FC236}">
                    <a16:creationId xmlns:a16="http://schemas.microsoft.com/office/drawing/2014/main" id="{91F0A86C-99B0-4D25-9826-85485389268C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105" name="Rechthoek 44">
                  <a:extLst>
                    <a:ext uri="{FF2B5EF4-FFF2-40B4-BE49-F238E27FC236}">
                      <a16:creationId xmlns:a16="http://schemas.microsoft.com/office/drawing/2014/main" id="{51BCF506-FB6D-4B7C-A714-C93E20450455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106" name="Groep 45">
                  <a:extLst>
                    <a:ext uri="{FF2B5EF4-FFF2-40B4-BE49-F238E27FC236}">
                      <a16:creationId xmlns:a16="http://schemas.microsoft.com/office/drawing/2014/main" id="{A30E97FC-7C1F-41FB-81C4-FFA0E5142A8A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108" name="Rechte verbindingslijn 47">
                    <a:extLst>
                      <a:ext uri="{FF2B5EF4-FFF2-40B4-BE49-F238E27FC236}">
                        <a16:creationId xmlns:a16="http://schemas.microsoft.com/office/drawing/2014/main" id="{3EEB002E-7160-48AC-9F4F-51D9F9899E0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09" name="Rechte verbindingslijn 48">
                    <a:extLst>
                      <a:ext uri="{FF2B5EF4-FFF2-40B4-BE49-F238E27FC236}">
                        <a16:creationId xmlns:a16="http://schemas.microsoft.com/office/drawing/2014/main" id="{683E244A-E64C-4B02-85C2-3DAEABF0104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10" name="Rechte verbindingslijn 49">
                    <a:extLst>
                      <a:ext uri="{FF2B5EF4-FFF2-40B4-BE49-F238E27FC236}">
                        <a16:creationId xmlns:a16="http://schemas.microsoft.com/office/drawing/2014/main" id="{B641C9DE-DA28-4603-9E7F-F6B0D63E3A4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11" name="Rechte verbindingslijn 50">
                    <a:extLst>
                      <a:ext uri="{FF2B5EF4-FFF2-40B4-BE49-F238E27FC236}">
                        <a16:creationId xmlns:a16="http://schemas.microsoft.com/office/drawing/2014/main" id="{962F7EC8-2532-4A10-A7AF-136F4B518EB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12" name="Rechte verbindingslijn 51">
                    <a:extLst>
                      <a:ext uri="{FF2B5EF4-FFF2-40B4-BE49-F238E27FC236}">
                        <a16:creationId xmlns:a16="http://schemas.microsoft.com/office/drawing/2014/main" id="{4A51A9F3-B90C-4F84-9C83-5EFCBC723E3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07" name="Pijl: rechts 46">
                  <a:extLst>
                    <a:ext uri="{FF2B5EF4-FFF2-40B4-BE49-F238E27FC236}">
                      <a16:creationId xmlns:a16="http://schemas.microsoft.com/office/drawing/2014/main" id="{B192C0BB-B02C-4F67-BDFC-E48FA7EEF5D9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grpSp>
          <p:nvGrpSpPr>
            <p:cNvPr id="91" name="ICOON_info">
              <a:extLst>
                <a:ext uri="{FF2B5EF4-FFF2-40B4-BE49-F238E27FC236}">
                  <a16:creationId xmlns:a16="http://schemas.microsoft.com/office/drawing/2014/main" id="{918201DA-DA51-4452-BA24-72BD60D70B23}"/>
                </a:ext>
              </a:extLst>
            </p:cNvPr>
            <p:cNvGrpSpPr/>
            <p:nvPr userDrawn="1"/>
          </p:nvGrpSpPr>
          <p:grpSpPr>
            <a:xfrm>
              <a:off x="-363900" y="4419643"/>
              <a:ext cx="283685" cy="283692"/>
              <a:chOff x="-498635" y="5932072"/>
              <a:chExt cx="267555" cy="267562"/>
            </a:xfrm>
          </p:grpSpPr>
          <p:sp>
            <p:nvSpPr>
              <p:cNvPr id="93" name="Ovaal 74">
                <a:extLst>
                  <a:ext uri="{FF2B5EF4-FFF2-40B4-BE49-F238E27FC236}">
                    <a16:creationId xmlns:a16="http://schemas.microsoft.com/office/drawing/2014/main" id="{207BF929-7A33-4C86-93DA-FA7E0E4C6E9A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94" name="Graphic 163" descr="Informatie">
                <a:extLst>
                  <a:ext uri="{FF2B5EF4-FFF2-40B4-BE49-F238E27FC236}">
                    <a16:creationId xmlns:a16="http://schemas.microsoft.com/office/drawing/2014/main" id="{3A20E12C-7EB7-47E5-8039-137E60C0366C}"/>
                  </a:ext>
                </a:extLst>
              </p:cNvPr>
              <p:cNvSpPr/>
              <p:nvPr/>
            </p:nvSpPr>
            <p:spPr>
              <a:xfrm>
                <a:off x="-498635" y="5932079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chemeClr val="accent2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92" name="Tijdelijke aanduiding voor tekst 2">
              <a:extLst>
                <a:ext uri="{FF2B5EF4-FFF2-40B4-BE49-F238E27FC236}">
                  <a16:creationId xmlns:a16="http://schemas.microsoft.com/office/drawing/2014/main" id="{402B4C4A-E4BB-41C4-98EF-3E882DCA4690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-3255019" y="1845859"/>
              <a:ext cx="2219788" cy="2564337"/>
            </a:xfrm>
            <a:prstGeom prst="rect">
              <a:avLst/>
            </a:prstGeom>
          </p:spPr>
          <p:txBody>
            <a:bodyPr vert="horz" lIns="0" tIns="0" rIns="0" bIns="0" rtlCol="0">
              <a:noAutofit/>
            </a:bodyPr>
            <a:lstStyle>
              <a:lvl1pPr marL="180000" indent="-180000" algn="l" defTabSz="719138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chemeClr val="tx1"/>
                </a:buClr>
                <a:buSzPct val="100000"/>
                <a:buFont typeface="Segoe UI Light" panose="020B0502040204020203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24000" indent="-180000" algn="l" defTabSz="719138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  <a:defRPr sz="1400" i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68000" indent="-180000" algn="l" defTabSz="719138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  <a:defRPr sz="1200" i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48000" indent="-180000" algn="l" defTabSz="719138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SzPct val="100000"/>
                <a:buFont typeface="Arial" panose="020B0604020202020204" pitchFamily="34" charset="0"/>
                <a:buChar char="•"/>
                <a:defRPr sz="1050" b="0" strike="noStrike" kern="1200" cap="none" spc="50" baseline="0">
                  <a:ln>
                    <a:noFill/>
                  </a:ln>
                  <a:solidFill>
                    <a:schemeClr val="tx1"/>
                  </a:solidFill>
                  <a:latin typeface="+mn-lt"/>
                  <a:ea typeface="+mn-ea"/>
                  <a:cs typeface="Calibri" panose="020F0502020204030204" pitchFamily="34" charset="0"/>
                </a:defRPr>
              </a:lvl4pPr>
              <a:lvl5pPr marL="0" indent="0" algn="l" defTabSz="719138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chemeClr val="tx2"/>
                </a:buClr>
                <a:buFont typeface="+mj-lt"/>
                <a:buNone/>
                <a:defRPr sz="1400" b="0" i="0" kern="1200" spc="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0" indent="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tx1"/>
                </a:buClr>
                <a:buFont typeface="+mj-lt"/>
                <a:buNone/>
                <a:defRPr sz="1600" b="1" i="0" kern="1200" cap="all" spc="50" baseline="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6pPr>
              <a:lvl7pPr marL="0" indent="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tx1"/>
                </a:buClr>
                <a:buFont typeface="+mj-lt"/>
                <a:buNone/>
                <a:defRPr sz="1600" b="1" i="0" kern="1200" cap="none" spc="50" baseline="0">
                  <a:solidFill>
                    <a:schemeClr val="accent1"/>
                  </a:solidFill>
                  <a:latin typeface="+mj-lt"/>
                  <a:ea typeface="+mn-ea"/>
                  <a:cs typeface="+mn-cs"/>
                </a:defRPr>
              </a:lvl7pPr>
              <a:lvl8pPr marL="0" indent="0" algn="l" defTabSz="914400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600"/>
                </a:spcAft>
                <a:buFont typeface="Arial" panose="020B0604020202020204" pitchFamily="34" charset="0"/>
                <a:buNone/>
                <a:defRPr sz="2000" i="1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8pPr>
              <a:lvl9pPr marL="0" indent="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1200"/>
                </a:spcAft>
                <a:buFont typeface="Arial" panose="020B0604020202020204" pitchFamily="34" charset="0"/>
                <a:buNone/>
                <a:defRPr sz="1050" b="0" kern="1200">
                  <a:solidFill>
                    <a:schemeClr val="bg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400"/>
                </a:spcBef>
                <a:spcAft>
                  <a:spcPts val="400"/>
                </a:spcAft>
              </a:pPr>
              <a:r>
                <a:rPr lang="en-GB" sz="1200" dirty="0"/>
                <a:t>Bullet</a:t>
              </a:r>
            </a:p>
            <a:p>
              <a:pPr lvl="1">
                <a:spcBef>
                  <a:spcPts val="400"/>
                </a:spcBef>
                <a:spcAft>
                  <a:spcPts val="400"/>
                </a:spcAft>
              </a:pPr>
              <a:r>
                <a:rPr lang="en-GB" sz="1200" dirty="0"/>
                <a:t>Sub-bullet</a:t>
              </a:r>
            </a:p>
            <a:p>
              <a:pPr lvl="2">
                <a:spcBef>
                  <a:spcPts val="400"/>
                </a:spcBef>
                <a:spcAft>
                  <a:spcPts val="400"/>
                </a:spcAft>
              </a:pPr>
              <a:r>
                <a:rPr lang="en-GB" sz="1100" dirty="0"/>
                <a:t>Sub-sub-bullet</a:t>
              </a:r>
            </a:p>
            <a:p>
              <a:pPr lvl="3">
                <a:spcBef>
                  <a:spcPts val="400"/>
                </a:spcBef>
                <a:spcAft>
                  <a:spcPts val="400"/>
                </a:spcAft>
              </a:pPr>
              <a:r>
                <a:rPr lang="en-GB" sz="1000" dirty="0"/>
                <a:t>Sub-sub-sub-bullet</a:t>
              </a:r>
            </a:p>
            <a:p>
              <a:pPr lvl="4">
                <a:spcBef>
                  <a:spcPts val="400"/>
                </a:spcBef>
                <a:spcAft>
                  <a:spcPts val="400"/>
                </a:spcAft>
              </a:pPr>
              <a:r>
                <a:rPr lang="en-GB" sz="1200" dirty="0"/>
                <a:t>Default text</a:t>
              </a:r>
            </a:p>
            <a:p>
              <a:pPr lvl="5">
                <a:spcBef>
                  <a:spcPts val="400"/>
                </a:spcBef>
                <a:spcAft>
                  <a:spcPts val="400"/>
                </a:spcAft>
              </a:pPr>
              <a:r>
                <a:rPr lang="en-GB" sz="1400" dirty="0"/>
                <a:t>Subtitle #1</a:t>
              </a:r>
            </a:p>
            <a:p>
              <a:pPr lvl="6">
                <a:spcBef>
                  <a:spcPts val="400"/>
                </a:spcBef>
                <a:spcAft>
                  <a:spcPts val="400"/>
                </a:spcAft>
              </a:pPr>
              <a:r>
                <a:rPr lang="en-GB" sz="1400" dirty="0"/>
                <a:t>Subtitle #2</a:t>
              </a:r>
            </a:p>
            <a:p>
              <a:pPr lvl="7">
                <a:spcBef>
                  <a:spcPts val="400"/>
                </a:spcBef>
                <a:spcAft>
                  <a:spcPts val="400"/>
                </a:spcAft>
              </a:pPr>
              <a:r>
                <a:rPr lang="en-GB" sz="1800" dirty="0"/>
                <a:t>Quote  </a:t>
              </a:r>
            </a:p>
            <a:p>
              <a:pPr lvl="8">
                <a:spcBef>
                  <a:spcPts val="400"/>
                </a:spcBef>
                <a:spcAft>
                  <a:spcPts val="400"/>
                </a:spcAft>
              </a:pPr>
              <a:r>
                <a:rPr lang="en-GB" sz="1000" dirty="0"/>
                <a:t>Source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061401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502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– 2 HEADLINE - 1 CONTENT BOX - PL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76">
            <a:extLst>
              <a:ext uri="{FF2B5EF4-FFF2-40B4-BE49-F238E27FC236}">
                <a16:creationId xmlns:a16="http://schemas.microsoft.com/office/drawing/2014/main" id="{96144C29-A1AF-4E48-838C-4CA89955D0A6}"/>
              </a:ext>
            </a:extLst>
          </p:cNvPr>
          <p:cNvSpPr/>
          <p:nvPr userDrawn="1"/>
        </p:nvSpPr>
        <p:spPr>
          <a:xfrm>
            <a:off x="901" y="-4809"/>
            <a:ext cx="12190199" cy="68676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solidFill>
                <a:schemeClr val="tx1"/>
              </a:solidFill>
            </a:endParaRPr>
          </a:p>
        </p:txBody>
      </p:sp>
      <p:pic>
        <p:nvPicPr>
          <p:cNvPr id="78" name="Picture 77" descr="Shape&#10;&#10;Description automatically generated with medium confidence">
            <a:extLst>
              <a:ext uri="{FF2B5EF4-FFF2-40B4-BE49-F238E27FC236}">
                <a16:creationId xmlns:a16="http://schemas.microsoft.com/office/drawing/2014/main" id="{0979B347-F5B2-4CB5-B8A7-CB4FB1370BB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82406" y="6630004"/>
            <a:ext cx="740698" cy="1188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3BC07461-E002-4DEF-9B12-6E2A18AC52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8242" y="1003523"/>
            <a:ext cx="10803479" cy="912589"/>
          </a:xfrm>
        </p:spPr>
        <p:txBody>
          <a:bodyPr/>
          <a:lstStyle>
            <a:lvl1pPr>
              <a:defRPr/>
            </a:lvl1pPr>
          </a:lstStyle>
          <a:p>
            <a:r>
              <a:rPr lang="en-GB" noProof="0"/>
              <a:t>Add your</a:t>
            </a:r>
            <a:br>
              <a:rPr lang="en-GB" noProof="0"/>
            </a:br>
            <a:r>
              <a:rPr lang="en-GB" noProof="0"/>
              <a:t>title here</a:t>
            </a:r>
            <a:endParaRPr lang="en-GB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50646C58-CA2F-455E-9107-D6E9EC7960C7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828206" y="2384424"/>
            <a:ext cx="10802073" cy="3650613"/>
          </a:xfrm>
        </p:spPr>
        <p:txBody>
          <a:bodyPr vert="horz"/>
          <a:lstStyle/>
          <a:p>
            <a:pPr lvl="0"/>
            <a:r>
              <a:rPr lang="en-GB" noProof="0" dirty="0"/>
              <a:t>Bullet</a:t>
            </a:r>
          </a:p>
          <a:p>
            <a:pPr lvl="1"/>
            <a:r>
              <a:rPr lang="en-GB" noProof="0" dirty="0"/>
              <a:t>Sub-bullet</a:t>
            </a:r>
          </a:p>
          <a:p>
            <a:pPr lvl="2"/>
            <a:r>
              <a:rPr lang="en-GB" noProof="0" dirty="0"/>
              <a:t>Sub-sub-bullet</a:t>
            </a:r>
          </a:p>
          <a:p>
            <a:pPr lvl="3"/>
            <a:r>
              <a:rPr lang="en-GB" noProof="0" dirty="0"/>
              <a:t>Sub-sub-sub-bullet</a:t>
            </a:r>
          </a:p>
          <a:p>
            <a:pPr lvl="4"/>
            <a:r>
              <a:rPr lang="en-GB" noProof="0" dirty="0"/>
              <a:t>Default text</a:t>
            </a:r>
          </a:p>
          <a:p>
            <a:pPr lvl="5"/>
            <a:r>
              <a:rPr lang="en-GB" noProof="0" dirty="0"/>
              <a:t>Subtitle #1</a:t>
            </a:r>
          </a:p>
          <a:p>
            <a:pPr lvl="6"/>
            <a:r>
              <a:rPr lang="en-GB" noProof="0" dirty="0"/>
              <a:t>Subtitle #2</a:t>
            </a:r>
          </a:p>
          <a:p>
            <a:pPr lvl="7"/>
            <a:r>
              <a:rPr lang="en-GB" noProof="0" dirty="0"/>
              <a:t>Quote  </a:t>
            </a:r>
          </a:p>
          <a:p>
            <a:pPr lvl="8"/>
            <a:r>
              <a:rPr lang="en-GB" noProof="0" dirty="0"/>
              <a:t>Source </a:t>
            </a:r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B7A82148-C556-4FAF-9205-E94E3D2E63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D2F9F41-AFA9-43CC-98E1-9CF116CEF393}" type="datetime4">
              <a:rPr lang="en-GB" smtClean="0"/>
              <a:t>29 September 2023</a:t>
            </a:fld>
            <a:endParaRPr lang="en-GB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868BF533-FD99-4EC9-9BF2-4E011FFC8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732A7E28-E122-482F-B0FF-C4230F93CD33}"/>
              </a:ext>
            </a:extLst>
          </p:cNvPr>
          <p:cNvSpPr txBox="1"/>
          <p:nvPr userDrawn="1"/>
        </p:nvSpPr>
        <p:spPr>
          <a:xfrm>
            <a:off x="0" y="-286617"/>
            <a:ext cx="3009382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GB" sz="1050" cap="all" baseline="0" err="1">
                <a:solidFill>
                  <a:schemeClr val="accent2"/>
                </a:solidFill>
              </a:rPr>
              <a:t>TeXt</a:t>
            </a:r>
            <a:r>
              <a:rPr lang="en-GB" sz="1050" cap="all" baseline="0">
                <a:solidFill>
                  <a:schemeClr val="accent2"/>
                </a:solidFill>
              </a:rPr>
              <a:t> – 2 </a:t>
            </a:r>
            <a:r>
              <a:rPr lang="en-GB" sz="1050" cap="all" baseline="0" err="1">
                <a:solidFill>
                  <a:schemeClr val="accent2"/>
                </a:solidFill>
              </a:rPr>
              <a:t>HEADline</a:t>
            </a:r>
            <a:r>
              <a:rPr lang="en-GB" sz="1050" cap="all" baseline="0">
                <a:solidFill>
                  <a:schemeClr val="accent2"/>
                </a:solidFill>
              </a:rPr>
              <a:t> - 1 content box  - Plain</a:t>
            </a:r>
          </a:p>
        </p:txBody>
      </p:sp>
      <p:sp>
        <p:nvSpPr>
          <p:cNvPr id="11" name="Tijdelijke aanduiding voor verticale tekst 2">
            <a:extLst>
              <a:ext uri="{FF2B5EF4-FFF2-40B4-BE49-F238E27FC236}">
                <a16:creationId xmlns:a16="http://schemas.microsoft.com/office/drawing/2014/main" id="{88C315AA-940C-435E-890C-27E78254E213}"/>
              </a:ext>
            </a:extLst>
          </p:cNvPr>
          <p:cNvSpPr>
            <a:spLocks noGrp="1"/>
          </p:cNvSpPr>
          <p:nvPr>
            <p:ph type="body" orient="vert" idx="12" hasCustomPrompt="1"/>
          </p:nvPr>
        </p:nvSpPr>
        <p:spPr>
          <a:xfrm>
            <a:off x="828205" y="539119"/>
            <a:ext cx="4048595" cy="169277"/>
          </a:xfrm>
        </p:spPr>
        <p:txBody>
          <a:bodyPr vert="horz" wrap="square">
            <a:spAutoFit/>
          </a:bodyPr>
          <a:lstStyle>
            <a:lvl1pPr marL="0" indent="0">
              <a:buClr>
                <a:schemeClr val="bg1"/>
              </a:buClr>
              <a:buNone/>
              <a:defRPr sz="1100" cap="all" baseline="0">
                <a:solidFill>
                  <a:schemeClr val="tx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buClr>
                <a:schemeClr val="bg1"/>
              </a:buClr>
              <a:defRPr>
                <a:solidFill>
                  <a:schemeClr val="bg1"/>
                </a:solidFill>
              </a:defRPr>
            </a:lvl6pPr>
            <a:lvl7pPr>
              <a:buClr>
                <a:schemeClr val="bg1"/>
              </a:buCl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GB" noProof="0"/>
              <a:t>Chapter / subject</a:t>
            </a: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3A49D8A7-F4B8-4045-8CA8-BD98C8F42B27}"/>
              </a:ext>
            </a:extLst>
          </p:cNvPr>
          <p:cNvGrpSpPr/>
          <p:nvPr userDrawn="1"/>
        </p:nvGrpSpPr>
        <p:grpSpPr>
          <a:xfrm>
            <a:off x="-3786437" y="0"/>
            <a:ext cx="3706222" cy="5359349"/>
            <a:chOff x="-3786437" y="0"/>
            <a:chExt cx="3706222" cy="5359349"/>
          </a:xfrm>
        </p:grpSpPr>
        <p:sp>
          <p:nvSpPr>
            <p:cNvPr id="76" name="Rechthoek 11">
              <a:extLst>
                <a:ext uri="{FF2B5EF4-FFF2-40B4-BE49-F238E27FC236}">
                  <a16:creationId xmlns:a16="http://schemas.microsoft.com/office/drawing/2014/main" id="{97007CB5-01D5-4E7D-9521-C454896F0C45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Choosing text levels</a:t>
              </a:r>
            </a:p>
          </p:txBody>
        </p:sp>
        <p:sp>
          <p:nvSpPr>
            <p:cNvPr id="81" name="Ovaal 12">
              <a:extLst>
                <a:ext uri="{FF2B5EF4-FFF2-40B4-BE49-F238E27FC236}">
                  <a16:creationId xmlns:a16="http://schemas.microsoft.com/office/drawing/2014/main" id="{2EAC3D2F-D1E2-4038-B547-5E5528364C9C}"/>
                </a:ext>
              </a:extLst>
            </p:cNvPr>
            <p:cNvSpPr/>
            <p:nvPr userDrawn="1"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82" name="Ovaal 14">
              <a:extLst>
                <a:ext uri="{FF2B5EF4-FFF2-40B4-BE49-F238E27FC236}">
                  <a16:creationId xmlns:a16="http://schemas.microsoft.com/office/drawing/2014/main" id="{1256A0C0-56D8-4BD1-8327-7C8044DF44AA}"/>
                </a:ext>
              </a:extLst>
            </p:cNvPr>
            <p:cNvSpPr/>
            <p:nvPr userDrawn="1"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83" name="Rechthoek 15">
              <a:extLst>
                <a:ext uri="{FF2B5EF4-FFF2-40B4-BE49-F238E27FC236}">
                  <a16:creationId xmlns:a16="http://schemas.microsoft.com/office/drawing/2014/main" id="{2F146649-92C7-4CAB-9C3A-17BBB5BC9FC1}"/>
                </a:ext>
              </a:extLst>
            </p:cNvPr>
            <p:cNvSpPr/>
            <p:nvPr userDrawn="1"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Under the tab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use the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list level-buttons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choose a text level. 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Choose from:</a:t>
              </a:r>
            </a:p>
          </p:txBody>
        </p:sp>
        <p:sp>
          <p:nvSpPr>
            <p:cNvPr id="84" name="Ovaal 17">
              <a:extLst>
                <a:ext uri="{FF2B5EF4-FFF2-40B4-BE49-F238E27FC236}">
                  <a16:creationId xmlns:a16="http://schemas.microsoft.com/office/drawing/2014/main" id="{CBCE5CCB-349E-4C05-AB85-0DD88D70B9D4}"/>
                </a:ext>
              </a:extLst>
            </p:cNvPr>
            <p:cNvSpPr/>
            <p:nvPr userDrawn="1"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85" name="Ovaal 19">
              <a:extLst>
                <a:ext uri="{FF2B5EF4-FFF2-40B4-BE49-F238E27FC236}">
                  <a16:creationId xmlns:a16="http://schemas.microsoft.com/office/drawing/2014/main" id="{11FD3CC2-4489-443A-BB22-1B7E82F397CE}"/>
                </a:ext>
              </a:extLst>
            </p:cNvPr>
            <p:cNvSpPr/>
            <p:nvPr userDrawn="1"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86" name="Ovaal 21">
              <a:extLst>
                <a:ext uri="{FF2B5EF4-FFF2-40B4-BE49-F238E27FC236}">
                  <a16:creationId xmlns:a16="http://schemas.microsoft.com/office/drawing/2014/main" id="{C998A09B-0C0E-4570-A876-8611B4C5F1EB}"/>
                </a:ext>
              </a:extLst>
            </p:cNvPr>
            <p:cNvSpPr/>
            <p:nvPr userDrawn="1"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87" name="Ovaal 23">
              <a:extLst>
                <a:ext uri="{FF2B5EF4-FFF2-40B4-BE49-F238E27FC236}">
                  <a16:creationId xmlns:a16="http://schemas.microsoft.com/office/drawing/2014/main" id="{8897D887-C856-492C-97A1-4F90B0353E66}"/>
                </a:ext>
              </a:extLst>
            </p:cNvPr>
            <p:cNvSpPr/>
            <p:nvPr userDrawn="1"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88" name="Ovaal 25">
              <a:extLst>
                <a:ext uri="{FF2B5EF4-FFF2-40B4-BE49-F238E27FC236}">
                  <a16:creationId xmlns:a16="http://schemas.microsoft.com/office/drawing/2014/main" id="{01D567C4-BD9E-455C-BD6D-2B3CABB49866}"/>
                </a:ext>
              </a:extLst>
            </p:cNvPr>
            <p:cNvSpPr/>
            <p:nvPr userDrawn="1"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89" name="Ovaal 27">
              <a:extLst>
                <a:ext uri="{FF2B5EF4-FFF2-40B4-BE49-F238E27FC236}">
                  <a16:creationId xmlns:a16="http://schemas.microsoft.com/office/drawing/2014/main" id="{DDFB02F2-BB7C-4BA4-AA69-8D1DC2E099FB}"/>
                </a:ext>
              </a:extLst>
            </p:cNvPr>
            <p:cNvSpPr/>
            <p:nvPr userDrawn="1"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90" name="Ovaal 29">
              <a:extLst>
                <a:ext uri="{FF2B5EF4-FFF2-40B4-BE49-F238E27FC236}">
                  <a16:creationId xmlns:a16="http://schemas.microsoft.com/office/drawing/2014/main" id="{7C37F84B-D019-4D5D-9A48-5606FD787F34}"/>
                </a:ext>
              </a:extLst>
            </p:cNvPr>
            <p:cNvSpPr/>
            <p:nvPr userDrawn="1"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91" name="Rechthoek 31">
              <a:extLst>
                <a:ext uri="{FF2B5EF4-FFF2-40B4-BE49-F238E27FC236}">
                  <a16:creationId xmlns:a16="http://schemas.microsoft.com/office/drawing/2014/main" id="{3CF7F416-9E43-41AC-ADA1-E177E38627D0}"/>
                </a:ext>
              </a:extLst>
            </p:cNvPr>
            <p:cNvSpPr/>
            <p:nvPr userDrawn="1"/>
          </p:nvSpPr>
          <p:spPr>
            <a:xfrm>
              <a:off x="-3786437" y="4531349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en-GB" sz="1200" b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grpSp>
          <p:nvGrpSpPr>
            <p:cNvPr id="92" name="VOORBEELD">
              <a:extLst>
                <a:ext uri="{FF2B5EF4-FFF2-40B4-BE49-F238E27FC236}">
                  <a16:creationId xmlns:a16="http://schemas.microsoft.com/office/drawing/2014/main" id="{ADB69894-F9D1-41C1-8AAF-02D04AE6F107}"/>
                </a:ext>
              </a:extLst>
            </p:cNvPr>
            <p:cNvGrpSpPr/>
            <p:nvPr userDrawn="1"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97" name="Rechthoek 34">
                <a:extLst>
                  <a:ext uri="{FF2B5EF4-FFF2-40B4-BE49-F238E27FC236}">
                    <a16:creationId xmlns:a16="http://schemas.microsoft.com/office/drawing/2014/main" id="{857ABFA5-4E47-4BC6-8A46-F0BE5F6F7059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GB" sz="9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Home</a:t>
                </a:r>
              </a:p>
            </p:txBody>
          </p:sp>
          <p:sp>
            <p:nvSpPr>
              <p:cNvPr id="98" name="Rechthoek 35">
                <a:extLst>
                  <a:ext uri="{FF2B5EF4-FFF2-40B4-BE49-F238E27FC236}">
                    <a16:creationId xmlns:a16="http://schemas.microsoft.com/office/drawing/2014/main" id="{C6041E6C-1457-484D-82A1-E7A24675F709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99" name="Groep 36">
                <a:extLst>
                  <a:ext uri="{FF2B5EF4-FFF2-40B4-BE49-F238E27FC236}">
                    <a16:creationId xmlns:a16="http://schemas.microsoft.com/office/drawing/2014/main" id="{162D25BF-6F91-46F3-B627-18F6A846C2E0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130" name="Groep 67">
                  <a:extLst>
                    <a:ext uri="{FF2B5EF4-FFF2-40B4-BE49-F238E27FC236}">
                      <a16:creationId xmlns:a16="http://schemas.microsoft.com/office/drawing/2014/main" id="{BF2EF409-AD99-4F8D-9CC2-E8EAE24C048A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132" name="Rechte verbindingslijn 69">
                    <a:extLst>
                      <a:ext uri="{FF2B5EF4-FFF2-40B4-BE49-F238E27FC236}">
                        <a16:creationId xmlns:a16="http://schemas.microsoft.com/office/drawing/2014/main" id="{D2D1BB1C-D4FD-4869-A160-17538DCDF64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3" name="Rechte verbindingslijn 70">
                    <a:extLst>
                      <a:ext uri="{FF2B5EF4-FFF2-40B4-BE49-F238E27FC236}">
                        <a16:creationId xmlns:a16="http://schemas.microsoft.com/office/drawing/2014/main" id="{01622E66-2AA3-40DF-919E-0247C4A5E1E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4" name="Rechte verbindingslijn 71">
                    <a:extLst>
                      <a:ext uri="{FF2B5EF4-FFF2-40B4-BE49-F238E27FC236}">
                        <a16:creationId xmlns:a16="http://schemas.microsoft.com/office/drawing/2014/main" id="{E6CFACD5-31ED-4560-B50D-302C7470141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5" name="Rechte verbindingslijn 72">
                    <a:extLst>
                      <a:ext uri="{FF2B5EF4-FFF2-40B4-BE49-F238E27FC236}">
                        <a16:creationId xmlns:a16="http://schemas.microsoft.com/office/drawing/2014/main" id="{075A3DAF-BBC9-4AB8-B5F5-326ADBD80E6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6" name="Rechte verbindingslijn 73">
                    <a:extLst>
                      <a:ext uri="{FF2B5EF4-FFF2-40B4-BE49-F238E27FC236}">
                        <a16:creationId xmlns:a16="http://schemas.microsoft.com/office/drawing/2014/main" id="{57E22D41-246C-4AE7-8B91-0910AF6C4AB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31" name="Pijl: rechts 68">
                  <a:extLst>
                    <a:ext uri="{FF2B5EF4-FFF2-40B4-BE49-F238E27FC236}">
                      <a16:creationId xmlns:a16="http://schemas.microsoft.com/office/drawing/2014/main" id="{D4465F38-ED6B-4AFC-9136-44AC0A050555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00" name="Groep 37">
                <a:extLst>
                  <a:ext uri="{FF2B5EF4-FFF2-40B4-BE49-F238E27FC236}">
                    <a16:creationId xmlns:a16="http://schemas.microsoft.com/office/drawing/2014/main" id="{5ACB66AA-0B67-46E0-8B83-0905EC657760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123" name="Groep 60">
                  <a:extLst>
                    <a:ext uri="{FF2B5EF4-FFF2-40B4-BE49-F238E27FC236}">
                      <a16:creationId xmlns:a16="http://schemas.microsoft.com/office/drawing/2014/main" id="{2ECB5980-5A67-41AB-BC3E-36AFE93D47F0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125" name="Rechte verbindingslijn 62">
                    <a:extLst>
                      <a:ext uri="{FF2B5EF4-FFF2-40B4-BE49-F238E27FC236}">
                        <a16:creationId xmlns:a16="http://schemas.microsoft.com/office/drawing/2014/main" id="{F6894CD6-FBE3-485C-9E73-310778C3DC9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6" name="Rechte verbindingslijn 63">
                    <a:extLst>
                      <a:ext uri="{FF2B5EF4-FFF2-40B4-BE49-F238E27FC236}">
                        <a16:creationId xmlns:a16="http://schemas.microsoft.com/office/drawing/2014/main" id="{3B2B0C10-75A1-4A55-A2AE-7041869EEEA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7" name="Rechte verbindingslijn 64">
                    <a:extLst>
                      <a:ext uri="{FF2B5EF4-FFF2-40B4-BE49-F238E27FC236}">
                        <a16:creationId xmlns:a16="http://schemas.microsoft.com/office/drawing/2014/main" id="{4DA56575-5957-4F84-871E-CDCB6D53BDC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8" name="Rechte verbindingslijn 65">
                    <a:extLst>
                      <a:ext uri="{FF2B5EF4-FFF2-40B4-BE49-F238E27FC236}">
                        <a16:creationId xmlns:a16="http://schemas.microsoft.com/office/drawing/2014/main" id="{95B96B82-A35F-4BBA-B698-98BFEAD7F20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9" name="Rechte verbindingslijn 66">
                    <a:extLst>
                      <a:ext uri="{FF2B5EF4-FFF2-40B4-BE49-F238E27FC236}">
                        <a16:creationId xmlns:a16="http://schemas.microsoft.com/office/drawing/2014/main" id="{E7D33911-F811-4091-A2F2-02309303547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24" name="Pijl: rechts 61">
                  <a:extLst>
                    <a:ext uri="{FF2B5EF4-FFF2-40B4-BE49-F238E27FC236}">
                      <a16:creationId xmlns:a16="http://schemas.microsoft.com/office/drawing/2014/main" id="{ECF667EF-DA57-437C-B189-BBE0CA2F7727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101" name="Rechte verbindingslijn 38">
                <a:extLst>
                  <a:ext uri="{FF2B5EF4-FFF2-40B4-BE49-F238E27FC236}">
                    <a16:creationId xmlns:a16="http://schemas.microsoft.com/office/drawing/2014/main" id="{F95E5359-A092-47E7-B936-2815142FAE0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102" name="Rechte verbindingslijn 39">
                <a:extLst>
                  <a:ext uri="{FF2B5EF4-FFF2-40B4-BE49-F238E27FC236}">
                    <a16:creationId xmlns:a16="http://schemas.microsoft.com/office/drawing/2014/main" id="{36A180F6-334F-45AE-B365-BAD51AE197D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103" name="Rechthoek 40">
                <a:extLst>
                  <a:ext uri="{FF2B5EF4-FFF2-40B4-BE49-F238E27FC236}">
                    <a16:creationId xmlns:a16="http://schemas.microsoft.com/office/drawing/2014/main" id="{CEC17F09-6DEA-4D64-8AE3-F646693CDBDC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up</a:t>
                </a:r>
              </a:p>
            </p:txBody>
          </p:sp>
          <p:sp>
            <p:nvSpPr>
              <p:cNvPr id="104" name="Rechthoek 41">
                <a:extLst>
                  <a:ext uri="{FF2B5EF4-FFF2-40B4-BE49-F238E27FC236}">
                    <a16:creationId xmlns:a16="http://schemas.microsoft.com/office/drawing/2014/main" id="{F268E6F7-AE9C-42B5-A599-5CE4990A64B6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down</a:t>
                </a:r>
              </a:p>
            </p:txBody>
          </p:sp>
          <p:grpSp>
            <p:nvGrpSpPr>
              <p:cNvPr id="105" name="Groep 42">
                <a:extLst>
                  <a:ext uri="{FF2B5EF4-FFF2-40B4-BE49-F238E27FC236}">
                    <a16:creationId xmlns:a16="http://schemas.microsoft.com/office/drawing/2014/main" id="{12869580-3B08-4825-99BD-866A697F8BC5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115" name="Rechthoek 52">
                  <a:extLst>
                    <a:ext uri="{FF2B5EF4-FFF2-40B4-BE49-F238E27FC236}">
                      <a16:creationId xmlns:a16="http://schemas.microsoft.com/office/drawing/2014/main" id="{217FEF3B-9B83-4ABC-A241-583AEAF643D6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116" name="Groep 53">
                  <a:extLst>
                    <a:ext uri="{FF2B5EF4-FFF2-40B4-BE49-F238E27FC236}">
                      <a16:creationId xmlns:a16="http://schemas.microsoft.com/office/drawing/2014/main" id="{3E30D14D-4357-4288-94FE-47B094AAA35E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118" name="Rechte verbindingslijn 55">
                    <a:extLst>
                      <a:ext uri="{FF2B5EF4-FFF2-40B4-BE49-F238E27FC236}">
                        <a16:creationId xmlns:a16="http://schemas.microsoft.com/office/drawing/2014/main" id="{7953EDFC-F20E-4FDF-B044-2104546701B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19" name="Rechte verbindingslijn 56">
                    <a:extLst>
                      <a:ext uri="{FF2B5EF4-FFF2-40B4-BE49-F238E27FC236}">
                        <a16:creationId xmlns:a16="http://schemas.microsoft.com/office/drawing/2014/main" id="{2232F93D-9CBD-4EB5-A256-0829E2B99CD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0" name="Rechte verbindingslijn 57">
                    <a:extLst>
                      <a:ext uri="{FF2B5EF4-FFF2-40B4-BE49-F238E27FC236}">
                        <a16:creationId xmlns:a16="http://schemas.microsoft.com/office/drawing/2014/main" id="{FF4021F5-A52C-420E-97F0-B0BC7FB84A2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1" name="Rechte verbindingslijn 58">
                    <a:extLst>
                      <a:ext uri="{FF2B5EF4-FFF2-40B4-BE49-F238E27FC236}">
                        <a16:creationId xmlns:a16="http://schemas.microsoft.com/office/drawing/2014/main" id="{088270DC-AA3B-4AE4-A910-77E6BE783FF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2" name="Rechte verbindingslijn 59">
                    <a:extLst>
                      <a:ext uri="{FF2B5EF4-FFF2-40B4-BE49-F238E27FC236}">
                        <a16:creationId xmlns:a16="http://schemas.microsoft.com/office/drawing/2014/main" id="{EB7B1402-6D60-498A-9822-29F6500D52F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17" name="Pijl: rechts 54">
                  <a:extLst>
                    <a:ext uri="{FF2B5EF4-FFF2-40B4-BE49-F238E27FC236}">
                      <a16:creationId xmlns:a16="http://schemas.microsoft.com/office/drawing/2014/main" id="{2E4D0CA6-668D-4F02-90BA-0D4CBF7BC253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06" name="Groep 43">
                <a:extLst>
                  <a:ext uri="{FF2B5EF4-FFF2-40B4-BE49-F238E27FC236}">
                    <a16:creationId xmlns:a16="http://schemas.microsoft.com/office/drawing/2014/main" id="{F013C07E-FE2C-4F89-84B1-95521DBBE00B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107" name="Rechthoek 44">
                  <a:extLst>
                    <a:ext uri="{FF2B5EF4-FFF2-40B4-BE49-F238E27FC236}">
                      <a16:creationId xmlns:a16="http://schemas.microsoft.com/office/drawing/2014/main" id="{F773AB98-78D7-4D1A-A793-4A09714672A7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108" name="Groep 45">
                  <a:extLst>
                    <a:ext uri="{FF2B5EF4-FFF2-40B4-BE49-F238E27FC236}">
                      <a16:creationId xmlns:a16="http://schemas.microsoft.com/office/drawing/2014/main" id="{B7918B72-92BC-4161-94D3-43E3B2A265E8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110" name="Rechte verbindingslijn 47">
                    <a:extLst>
                      <a:ext uri="{FF2B5EF4-FFF2-40B4-BE49-F238E27FC236}">
                        <a16:creationId xmlns:a16="http://schemas.microsoft.com/office/drawing/2014/main" id="{8D5A636E-4DAB-4B61-A661-31683BDE2FF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11" name="Rechte verbindingslijn 48">
                    <a:extLst>
                      <a:ext uri="{FF2B5EF4-FFF2-40B4-BE49-F238E27FC236}">
                        <a16:creationId xmlns:a16="http://schemas.microsoft.com/office/drawing/2014/main" id="{E28F6B51-6010-4F0C-B229-051A34229FD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12" name="Rechte verbindingslijn 49">
                    <a:extLst>
                      <a:ext uri="{FF2B5EF4-FFF2-40B4-BE49-F238E27FC236}">
                        <a16:creationId xmlns:a16="http://schemas.microsoft.com/office/drawing/2014/main" id="{76A02646-9492-40B2-9E09-8FF7B616EB5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13" name="Rechte verbindingslijn 50">
                    <a:extLst>
                      <a:ext uri="{FF2B5EF4-FFF2-40B4-BE49-F238E27FC236}">
                        <a16:creationId xmlns:a16="http://schemas.microsoft.com/office/drawing/2014/main" id="{AFEC4F2C-D8CC-4F4E-81B0-D0E46FD93E9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14" name="Rechte verbindingslijn 51">
                    <a:extLst>
                      <a:ext uri="{FF2B5EF4-FFF2-40B4-BE49-F238E27FC236}">
                        <a16:creationId xmlns:a16="http://schemas.microsoft.com/office/drawing/2014/main" id="{053D7B3E-A867-492D-BD1F-9E1D03A7E5B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09" name="Pijl: rechts 46">
                  <a:extLst>
                    <a:ext uri="{FF2B5EF4-FFF2-40B4-BE49-F238E27FC236}">
                      <a16:creationId xmlns:a16="http://schemas.microsoft.com/office/drawing/2014/main" id="{B37CECA1-2863-4930-BEAF-7A1FDAD8CFF1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grpSp>
          <p:nvGrpSpPr>
            <p:cNvPr id="93" name="ICOON_info">
              <a:extLst>
                <a:ext uri="{FF2B5EF4-FFF2-40B4-BE49-F238E27FC236}">
                  <a16:creationId xmlns:a16="http://schemas.microsoft.com/office/drawing/2014/main" id="{577540EF-0912-4B33-823F-04DA7F2606B3}"/>
                </a:ext>
              </a:extLst>
            </p:cNvPr>
            <p:cNvGrpSpPr/>
            <p:nvPr userDrawn="1"/>
          </p:nvGrpSpPr>
          <p:grpSpPr>
            <a:xfrm>
              <a:off x="-363900" y="4419643"/>
              <a:ext cx="283685" cy="283692"/>
              <a:chOff x="-498635" y="5932072"/>
              <a:chExt cx="267555" cy="267562"/>
            </a:xfrm>
          </p:grpSpPr>
          <p:sp>
            <p:nvSpPr>
              <p:cNvPr id="95" name="Ovaal 74">
                <a:extLst>
                  <a:ext uri="{FF2B5EF4-FFF2-40B4-BE49-F238E27FC236}">
                    <a16:creationId xmlns:a16="http://schemas.microsoft.com/office/drawing/2014/main" id="{2B29CA2E-7A77-4C74-ACB6-F4D0F08E1DCF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96" name="Graphic 163" descr="Informatie">
                <a:extLst>
                  <a:ext uri="{FF2B5EF4-FFF2-40B4-BE49-F238E27FC236}">
                    <a16:creationId xmlns:a16="http://schemas.microsoft.com/office/drawing/2014/main" id="{FDEA6D3B-B5EC-4E17-8631-504F73C1A5E9}"/>
                  </a:ext>
                </a:extLst>
              </p:cNvPr>
              <p:cNvSpPr/>
              <p:nvPr/>
            </p:nvSpPr>
            <p:spPr>
              <a:xfrm>
                <a:off x="-498635" y="5932079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chemeClr val="accent2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94" name="Tijdelijke aanduiding voor tekst 2">
              <a:extLst>
                <a:ext uri="{FF2B5EF4-FFF2-40B4-BE49-F238E27FC236}">
                  <a16:creationId xmlns:a16="http://schemas.microsoft.com/office/drawing/2014/main" id="{ACD51044-89F2-4F4C-A091-066585B56FB9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-3255019" y="1845859"/>
              <a:ext cx="2219788" cy="2564337"/>
            </a:xfrm>
            <a:prstGeom prst="rect">
              <a:avLst/>
            </a:prstGeom>
          </p:spPr>
          <p:txBody>
            <a:bodyPr vert="horz" lIns="0" tIns="0" rIns="0" bIns="0" rtlCol="0">
              <a:noAutofit/>
            </a:bodyPr>
            <a:lstStyle>
              <a:lvl1pPr marL="180000" indent="-180000" algn="l" defTabSz="719138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chemeClr val="tx1"/>
                </a:buClr>
                <a:buSzPct val="100000"/>
                <a:buFont typeface="Segoe UI Light" panose="020B0502040204020203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24000" indent="-180000" algn="l" defTabSz="719138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  <a:defRPr sz="1400" i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68000" indent="-180000" algn="l" defTabSz="719138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  <a:defRPr sz="1200" i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48000" indent="-180000" algn="l" defTabSz="719138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SzPct val="100000"/>
                <a:buFont typeface="Arial" panose="020B0604020202020204" pitchFamily="34" charset="0"/>
                <a:buChar char="•"/>
                <a:defRPr sz="1050" b="0" strike="noStrike" kern="1200" cap="none" spc="50" baseline="0">
                  <a:ln>
                    <a:noFill/>
                  </a:ln>
                  <a:solidFill>
                    <a:schemeClr val="tx1"/>
                  </a:solidFill>
                  <a:latin typeface="+mn-lt"/>
                  <a:ea typeface="+mn-ea"/>
                  <a:cs typeface="Calibri" panose="020F0502020204030204" pitchFamily="34" charset="0"/>
                </a:defRPr>
              </a:lvl4pPr>
              <a:lvl5pPr marL="0" indent="0" algn="l" defTabSz="719138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chemeClr val="tx2"/>
                </a:buClr>
                <a:buFont typeface="+mj-lt"/>
                <a:buNone/>
                <a:defRPr sz="1400" b="0" i="0" kern="1200" spc="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0" indent="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tx1"/>
                </a:buClr>
                <a:buFont typeface="+mj-lt"/>
                <a:buNone/>
                <a:defRPr sz="1600" b="1" i="0" kern="1200" cap="all" spc="50" baseline="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6pPr>
              <a:lvl7pPr marL="0" indent="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tx1"/>
                </a:buClr>
                <a:buFont typeface="+mj-lt"/>
                <a:buNone/>
                <a:defRPr sz="1600" b="1" i="0" kern="1200" cap="none" spc="50" baseline="0">
                  <a:solidFill>
                    <a:schemeClr val="accent1"/>
                  </a:solidFill>
                  <a:latin typeface="+mj-lt"/>
                  <a:ea typeface="+mn-ea"/>
                  <a:cs typeface="+mn-cs"/>
                </a:defRPr>
              </a:lvl7pPr>
              <a:lvl8pPr marL="0" indent="0" algn="l" defTabSz="914400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600"/>
                </a:spcAft>
                <a:buFont typeface="Arial" panose="020B0604020202020204" pitchFamily="34" charset="0"/>
                <a:buNone/>
                <a:defRPr sz="2000" i="1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8pPr>
              <a:lvl9pPr marL="0" indent="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1200"/>
                </a:spcAft>
                <a:buFont typeface="Arial" panose="020B0604020202020204" pitchFamily="34" charset="0"/>
                <a:buNone/>
                <a:defRPr sz="1050" b="0" kern="1200">
                  <a:solidFill>
                    <a:schemeClr val="bg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400"/>
                </a:spcBef>
                <a:spcAft>
                  <a:spcPts val="400"/>
                </a:spcAft>
              </a:pPr>
              <a:r>
                <a:rPr lang="en-GB" sz="1200" dirty="0"/>
                <a:t>Bullet</a:t>
              </a:r>
            </a:p>
            <a:p>
              <a:pPr lvl="1">
                <a:spcBef>
                  <a:spcPts val="400"/>
                </a:spcBef>
                <a:spcAft>
                  <a:spcPts val="400"/>
                </a:spcAft>
              </a:pPr>
              <a:r>
                <a:rPr lang="en-GB" sz="1200" dirty="0"/>
                <a:t>Sub-bullet</a:t>
              </a:r>
            </a:p>
            <a:p>
              <a:pPr lvl="2">
                <a:spcBef>
                  <a:spcPts val="400"/>
                </a:spcBef>
                <a:spcAft>
                  <a:spcPts val="400"/>
                </a:spcAft>
              </a:pPr>
              <a:r>
                <a:rPr lang="en-GB" sz="1100" dirty="0"/>
                <a:t>Sub-sub-bullet</a:t>
              </a:r>
            </a:p>
            <a:p>
              <a:pPr lvl="3">
                <a:spcBef>
                  <a:spcPts val="400"/>
                </a:spcBef>
                <a:spcAft>
                  <a:spcPts val="400"/>
                </a:spcAft>
              </a:pPr>
              <a:r>
                <a:rPr lang="en-GB" sz="1000" dirty="0"/>
                <a:t>Sub-sub-sub-bullet</a:t>
              </a:r>
            </a:p>
            <a:p>
              <a:pPr lvl="4">
                <a:spcBef>
                  <a:spcPts val="400"/>
                </a:spcBef>
                <a:spcAft>
                  <a:spcPts val="400"/>
                </a:spcAft>
              </a:pPr>
              <a:r>
                <a:rPr lang="en-GB" sz="1200" dirty="0"/>
                <a:t>Default text</a:t>
              </a:r>
            </a:p>
            <a:p>
              <a:pPr lvl="5">
                <a:spcBef>
                  <a:spcPts val="400"/>
                </a:spcBef>
                <a:spcAft>
                  <a:spcPts val="400"/>
                </a:spcAft>
              </a:pPr>
              <a:r>
                <a:rPr lang="en-GB" sz="1400" dirty="0"/>
                <a:t>Subtitle #1</a:t>
              </a:r>
            </a:p>
            <a:p>
              <a:pPr lvl="6">
                <a:spcBef>
                  <a:spcPts val="400"/>
                </a:spcBef>
                <a:spcAft>
                  <a:spcPts val="400"/>
                </a:spcAft>
              </a:pPr>
              <a:r>
                <a:rPr lang="en-GB" sz="1400" dirty="0"/>
                <a:t>Subtitle #2</a:t>
              </a:r>
            </a:p>
            <a:p>
              <a:pPr lvl="7">
                <a:spcBef>
                  <a:spcPts val="400"/>
                </a:spcBef>
                <a:spcAft>
                  <a:spcPts val="400"/>
                </a:spcAft>
              </a:pPr>
              <a:r>
                <a:rPr lang="en-GB" sz="1800" dirty="0"/>
                <a:t>Quote  </a:t>
              </a:r>
            </a:p>
            <a:p>
              <a:pPr lvl="8">
                <a:spcBef>
                  <a:spcPts val="400"/>
                </a:spcBef>
                <a:spcAft>
                  <a:spcPts val="400"/>
                </a:spcAft>
              </a:pPr>
              <a:r>
                <a:rPr lang="en-GB" sz="1000" dirty="0"/>
                <a:t>Source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518400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502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– 2 HEADLINE - 2 CONTEN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C07461-E002-4DEF-9B12-6E2A18AC52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8242" y="1003524"/>
            <a:ext cx="10803479" cy="926730"/>
          </a:xfrm>
        </p:spPr>
        <p:txBody>
          <a:bodyPr/>
          <a:lstStyle>
            <a:lvl1pPr>
              <a:defRPr/>
            </a:lvl1pPr>
          </a:lstStyle>
          <a:p>
            <a:r>
              <a:rPr lang="en-GB" noProof="0"/>
              <a:t>Add your</a:t>
            </a:r>
            <a:br>
              <a:rPr lang="en-GB" noProof="0"/>
            </a:br>
            <a:r>
              <a:rPr lang="en-GB" noProof="0"/>
              <a:t>title here</a:t>
            </a:r>
            <a:endParaRPr lang="en-GB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50646C58-CA2F-455E-9107-D6E9EC7960C7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828207" y="2384424"/>
            <a:ext cx="5274000" cy="3648731"/>
          </a:xfrm>
        </p:spPr>
        <p:txBody>
          <a:bodyPr vert="horz"/>
          <a:lstStyle/>
          <a:p>
            <a:pPr lvl="0"/>
            <a:r>
              <a:rPr lang="en-GB" noProof="0" dirty="0"/>
              <a:t>Bullet</a:t>
            </a:r>
          </a:p>
          <a:p>
            <a:pPr lvl="1"/>
            <a:r>
              <a:rPr lang="en-GB" noProof="0" dirty="0"/>
              <a:t>Sub-bullet</a:t>
            </a:r>
          </a:p>
          <a:p>
            <a:pPr lvl="2"/>
            <a:r>
              <a:rPr lang="en-GB" noProof="0" dirty="0"/>
              <a:t>Sub-sub-bullet</a:t>
            </a:r>
          </a:p>
          <a:p>
            <a:pPr lvl="3"/>
            <a:r>
              <a:rPr lang="en-GB" noProof="0" dirty="0"/>
              <a:t>Sub-sub-sub-bullet</a:t>
            </a:r>
          </a:p>
          <a:p>
            <a:pPr lvl="4"/>
            <a:r>
              <a:rPr lang="en-GB" noProof="0" dirty="0"/>
              <a:t>Default text</a:t>
            </a:r>
          </a:p>
          <a:p>
            <a:pPr lvl="5"/>
            <a:r>
              <a:rPr lang="en-GB" noProof="0" dirty="0"/>
              <a:t>Subtitle #1</a:t>
            </a:r>
          </a:p>
          <a:p>
            <a:pPr lvl="6"/>
            <a:r>
              <a:rPr lang="en-GB" noProof="0" dirty="0"/>
              <a:t>Subtitle #2</a:t>
            </a:r>
          </a:p>
          <a:p>
            <a:pPr lvl="7"/>
            <a:r>
              <a:rPr lang="en-GB" noProof="0" dirty="0"/>
              <a:t>Quote  </a:t>
            </a:r>
          </a:p>
          <a:p>
            <a:pPr lvl="8"/>
            <a:r>
              <a:rPr lang="en-GB" noProof="0" dirty="0"/>
              <a:t>Source </a:t>
            </a:r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B7A82148-C556-4FAF-9205-E94E3D2E63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944E1-5508-4C4D-9C9E-434F049AB756}" type="datetime4">
              <a:rPr lang="en-GB" smtClean="0"/>
              <a:t>29 September 2023</a:t>
            </a:fld>
            <a:endParaRPr lang="en-GB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868BF533-FD99-4EC9-9BF2-4E011FFC8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GB"/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732A7E28-E122-482F-B0FF-C4230F93CD33}"/>
              </a:ext>
            </a:extLst>
          </p:cNvPr>
          <p:cNvSpPr txBox="1"/>
          <p:nvPr userDrawn="1"/>
        </p:nvSpPr>
        <p:spPr>
          <a:xfrm>
            <a:off x="0" y="-286617"/>
            <a:ext cx="3009382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GB" sz="1050" cap="all" baseline="0" err="1">
                <a:solidFill>
                  <a:schemeClr val="accent2"/>
                </a:solidFill>
              </a:rPr>
              <a:t>TeXt</a:t>
            </a:r>
            <a:r>
              <a:rPr lang="en-GB" sz="1050" cap="all" baseline="0">
                <a:solidFill>
                  <a:schemeClr val="accent2"/>
                </a:solidFill>
              </a:rPr>
              <a:t> – 2 HEADLINE - 2 content boxes</a:t>
            </a:r>
          </a:p>
        </p:txBody>
      </p:sp>
      <p:sp>
        <p:nvSpPr>
          <p:cNvPr id="11" name="Tijdelijke aanduiding voor verticale tekst 2">
            <a:extLst>
              <a:ext uri="{FF2B5EF4-FFF2-40B4-BE49-F238E27FC236}">
                <a16:creationId xmlns:a16="http://schemas.microsoft.com/office/drawing/2014/main" id="{88C315AA-940C-435E-890C-27E78254E213}"/>
              </a:ext>
            </a:extLst>
          </p:cNvPr>
          <p:cNvSpPr>
            <a:spLocks noGrp="1"/>
          </p:cNvSpPr>
          <p:nvPr>
            <p:ph type="body" orient="vert" idx="12" hasCustomPrompt="1"/>
          </p:nvPr>
        </p:nvSpPr>
        <p:spPr>
          <a:xfrm>
            <a:off x="828205" y="539119"/>
            <a:ext cx="4048595" cy="169277"/>
          </a:xfrm>
        </p:spPr>
        <p:txBody>
          <a:bodyPr vert="horz" wrap="square">
            <a:spAutoFit/>
          </a:bodyPr>
          <a:lstStyle>
            <a:lvl1pPr marL="0" indent="0">
              <a:buClr>
                <a:schemeClr val="bg1"/>
              </a:buClr>
              <a:buNone/>
              <a:defRPr sz="1100" cap="all" baseline="0">
                <a:solidFill>
                  <a:schemeClr val="tx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buClr>
                <a:schemeClr val="bg1"/>
              </a:buClr>
              <a:defRPr>
                <a:solidFill>
                  <a:schemeClr val="bg1"/>
                </a:solidFill>
              </a:defRPr>
            </a:lvl6pPr>
            <a:lvl7pPr>
              <a:buClr>
                <a:schemeClr val="bg1"/>
              </a:buCl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GB" noProof="0"/>
              <a:t>Chapter / subject</a:t>
            </a:r>
          </a:p>
        </p:txBody>
      </p:sp>
      <p:sp>
        <p:nvSpPr>
          <p:cNvPr id="77" name="Tijdelijke aanduiding voor verticale tekst 2">
            <a:extLst>
              <a:ext uri="{FF2B5EF4-FFF2-40B4-BE49-F238E27FC236}">
                <a16:creationId xmlns:a16="http://schemas.microsoft.com/office/drawing/2014/main" id="{85088091-C976-49ED-8FB4-3146BA5697C0}"/>
              </a:ext>
            </a:extLst>
          </p:cNvPr>
          <p:cNvSpPr>
            <a:spLocks noGrp="1"/>
          </p:cNvSpPr>
          <p:nvPr>
            <p:ph type="body" orient="vert" idx="13" hasCustomPrompt="1"/>
          </p:nvPr>
        </p:nvSpPr>
        <p:spPr>
          <a:xfrm>
            <a:off x="6363123" y="2384424"/>
            <a:ext cx="5274000" cy="3648732"/>
          </a:xfrm>
        </p:spPr>
        <p:txBody>
          <a:bodyPr vert="horz"/>
          <a:lstStyle/>
          <a:p>
            <a:pPr lvl="0"/>
            <a:r>
              <a:rPr lang="en-GB" noProof="0" dirty="0"/>
              <a:t>Bullet</a:t>
            </a:r>
          </a:p>
          <a:p>
            <a:pPr lvl="1"/>
            <a:r>
              <a:rPr lang="en-GB" noProof="0" dirty="0"/>
              <a:t>Sub-bullet</a:t>
            </a:r>
          </a:p>
          <a:p>
            <a:pPr lvl="2"/>
            <a:r>
              <a:rPr lang="en-GB" noProof="0" dirty="0"/>
              <a:t>Sub-sub-bullet</a:t>
            </a:r>
          </a:p>
          <a:p>
            <a:pPr lvl="3"/>
            <a:r>
              <a:rPr lang="en-GB" noProof="0" dirty="0"/>
              <a:t>Sub-sub-sub-bullet</a:t>
            </a:r>
          </a:p>
          <a:p>
            <a:pPr lvl="4"/>
            <a:r>
              <a:rPr lang="en-GB" noProof="0" dirty="0"/>
              <a:t>Default text</a:t>
            </a:r>
          </a:p>
          <a:p>
            <a:pPr lvl="5"/>
            <a:r>
              <a:rPr lang="en-GB" noProof="0" dirty="0"/>
              <a:t>Subtitle #1</a:t>
            </a:r>
          </a:p>
          <a:p>
            <a:pPr lvl="6"/>
            <a:r>
              <a:rPr lang="en-GB" noProof="0" dirty="0"/>
              <a:t>Subtitle #2</a:t>
            </a:r>
          </a:p>
          <a:p>
            <a:pPr lvl="7"/>
            <a:r>
              <a:rPr lang="en-GB" noProof="0" dirty="0"/>
              <a:t>Quote  </a:t>
            </a:r>
          </a:p>
          <a:p>
            <a:pPr lvl="8"/>
            <a:r>
              <a:rPr lang="en-GB" noProof="0" dirty="0"/>
              <a:t>Source </a:t>
            </a: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7238FCB0-6A31-4775-B4A9-89B557AA8276}"/>
              </a:ext>
            </a:extLst>
          </p:cNvPr>
          <p:cNvGrpSpPr/>
          <p:nvPr userDrawn="1"/>
        </p:nvGrpSpPr>
        <p:grpSpPr>
          <a:xfrm>
            <a:off x="-3786437" y="0"/>
            <a:ext cx="3706222" cy="5359349"/>
            <a:chOff x="-3786437" y="0"/>
            <a:chExt cx="3706222" cy="5359349"/>
          </a:xfrm>
        </p:grpSpPr>
        <p:sp>
          <p:nvSpPr>
            <p:cNvPr id="76" name="Rechthoek 11">
              <a:extLst>
                <a:ext uri="{FF2B5EF4-FFF2-40B4-BE49-F238E27FC236}">
                  <a16:creationId xmlns:a16="http://schemas.microsoft.com/office/drawing/2014/main" id="{B778C4C4-488F-4AC8-8FE6-1E4C52C9357B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Choosing text levels</a:t>
              </a:r>
            </a:p>
          </p:txBody>
        </p:sp>
        <p:sp>
          <p:nvSpPr>
            <p:cNvPr id="80" name="Ovaal 12">
              <a:extLst>
                <a:ext uri="{FF2B5EF4-FFF2-40B4-BE49-F238E27FC236}">
                  <a16:creationId xmlns:a16="http://schemas.microsoft.com/office/drawing/2014/main" id="{C50B91B0-FB29-466E-AA9A-3A56DAAB54C0}"/>
                </a:ext>
              </a:extLst>
            </p:cNvPr>
            <p:cNvSpPr/>
            <p:nvPr userDrawn="1"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81" name="Ovaal 14">
              <a:extLst>
                <a:ext uri="{FF2B5EF4-FFF2-40B4-BE49-F238E27FC236}">
                  <a16:creationId xmlns:a16="http://schemas.microsoft.com/office/drawing/2014/main" id="{92C3619B-3DE7-46AB-854F-7EBB4E167E24}"/>
                </a:ext>
              </a:extLst>
            </p:cNvPr>
            <p:cNvSpPr/>
            <p:nvPr userDrawn="1"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82" name="Rechthoek 15">
              <a:extLst>
                <a:ext uri="{FF2B5EF4-FFF2-40B4-BE49-F238E27FC236}">
                  <a16:creationId xmlns:a16="http://schemas.microsoft.com/office/drawing/2014/main" id="{4CA345B4-A09D-48FA-9694-DA475BFD62E2}"/>
                </a:ext>
              </a:extLst>
            </p:cNvPr>
            <p:cNvSpPr/>
            <p:nvPr userDrawn="1"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Under the tab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use the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list level-buttons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choose a text level. 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Choose from:</a:t>
              </a:r>
            </a:p>
          </p:txBody>
        </p:sp>
        <p:sp>
          <p:nvSpPr>
            <p:cNvPr id="83" name="Ovaal 17">
              <a:extLst>
                <a:ext uri="{FF2B5EF4-FFF2-40B4-BE49-F238E27FC236}">
                  <a16:creationId xmlns:a16="http://schemas.microsoft.com/office/drawing/2014/main" id="{E62D24FE-AF13-49D0-B7BC-E3C0540F4EF1}"/>
                </a:ext>
              </a:extLst>
            </p:cNvPr>
            <p:cNvSpPr/>
            <p:nvPr userDrawn="1"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84" name="Ovaal 19">
              <a:extLst>
                <a:ext uri="{FF2B5EF4-FFF2-40B4-BE49-F238E27FC236}">
                  <a16:creationId xmlns:a16="http://schemas.microsoft.com/office/drawing/2014/main" id="{A2469F74-97D3-4F35-B410-164BA4416B74}"/>
                </a:ext>
              </a:extLst>
            </p:cNvPr>
            <p:cNvSpPr/>
            <p:nvPr userDrawn="1"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85" name="Ovaal 21">
              <a:extLst>
                <a:ext uri="{FF2B5EF4-FFF2-40B4-BE49-F238E27FC236}">
                  <a16:creationId xmlns:a16="http://schemas.microsoft.com/office/drawing/2014/main" id="{5FC92DD8-C01A-4D41-946A-D0EBB525E4EE}"/>
                </a:ext>
              </a:extLst>
            </p:cNvPr>
            <p:cNvSpPr/>
            <p:nvPr userDrawn="1"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86" name="Ovaal 23">
              <a:extLst>
                <a:ext uri="{FF2B5EF4-FFF2-40B4-BE49-F238E27FC236}">
                  <a16:creationId xmlns:a16="http://schemas.microsoft.com/office/drawing/2014/main" id="{544AEF4E-97C3-4127-A37E-464607524207}"/>
                </a:ext>
              </a:extLst>
            </p:cNvPr>
            <p:cNvSpPr/>
            <p:nvPr userDrawn="1"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87" name="Ovaal 25">
              <a:extLst>
                <a:ext uri="{FF2B5EF4-FFF2-40B4-BE49-F238E27FC236}">
                  <a16:creationId xmlns:a16="http://schemas.microsoft.com/office/drawing/2014/main" id="{3C6BED96-8E32-41B8-B63C-976024270362}"/>
                </a:ext>
              </a:extLst>
            </p:cNvPr>
            <p:cNvSpPr/>
            <p:nvPr userDrawn="1"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88" name="Ovaal 27">
              <a:extLst>
                <a:ext uri="{FF2B5EF4-FFF2-40B4-BE49-F238E27FC236}">
                  <a16:creationId xmlns:a16="http://schemas.microsoft.com/office/drawing/2014/main" id="{399EC09F-B1E8-4391-ACE0-5E49FC198860}"/>
                </a:ext>
              </a:extLst>
            </p:cNvPr>
            <p:cNvSpPr/>
            <p:nvPr userDrawn="1"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89" name="Ovaal 29">
              <a:extLst>
                <a:ext uri="{FF2B5EF4-FFF2-40B4-BE49-F238E27FC236}">
                  <a16:creationId xmlns:a16="http://schemas.microsoft.com/office/drawing/2014/main" id="{13A60BAA-B056-4187-874A-B96DF0A9C945}"/>
                </a:ext>
              </a:extLst>
            </p:cNvPr>
            <p:cNvSpPr/>
            <p:nvPr userDrawn="1"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90" name="Rechthoek 31">
              <a:extLst>
                <a:ext uri="{FF2B5EF4-FFF2-40B4-BE49-F238E27FC236}">
                  <a16:creationId xmlns:a16="http://schemas.microsoft.com/office/drawing/2014/main" id="{EFCA9FEB-77FF-49A7-AE1B-BF8E287B4E57}"/>
                </a:ext>
              </a:extLst>
            </p:cNvPr>
            <p:cNvSpPr/>
            <p:nvPr userDrawn="1"/>
          </p:nvSpPr>
          <p:spPr>
            <a:xfrm>
              <a:off x="-3786437" y="4531349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en-GB" sz="1200" b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grpSp>
          <p:nvGrpSpPr>
            <p:cNvPr id="91" name="VOORBEELD">
              <a:extLst>
                <a:ext uri="{FF2B5EF4-FFF2-40B4-BE49-F238E27FC236}">
                  <a16:creationId xmlns:a16="http://schemas.microsoft.com/office/drawing/2014/main" id="{5EF208E4-4CAD-432B-BBB7-E12E37C4C19B}"/>
                </a:ext>
              </a:extLst>
            </p:cNvPr>
            <p:cNvGrpSpPr/>
            <p:nvPr userDrawn="1"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96" name="Rechthoek 34">
                <a:extLst>
                  <a:ext uri="{FF2B5EF4-FFF2-40B4-BE49-F238E27FC236}">
                    <a16:creationId xmlns:a16="http://schemas.microsoft.com/office/drawing/2014/main" id="{4213F8BC-A031-48AD-805C-0120AC963ACE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GB" sz="9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Home</a:t>
                </a:r>
              </a:p>
            </p:txBody>
          </p:sp>
          <p:sp>
            <p:nvSpPr>
              <p:cNvPr id="97" name="Rechthoek 35">
                <a:extLst>
                  <a:ext uri="{FF2B5EF4-FFF2-40B4-BE49-F238E27FC236}">
                    <a16:creationId xmlns:a16="http://schemas.microsoft.com/office/drawing/2014/main" id="{09A25821-BA7E-4D9E-8EC6-9052BA2FF4D2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98" name="Groep 36">
                <a:extLst>
                  <a:ext uri="{FF2B5EF4-FFF2-40B4-BE49-F238E27FC236}">
                    <a16:creationId xmlns:a16="http://schemas.microsoft.com/office/drawing/2014/main" id="{3A4074D9-D220-4A07-A1C8-C1C5FE2BF5CA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129" name="Groep 67">
                  <a:extLst>
                    <a:ext uri="{FF2B5EF4-FFF2-40B4-BE49-F238E27FC236}">
                      <a16:creationId xmlns:a16="http://schemas.microsoft.com/office/drawing/2014/main" id="{ADD09D1F-1539-4009-ABFD-71117D5F2599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131" name="Rechte verbindingslijn 69">
                    <a:extLst>
                      <a:ext uri="{FF2B5EF4-FFF2-40B4-BE49-F238E27FC236}">
                        <a16:creationId xmlns:a16="http://schemas.microsoft.com/office/drawing/2014/main" id="{78A04E6C-6414-44AC-B7B5-3A37D0DB60E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2" name="Rechte verbindingslijn 70">
                    <a:extLst>
                      <a:ext uri="{FF2B5EF4-FFF2-40B4-BE49-F238E27FC236}">
                        <a16:creationId xmlns:a16="http://schemas.microsoft.com/office/drawing/2014/main" id="{84F90E22-2630-4E04-BE0D-22481EB127B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3" name="Rechte verbindingslijn 71">
                    <a:extLst>
                      <a:ext uri="{FF2B5EF4-FFF2-40B4-BE49-F238E27FC236}">
                        <a16:creationId xmlns:a16="http://schemas.microsoft.com/office/drawing/2014/main" id="{EC200BA6-560F-4EAD-9D70-37F308D4144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4" name="Rechte verbindingslijn 72">
                    <a:extLst>
                      <a:ext uri="{FF2B5EF4-FFF2-40B4-BE49-F238E27FC236}">
                        <a16:creationId xmlns:a16="http://schemas.microsoft.com/office/drawing/2014/main" id="{EB04B3DC-701E-4D1F-8849-A92C08222D0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5" name="Rechte verbindingslijn 73">
                    <a:extLst>
                      <a:ext uri="{FF2B5EF4-FFF2-40B4-BE49-F238E27FC236}">
                        <a16:creationId xmlns:a16="http://schemas.microsoft.com/office/drawing/2014/main" id="{5A769AF6-C341-445B-ACCA-321703CEC42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30" name="Pijl: rechts 68">
                  <a:extLst>
                    <a:ext uri="{FF2B5EF4-FFF2-40B4-BE49-F238E27FC236}">
                      <a16:creationId xmlns:a16="http://schemas.microsoft.com/office/drawing/2014/main" id="{9EEF18CC-B7B6-4511-95B3-75C19E1B69DD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99" name="Groep 37">
                <a:extLst>
                  <a:ext uri="{FF2B5EF4-FFF2-40B4-BE49-F238E27FC236}">
                    <a16:creationId xmlns:a16="http://schemas.microsoft.com/office/drawing/2014/main" id="{70F8F595-287A-4AAB-9D52-DCEDCC8C2C0B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122" name="Groep 60">
                  <a:extLst>
                    <a:ext uri="{FF2B5EF4-FFF2-40B4-BE49-F238E27FC236}">
                      <a16:creationId xmlns:a16="http://schemas.microsoft.com/office/drawing/2014/main" id="{6285C024-8F7D-4C01-B1FE-0A068389E3DA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124" name="Rechte verbindingslijn 62">
                    <a:extLst>
                      <a:ext uri="{FF2B5EF4-FFF2-40B4-BE49-F238E27FC236}">
                        <a16:creationId xmlns:a16="http://schemas.microsoft.com/office/drawing/2014/main" id="{30EDF71F-DAB8-43C5-AF3E-D56B8C7BE67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5" name="Rechte verbindingslijn 63">
                    <a:extLst>
                      <a:ext uri="{FF2B5EF4-FFF2-40B4-BE49-F238E27FC236}">
                        <a16:creationId xmlns:a16="http://schemas.microsoft.com/office/drawing/2014/main" id="{ED3611F9-0751-47BE-AC02-09EEE48469A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6" name="Rechte verbindingslijn 64">
                    <a:extLst>
                      <a:ext uri="{FF2B5EF4-FFF2-40B4-BE49-F238E27FC236}">
                        <a16:creationId xmlns:a16="http://schemas.microsoft.com/office/drawing/2014/main" id="{2D5599A6-5D49-4085-B91F-CEDC23FE613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7" name="Rechte verbindingslijn 65">
                    <a:extLst>
                      <a:ext uri="{FF2B5EF4-FFF2-40B4-BE49-F238E27FC236}">
                        <a16:creationId xmlns:a16="http://schemas.microsoft.com/office/drawing/2014/main" id="{36B46869-4E7E-4273-B51B-FC563DC7F8C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8" name="Rechte verbindingslijn 66">
                    <a:extLst>
                      <a:ext uri="{FF2B5EF4-FFF2-40B4-BE49-F238E27FC236}">
                        <a16:creationId xmlns:a16="http://schemas.microsoft.com/office/drawing/2014/main" id="{C6A0C707-8E62-4DAF-A544-523922001D9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23" name="Pijl: rechts 61">
                  <a:extLst>
                    <a:ext uri="{FF2B5EF4-FFF2-40B4-BE49-F238E27FC236}">
                      <a16:creationId xmlns:a16="http://schemas.microsoft.com/office/drawing/2014/main" id="{6CC798CB-E23D-4FBF-BB39-BD9C0F79EE77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100" name="Rechte verbindingslijn 38">
                <a:extLst>
                  <a:ext uri="{FF2B5EF4-FFF2-40B4-BE49-F238E27FC236}">
                    <a16:creationId xmlns:a16="http://schemas.microsoft.com/office/drawing/2014/main" id="{8880EF6E-8FDF-4B09-AFFC-14109B9F052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101" name="Rechte verbindingslijn 39">
                <a:extLst>
                  <a:ext uri="{FF2B5EF4-FFF2-40B4-BE49-F238E27FC236}">
                    <a16:creationId xmlns:a16="http://schemas.microsoft.com/office/drawing/2014/main" id="{914EA342-C3F4-4483-9CC2-457934421BB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102" name="Rechthoek 40">
                <a:extLst>
                  <a:ext uri="{FF2B5EF4-FFF2-40B4-BE49-F238E27FC236}">
                    <a16:creationId xmlns:a16="http://schemas.microsoft.com/office/drawing/2014/main" id="{566AD2E4-D2C0-4151-ABB6-C711DDFE887A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up</a:t>
                </a:r>
              </a:p>
            </p:txBody>
          </p:sp>
          <p:sp>
            <p:nvSpPr>
              <p:cNvPr id="103" name="Rechthoek 41">
                <a:extLst>
                  <a:ext uri="{FF2B5EF4-FFF2-40B4-BE49-F238E27FC236}">
                    <a16:creationId xmlns:a16="http://schemas.microsoft.com/office/drawing/2014/main" id="{951CB9A0-9850-4383-9F4C-88755AFA88A0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down</a:t>
                </a:r>
              </a:p>
            </p:txBody>
          </p:sp>
          <p:grpSp>
            <p:nvGrpSpPr>
              <p:cNvPr id="104" name="Groep 42">
                <a:extLst>
                  <a:ext uri="{FF2B5EF4-FFF2-40B4-BE49-F238E27FC236}">
                    <a16:creationId xmlns:a16="http://schemas.microsoft.com/office/drawing/2014/main" id="{5DB6AB8E-5819-4F02-AE1A-59C78739346B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114" name="Rechthoek 52">
                  <a:extLst>
                    <a:ext uri="{FF2B5EF4-FFF2-40B4-BE49-F238E27FC236}">
                      <a16:creationId xmlns:a16="http://schemas.microsoft.com/office/drawing/2014/main" id="{7FBB74A0-F87E-4B9F-9772-E44301D0C6F5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115" name="Groep 53">
                  <a:extLst>
                    <a:ext uri="{FF2B5EF4-FFF2-40B4-BE49-F238E27FC236}">
                      <a16:creationId xmlns:a16="http://schemas.microsoft.com/office/drawing/2014/main" id="{B77B349B-B2FA-48DC-A35E-16A619FC5C09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117" name="Rechte verbindingslijn 55">
                    <a:extLst>
                      <a:ext uri="{FF2B5EF4-FFF2-40B4-BE49-F238E27FC236}">
                        <a16:creationId xmlns:a16="http://schemas.microsoft.com/office/drawing/2014/main" id="{1FA13206-6DF7-4525-A023-2362FAEC135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18" name="Rechte verbindingslijn 56">
                    <a:extLst>
                      <a:ext uri="{FF2B5EF4-FFF2-40B4-BE49-F238E27FC236}">
                        <a16:creationId xmlns:a16="http://schemas.microsoft.com/office/drawing/2014/main" id="{22D49246-C32F-4DC1-BBE2-E9A783D369C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19" name="Rechte verbindingslijn 57">
                    <a:extLst>
                      <a:ext uri="{FF2B5EF4-FFF2-40B4-BE49-F238E27FC236}">
                        <a16:creationId xmlns:a16="http://schemas.microsoft.com/office/drawing/2014/main" id="{D897C357-E59C-4818-B246-B882F2F171F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0" name="Rechte verbindingslijn 58">
                    <a:extLst>
                      <a:ext uri="{FF2B5EF4-FFF2-40B4-BE49-F238E27FC236}">
                        <a16:creationId xmlns:a16="http://schemas.microsoft.com/office/drawing/2014/main" id="{B00BA10A-9290-4D02-9132-599CC9A7244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1" name="Rechte verbindingslijn 59">
                    <a:extLst>
                      <a:ext uri="{FF2B5EF4-FFF2-40B4-BE49-F238E27FC236}">
                        <a16:creationId xmlns:a16="http://schemas.microsoft.com/office/drawing/2014/main" id="{1EAEC4BE-10F9-40B0-A920-D52E3CFD710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16" name="Pijl: rechts 54">
                  <a:extLst>
                    <a:ext uri="{FF2B5EF4-FFF2-40B4-BE49-F238E27FC236}">
                      <a16:creationId xmlns:a16="http://schemas.microsoft.com/office/drawing/2014/main" id="{3AD43BD0-D2FB-4942-A8B3-033848A5B527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05" name="Groep 43">
                <a:extLst>
                  <a:ext uri="{FF2B5EF4-FFF2-40B4-BE49-F238E27FC236}">
                    <a16:creationId xmlns:a16="http://schemas.microsoft.com/office/drawing/2014/main" id="{E0A6E524-C0D5-44ED-915E-31E04793DFA9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106" name="Rechthoek 44">
                  <a:extLst>
                    <a:ext uri="{FF2B5EF4-FFF2-40B4-BE49-F238E27FC236}">
                      <a16:creationId xmlns:a16="http://schemas.microsoft.com/office/drawing/2014/main" id="{FECC6DC6-1F33-4958-8622-82B1251DC6FB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107" name="Groep 45">
                  <a:extLst>
                    <a:ext uri="{FF2B5EF4-FFF2-40B4-BE49-F238E27FC236}">
                      <a16:creationId xmlns:a16="http://schemas.microsoft.com/office/drawing/2014/main" id="{9A5245D2-53B2-47BE-B318-46E73D848886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109" name="Rechte verbindingslijn 47">
                    <a:extLst>
                      <a:ext uri="{FF2B5EF4-FFF2-40B4-BE49-F238E27FC236}">
                        <a16:creationId xmlns:a16="http://schemas.microsoft.com/office/drawing/2014/main" id="{3B7327B2-666E-4608-9BE3-FBED38B881B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10" name="Rechte verbindingslijn 48">
                    <a:extLst>
                      <a:ext uri="{FF2B5EF4-FFF2-40B4-BE49-F238E27FC236}">
                        <a16:creationId xmlns:a16="http://schemas.microsoft.com/office/drawing/2014/main" id="{21C2A509-A3C0-4D2D-BFF2-A28CAE2A58D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11" name="Rechte verbindingslijn 49">
                    <a:extLst>
                      <a:ext uri="{FF2B5EF4-FFF2-40B4-BE49-F238E27FC236}">
                        <a16:creationId xmlns:a16="http://schemas.microsoft.com/office/drawing/2014/main" id="{232DB9B0-DF16-4941-8750-BAC0E102452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12" name="Rechte verbindingslijn 50">
                    <a:extLst>
                      <a:ext uri="{FF2B5EF4-FFF2-40B4-BE49-F238E27FC236}">
                        <a16:creationId xmlns:a16="http://schemas.microsoft.com/office/drawing/2014/main" id="{065C95EB-7DF0-421B-9180-B383D4FF620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13" name="Rechte verbindingslijn 51">
                    <a:extLst>
                      <a:ext uri="{FF2B5EF4-FFF2-40B4-BE49-F238E27FC236}">
                        <a16:creationId xmlns:a16="http://schemas.microsoft.com/office/drawing/2014/main" id="{C8B0EA24-2EC4-45F0-89B5-1A4AB98C2B3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08" name="Pijl: rechts 46">
                  <a:extLst>
                    <a:ext uri="{FF2B5EF4-FFF2-40B4-BE49-F238E27FC236}">
                      <a16:creationId xmlns:a16="http://schemas.microsoft.com/office/drawing/2014/main" id="{AA7328CD-8B8E-4699-B004-4690FC8F8566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grpSp>
          <p:nvGrpSpPr>
            <p:cNvPr id="92" name="ICOON_info">
              <a:extLst>
                <a:ext uri="{FF2B5EF4-FFF2-40B4-BE49-F238E27FC236}">
                  <a16:creationId xmlns:a16="http://schemas.microsoft.com/office/drawing/2014/main" id="{A46EF5CA-CA16-4FE3-8A90-CA54DCAB2F9A}"/>
                </a:ext>
              </a:extLst>
            </p:cNvPr>
            <p:cNvGrpSpPr/>
            <p:nvPr userDrawn="1"/>
          </p:nvGrpSpPr>
          <p:grpSpPr>
            <a:xfrm>
              <a:off x="-363900" y="4419643"/>
              <a:ext cx="283685" cy="283692"/>
              <a:chOff x="-498635" y="5932072"/>
              <a:chExt cx="267555" cy="267562"/>
            </a:xfrm>
          </p:grpSpPr>
          <p:sp>
            <p:nvSpPr>
              <p:cNvPr id="94" name="Ovaal 74">
                <a:extLst>
                  <a:ext uri="{FF2B5EF4-FFF2-40B4-BE49-F238E27FC236}">
                    <a16:creationId xmlns:a16="http://schemas.microsoft.com/office/drawing/2014/main" id="{E49DB89F-417B-4BB1-BDC6-1E2E0B741EA0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95" name="Graphic 163" descr="Informatie">
                <a:extLst>
                  <a:ext uri="{FF2B5EF4-FFF2-40B4-BE49-F238E27FC236}">
                    <a16:creationId xmlns:a16="http://schemas.microsoft.com/office/drawing/2014/main" id="{EC3669C2-B6A5-476B-B050-77FA0F53181B}"/>
                  </a:ext>
                </a:extLst>
              </p:cNvPr>
              <p:cNvSpPr/>
              <p:nvPr/>
            </p:nvSpPr>
            <p:spPr>
              <a:xfrm>
                <a:off x="-498635" y="5932079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chemeClr val="accent2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93" name="Tijdelijke aanduiding voor tekst 2">
              <a:extLst>
                <a:ext uri="{FF2B5EF4-FFF2-40B4-BE49-F238E27FC236}">
                  <a16:creationId xmlns:a16="http://schemas.microsoft.com/office/drawing/2014/main" id="{3C580ED7-8B0D-451A-A029-89BADD96E219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-3255019" y="1845859"/>
              <a:ext cx="2219788" cy="2564337"/>
            </a:xfrm>
            <a:prstGeom prst="rect">
              <a:avLst/>
            </a:prstGeom>
          </p:spPr>
          <p:txBody>
            <a:bodyPr vert="horz" lIns="0" tIns="0" rIns="0" bIns="0" rtlCol="0">
              <a:noAutofit/>
            </a:bodyPr>
            <a:lstStyle>
              <a:lvl1pPr marL="180000" indent="-180000" algn="l" defTabSz="719138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chemeClr val="tx1"/>
                </a:buClr>
                <a:buSzPct val="100000"/>
                <a:buFont typeface="Segoe UI Light" panose="020B0502040204020203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24000" indent="-180000" algn="l" defTabSz="719138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  <a:defRPr sz="1400" i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68000" indent="-180000" algn="l" defTabSz="719138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  <a:defRPr sz="1200" i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48000" indent="-180000" algn="l" defTabSz="719138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SzPct val="100000"/>
                <a:buFont typeface="Arial" panose="020B0604020202020204" pitchFamily="34" charset="0"/>
                <a:buChar char="•"/>
                <a:defRPr sz="1050" b="0" strike="noStrike" kern="1200" cap="none" spc="50" baseline="0">
                  <a:ln>
                    <a:noFill/>
                  </a:ln>
                  <a:solidFill>
                    <a:schemeClr val="tx1"/>
                  </a:solidFill>
                  <a:latin typeface="+mn-lt"/>
                  <a:ea typeface="+mn-ea"/>
                  <a:cs typeface="Calibri" panose="020F0502020204030204" pitchFamily="34" charset="0"/>
                </a:defRPr>
              </a:lvl4pPr>
              <a:lvl5pPr marL="0" indent="0" algn="l" defTabSz="719138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chemeClr val="tx2"/>
                </a:buClr>
                <a:buFont typeface="+mj-lt"/>
                <a:buNone/>
                <a:defRPr sz="1400" b="0" i="0" kern="1200" spc="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0" indent="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tx1"/>
                </a:buClr>
                <a:buFont typeface="+mj-lt"/>
                <a:buNone/>
                <a:defRPr sz="1600" b="1" i="0" kern="1200" cap="all" spc="50" baseline="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6pPr>
              <a:lvl7pPr marL="0" indent="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tx1"/>
                </a:buClr>
                <a:buFont typeface="+mj-lt"/>
                <a:buNone/>
                <a:defRPr sz="1600" b="1" i="0" kern="1200" cap="none" spc="50" baseline="0">
                  <a:solidFill>
                    <a:schemeClr val="accent1"/>
                  </a:solidFill>
                  <a:latin typeface="+mj-lt"/>
                  <a:ea typeface="+mn-ea"/>
                  <a:cs typeface="+mn-cs"/>
                </a:defRPr>
              </a:lvl7pPr>
              <a:lvl8pPr marL="0" indent="0" algn="l" defTabSz="914400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600"/>
                </a:spcAft>
                <a:buFont typeface="Arial" panose="020B0604020202020204" pitchFamily="34" charset="0"/>
                <a:buNone/>
                <a:defRPr sz="2000" i="1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8pPr>
              <a:lvl9pPr marL="0" indent="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1200"/>
                </a:spcAft>
                <a:buFont typeface="Arial" panose="020B0604020202020204" pitchFamily="34" charset="0"/>
                <a:buNone/>
                <a:defRPr sz="1050" b="0" kern="1200">
                  <a:solidFill>
                    <a:schemeClr val="bg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400"/>
                </a:spcBef>
                <a:spcAft>
                  <a:spcPts val="400"/>
                </a:spcAft>
              </a:pPr>
              <a:r>
                <a:rPr lang="en-GB" sz="1200" dirty="0"/>
                <a:t>Bullet</a:t>
              </a:r>
            </a:p>
            <a:p>
              <a:pPr lvl="1">
                <a:spcBef>
                  <a:spcPts val="400"/>
                </a:spcBef>
                <a:spcAft>
                  <a:spcPts val="400"/>
                </a:spcAft>
              </a:pPr>
              <a:r>
                <a:rPr lang="en-GB" sz="1200" dirty="0"/>
                <a:t>Sub-bullet</a:t>
              </a:r>
            </a:p>
            <a:p>
              <a:pPr lvl="2">
                <a:spcBef>
                  <a:spcPts val="400"/>
                </a:spcBef>
                <a:spcAft>
                  <a:spcPts val="400"/>
                </a:spcAft>
              </a:pPr>
              <a:r>
                <a:rPr lang="en-GB" sz="1100" dirty="0"/>
                <a:t>Sub-sub-bullet</a:t>
              </a:r>
            </a:p>
            <a:p>
              <a:pPr lvl="3">
                <a:spcBef>
                  <a:spcPts val="400"/>
                </a:spcBef>
                <a:spcAft>
                  <a:spcPts val="400"/>
                </a:spcAft>
              </a:pPr>
              <a:r>
                <a:rPr lang="en-GB" sz="1000" dirty="0"/>
                <a:t>Sub-sub-sub-bullet</a:t>
              </a:r>
            </a:p>
            <a:p>
              <a:pPr lvl="4">
                <a:spcBef>
                  <a:spcPts val="400"/>
                </a:spcBef>
                <a:spcAft>
                  <a:spcPts val="400"/>
                </a:spcAft>
              </a:pPr>
              <a:r>
                <a:rPr lang="en-GB" sz="1200" dirty="0"/>
                <a:t>Default text</a:t>
              </a:r>
            </a:p>
            <a:p>
              <a:pPr lvl="5">
                <a:spcBef>
                  <a:spcPts val="400"/>
                </a:spcBef>
                <a:spcAft>
                  <a:spcPts val="400"/>
                </a:spcAft>
              </a:pPr>
              <a:r>
                <a:rPr lang="en-GB" sz="1400" dirty="0"/>
                <a:t>Subtitle #1</a:t>
              </a:r>
            </a:p>
            <a:p>
              <a:pPr lvl="6">
                <a:spcBef>
                  <a:spcPts val="400"/>
                </a:spcBef>
                <a:spcAft>
                  <a:spcPts val="400"/>
                </a:spcAft>
              </a:pPr>
              <a:r>
                <a:rPr lang="en-GB" sz="1400" dirty="0"/>
                <a:t>Subtitle #2</a:t>
              </a:r>
            </a:p>
            <a:p>
              <a:pPr lvl="7">
                <a:spcBef>
                  <a:spcPts val="400"/>
                </a:spcBef>
                <a:spcAft>
                  <a:spcPts val="400"/>
                </a:spcAft>
              </a:pPr>
              <a:r>
                <a:rPr lang="en-GB" sz="1800" dirty="0"/>
                <a:t>Quote  </a:t>
              </a:r>
            </a:p>
            <a:p>
              <a:pPr lvl="8">
                <a:spcBef>
                  <a:spcPts val="400"/>
                </a:spcBef>
                <a:spcAft>
                  <a:spcPts val="400"/>
                </a:spcAft>
              </a:pPr>
              <a:r>
                <a:rPr lang="en-GB" sz="1000" dirty="0"/>
                <a:t>Source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356288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3999" userDrawn="1">
          <p15:clr>
            <a:srgbClr val="FBAE40"/>
          </p15:clr>
        </p15:guide>
        <p15:guide id="3" orient="horz" pos="1502" userDrawn="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– 2 HEADLINE - 3 CONTEN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C07461-E002-4DEF-9B12-6E2A18AC52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8242" y="1003524"/>
            <a:ext cx="10803479" cy="926730"/>
          </a:xfrm>
        </p:spPr>
        <p:txBody>
          <a:bodyPr/>
          <a:lstStyle>
            <a:lvl1pPr>
              <a:defRPr/>
            </a:lvl1pPr>
          </a:lstStyle>
          <a:p>
            <a:r>
              <a:rPr lang="en-GB" noProof="0"/>
              <a:t>Add your</a:t>
            </a:r>
            <a:br>
              <a:rPr lang="en-GB" noProof="0"/>
            </a:br>
            <a:r>
              <a:rPr lang="en-GB" noProof="0"/>
              <a:t>title here</a:t>
            </a:r>
            <a:endParaRPr lang="en-GB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50646C58-CA2F-455E-9107-D6E9EC7960C7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828207" y="2384424"/>
            <a:ext cx="3439201" cy="3648731"/>
          </a:xfrm>
        </p:spPr>
        <p:txBody>
          <a:bodyPr vert="horz"/>
          <a:lstStyle/>
          <a:p>
            <a:pPr lvl="0"/>
            <a:r>
              <a:rPr lang="en-GB" noProof="0" dirty="0"/>
              <a:t>Bullet</a:t>
            </a:r>
          </a:p>
          <a:p>
            <a:pPr lvl="1"/>
            <a:r>
              <a:rPr lang="en-GB" noProof="0" dirty="0"/>
              <a:t>Sub-bullet</a:t>
            </a:r>
          </a:p>
          <a:p>
            <a:pPr lvl="2"/>
            <a:r>
              <a:rPr lang="en-GB" noProof="0" dirty="0"/>
              <a:t>Sub-sub-bullet</a:t>
            </a:r>
          </a:p>
          <a:p>
            <a:pPr lvl="3"/>
            <a:r>
              <a:rPr lang="en-GB" noProof="0" dirty="0"/>
              <a:t>Sub-sub-sub-bullet</a:t>
            </a:r>
          </a:p>
          <a:p>
            <a:pPr lvl="4"/>
            <a:r>
              <a:rPr lang="en-GB" noProof="0" dirty="0"/>
              <a:t>Default text</a:t>
            </a:r>
          </a:p>
          <a:p>
            <a:pPr lvl="5"/>
            <a:r>
              <a:rPr lang="en-GB" noProof="0" dirty="0"/>
              <a:t>Subtitle #1</a:t>
            </a:r>
          </a:p>
          <a:p>
            <a:pPr lvl="6"/>
            <a:r>
              <a:rPr lang="en-GB" noProof="0" dirty="0"/>
              <a:t>Subtitle #2</a:t>
            </a:r>
          </a:p>
          <a:p>
            <a:pPr lvl="7"/>
            <a:r>
              <a:rPr lang="en-GB" noProof="0" dirty="0"/>
              <a:t>Quote  </a:t>
            </a:r>
          </a:p>
          <a:p>
            <a:pPr lvl="8"/>
            <a:r>
              <a:rPr lang="en-GB" noProof="0" dirty="0"/>
              <a:t>Source </a:t>
            </a:r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B7A82148-C556-4FAF-9205-E94E3D2E63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D10D5-C7E9-4C96-8618-F1DEB4493378}" type="datetime4">
              <a:rPr lang="en-GB" smtClean="0"/>
              <a:t>29 September 2023</a:t>
            </a:fld>
            <a:endParaRPr lang="en-GB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868BF533-FD99-4EC9-9BF2-4E011FFC8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GB"/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732A7E28-E122-482F-B0FF-C4230F93CD33}"/>
              </a:ext>
            </a:extLst>
          </p:cNvPr>
          <p:cNvSpPr txBox="1"/>
          <p:nvPr userDrawn="1"/>
        </p:nvSpPr>
        <p:spPr>
          <a:xfrm>
            <a:off x="0" y="-286617"/>
            <a:ext cx="3009382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GB" sz="1050" cap="all" baseline="0" err="1">
                <a:solidFill>
                  <a:schemeClr val="accent2"/>
                </a:solidFill>
              </a:rPr>
              <a:t>TeXt</a:t>
            </a:r>
            <a:r>
              <a:rPr lang="en-GB" sz="1050" cap="all" baseline="0">
                <a:solidFill>
                  <a:schemeClr val="accent2"/>
                </a:solidFill>
              </a:rPr>
              <a:t> – 2 HEADLINES - 3 content boxes</a:t>
            </a:r>
          </a:p>
        </p:txBody>
      </p:sp>
      <p:sp>
        <p:nvSpPr>
          <p:cNvPr id="11" name="Tijdelijke aanduiding voor verticale tekst 2">
            <a:extLst>
              <a:ext uri="{FF2B5EF4-FFF2-40B4-BE49-F238E27FC236}">
                <a16:creationId xmlns:a16="http://schemas.microsoft.com/office/drawing/2014/main" id="{88C315AA-940C-435E-890C-27E78254E213}"/>
              </a:ext>
            </a:extLst>
          </p:cNvPr>
          <p:cNvSpPr>
            <a:spLocks noGrp="1"/>
          </p:cNvSpPr>
          <p:nvPr>
            <p:ph type="body" orient="vert" idx="12" hasCustomPrompt="1"/>
          </p:nvPr>
        </p:nvSpPr>
        <p:spPr>
          <a:xfrm>
            <a:off x="828205" y="539119"/>
            <a:ext cx="4048595" cy="169277"/>
          </a:xfrm>
        </p:spPr>
        <p:txBody>
          <a:bodyPr vert="horz" wrap="square">
            <a:spAutoFit/>
          </a:bodyPr>
          <a:lstStyle>
            <a:lvl1pPr marL="0" indent="0">
              <a:buClr>
                <a:schemeClr val="bg1"/>
              </a:buClr>
              <a:buNone/>
              <a:defRPr sz="1100" cap="all" baseline="0">
                <a:solidFill>
                  <a:schemeClr val="tx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buClr>
                <a:schemeClr val="bg1"/>
              </a:buClr>
              <a:defRPr>
                <a:solidFill>
                  <a:schemeClr val="bg1"/>
                </a:solidFill>
              </a:defRPr>
            </a:lvl6pPr>
            <a:lvl7pPr>
              <a:buClr>
                <a:schemeClr val="bg1"/>
              </a:buCl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GB" noProof="0"/>
              <a:t>Chapter / subject</a:t>
            </a:r>
          </a:p>
        </p:txBody>
      </p:sp>
      <p:sp>
        <p:nvSpPr>
          <p:cNvPr id="77" name="Tijdelijke aanduiding voor verticale tekst 2">
            <a:extLst>
              <a:ext uri="{FF2B5EF4-FFF2-40B4-BE49-F238E27FC236}">
                <a16:creationId xmlns:a16="http://schemas.microsoft.com/office/drawing/2014/main" id="{85088091-C976-49ED-8FB4-3146BA5697C0}"/>
              </a:ext>
            </a:extLst>
          </p:cNvPr>
          <p:cNvSpPr>
            <a:spLocks noGrp="1"/>
          </p:cNvSpPr>
          <p:nvPr>
            <p:ph type="body" orient="vert" idx="13" hasCustomPrompt="1"/>
          </p:nvPr>
        </p:nvSpPr>
        <p:spPr>
          <a:xfrm>
            <a:off x="4537184" y="2384424"/>
            <a:ext cx="3420001" cy="3648731"/>
          </a:xfrm>
        </p:spPr>
        <p:txBody>
          <a:bodyPr vert="horz"/>
          <a:lstStyle/>
          <a:p>
            <a:pPr lvl="0"/>
            <a:r>
              <a:rPr lang="en-GB" noProof="0" dirty="0"/>
              <a:t>Bullet</a:t>
            </a:r>
          </a:p>
          <a:p>
            <a:pPr lvl="1"/>
            <a:r>
              <a:rPr lang="en-GB" noProof="0" dirty="0"/>
              <a:t>Sub-bullet</a:t>
            </a:r>
          </a:p>
          <a:p>
            <a:pPr lvl="2"/>
            <a:r>
              <a:rPr lang="en-GB" noProof="0" dirty="0"/>
              <a:t>Sub-sub-bullet</a:t>
            </a:r>
          </a:p>
          <a:p>
            <a:pPr lvl="3"/>
            <a:r>
              <a:rPr lang="en-GB" noProof="0" dirty="0"/>
              <a:t>Sub-sub-sub-bullet</a:t>
            </a:r>
          </a:p>
          <a:p>
            <a:pPr lvl="4"/>
            <a:r>
              <a:rPr lang="en-GB" noProof="0" dirty="0"/>
              <a:t>Default text</a:t>
            </a:r>
          </a:p>
          <a:p>
            <a:pPr lvl="5"/>
            <a:r>
              <a:rPr lang="en-GB" noProof="0" dirty="0"/>
              <a:t>Subtitle #1</a:t>
            </a:r>
          </a:p>
          <a:p>
            <a:pPr lvl="6"/>
            <a:r>
              <a:rPr lang="en-GB" noProof="0" dirty="0"/>
              <a:t>Subtitle #2</a:t>
            </a:r>
          </a:p>
          <a:p>
            <a:pPr lvl="7"/>
            <a:r>
              <a:rPr lang="en-GB" noProof="0" dirty="0"/>
              <a:t>Quote  </a:t>
            </a:r>
          </a:p>
          <a:p>
            <a:pPr lvl="8"/>
            <a:r>
              <a:rPr lang="en-GB" noProof="0" dirty="0"/>
              <a:t>Source </a:t>
            </a:r>
          </a:p>
        </p:txBody>
      </p:sp>
      <p:sp>
        <p:nvSpPr>
          <p:cNvPr id="80" name="Tijdelijke aanduiding voor verticale tekst 2">
            <a:extLst>
              <a:ext uri="{FF2B5EF4-FFF2-40B4-BE49-F238E27FC236}">
                <a16:creationId xmlns:a16="http://schemas.microsoft.com/office/drawing/2014/main" id="{329C79D9-DAEA-44D9-8794-44EBEEF65B5C}"/>
              </a:ext>
            </a:extLst>
          </p:cNvPr>
          <p:cNvSpPr>
            <a:spLocks noGrp="1"/>
          </p:cNvSpPr>
          <p:nvPr>
            <p:ph type="body" orient="vert" idx="14" hasCustomPrompt="1"/>
          </p:nvPr>
        </p:nvSpPr>
        <p:spPr>
          <a:xfrm>
            <a:off x="8219340" y="2384424"/>
            <a:ext cx="3420001" cy="3648731"/>
          </a:xfrm>
        </p:spPr>
        <p:txBody>
          <a:bodyPr vert="horz"/>
          <a:lstStyle/>
          <a:p>
            <a:pPr lvl="0"/>
            <a:r>
              <a:rPr lang="en-GB" noProof="0" dirty="0"/>
              <a:t>Bullet</a:t>
            </a:r>
          </a:p>
          <a:p>
            <a:pPr lvl="1"/>
            <a:r>
              <a:rPr lang="en-GB" noProof="0" dirty="0"/>
              <a:t>Sub-bullet</a:t>
            </a:r>
          </a:p>
          <a:p>
            <a:pPr lvl="2"/>
            <a:r>
              <a:rPr lang="en-GB" noProof="0" dirty="0"/>
              <a:t>Sub-sub-bullet</a:t>
            </a:r>
          </a:p>
          <a:p>
            <a:pPr lvl="3"/>
            <a:r>
              <a:rPr lang="en-GB" noProof="0" dirty="0"/>
              <a:t>Sub-sub-sub-bullet</a:t>
            </a:r>
          </a:p>
          <a:p>
            <a:pPr lvl="4"/>
            <a:r>
              <a:rPr lang="en-GB" noProof="0" dirty="0"/>
              <a:t>Default text</a:t>
            </a:r>
          </a:p>
          <a:p>
            <a:pPr lvl="5"/>
            <a:r>
              <a:rPr lang="en-GB" noProof="0" dirty="0"/>
              <a:t>Subtitle #1</a:t>
            </a:r>
          </a:p>
          <a:p>
            <a:pPr lvl="6"/>
            <a:r>
              <a:rPr lang="en-GB" noProof="0" dirty="0"/>
              <a:t>Subtitle #2</a:t>
            </a:r>
          </a:p>
          <a:p>
            <a:pPr lvl="7"/>
            <a:r>
              <a:rPr lang="en-GB" noProof="0" dirty="0"/>
              <a:t>Quote  </a:t>
            </a:r>
          </a:p>
          <a:p>
            <a:pPr lvl="8"/>
            <a:r>
              <a:rPr lang="en-GB" noProof="0" dirty="0"/>
              <a:t>Source </a:t>
            </a: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3A9F1C91-4CCF-494E-AD98-4793104E360F}"/>
              </a:ext>
            </a:extLst>
          </p:cNvPr>
          <p:cNvGrpSpPr/>
          <p:nvPr userDrawn="1"/>
        </p:nvGrpSpPr>
        <p:grpSpPr>
          <a:xfrm>
            <a:off x="-3786437" y="0"/>
            <a:ext cx="3706222" cy="5359349"/>
            <a:chOff x="-3786437" y="0"/>
            <a:chExt cx="3706222" cy="5359349"/>
          </a:xfrm>
        </p:grpSpPr>
        <p:sp>
          <p:nvSpPr>
            <p:cNvPr id="76" name="Rechthoek 11">
              <a:extLst>
                <a:ext uri="{FF2B5EF4-FFF2-40B4-BE49-F238E27FC236}">
                  <a16:creationId xmlns:a16="http://schemas.microsoft.com/office/drawing/2014/main" id="{8E82407C-F0C9-434F-8FC2-90A9ADD74E3D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Choosing text levels</a:t>
              </a:r>
            </a:p>
          </p:txBody>
        </p:sp>
        <p:sp>
          <p:nvSpPr>
            <p:cNvPr id="81" name="Ovaal 12">
              <a:extLst>
                <a:ext uri="{FF2B5EF4-FFF2-40B4-BE49-F238E27FC236}">
                  <a16:creationId xmlns:a16="http://schemas.microsoft.com/office/drawing/2014/main" id="{B31A0F14-8A85-4635-A893-A3978C04DBCD}"/>
                </a:ext>
              </a:extLst>
            </p:cNvPr>
            <p:cNvSpPr/>
            <p:nvPr userDrawn="1"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82" name="Ovaal 14">
              <a:extLst>
                <a:ext uri="{FF2B5EF4-FFF2-40B4-BE49-F238E27FC236}">
                  <a16:creationId xmlns:a16="http://schemas.microsoft.com/office/drawing/2014/main" id="{F5277106-1F0A-455F-BE6F-838BDF03F016}"/>
                </a:ext>
              </a:extLst>
            </p:cNvPr>
            <p:cNvSpPr/>
            <p:nvPr userDrawn="1"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83" name="Rechthoek 15">
              <a:extLst>
                <a:ext uri="{FF2B5EF4-FFF2-40B4-BE49-F238E27FC236}">
                  <a16:creationId xmlns:a16="http://schemas.microsoft.com/office/drawing/2014/main" id="{52949319-0D5D-407C-AC23-64C3B5A8EC34}"/>
                </a:ext>
              </a:extLst>
            </p:cNvPr>
            <p:cNvSpPr/>
            <p:nvPr userDrawn="1"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Under the tab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use the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list level-buttons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choose a text level. 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Choose from:</a:t>
              </a:r>
            </a:p>
          </p:txBody>
        </p:sp>
        <p:sp>
          <p:nvSpPr>
            <p:cNvPr id="84" name="Ovaal 17">
              <a:extLst>
                <a:ext uri="{FF2B5EF4-FFF2-40B4-BE49-F238E27FC236}">
                  <a16:creationId xmlns:a16="http://schemas.microsoft.com/office/drawing/2014/main" id="{1AB260EA-F23D-4A79-BACD-73C9E83025E7}"/>
                </a:ext>
              </a:extLst>
            </p:cNvPr>
            <p:cNvSpPr/>
            <p:nvPr userDrawn="1"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85" name="Ovaal 19">
              <a:extLst>
                <a:ext uri="{FF2B5EF4-FFF2-40B4-BE49-F238E27FC236}">
                  <a16:creationId xmlns:a16="http://schemas.microsoft.com/office/drawing/2014/main" id="{DECF87D9-B82E-465A-84AB-659E764E0177}"/>
                </a:ext>
              </a:extLst>
            </p:cNvPr>
            <p:cNvSpPr/>
            <p:nvPr userDrawn="1"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86" name="Ovaal 21">
              <a:extLst>
                <a:ext uri="{FF2B5EF4-FFF2-40B4-BE49-F238E27FC236}">
                  <a16:creationId xmlns:a16="http://schemas.microsoft.com/office/drawing/2014/main" id="{55A038CE-0A1E-49AC-B865-C65A87D3B346}"/>
                </a:ext>
              </a:extLst>
            </p:cNvPr>
            <p:cNvSpPr/>
            <p:nvPr userDrawn="1"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87" name="Ovaal 23">
              <a:extLst>
                <a:ext uri="{FF2B5EF4-FFF2-40B4-BE49-F238E27FC236}">
                  <a16:creationId xmlns:a16="http://schemas.microsoft.com/office/drawing/2014/main" id="{559A759C-253D-4B0B-97D6-566B10ECFDB8}"/>
                </a:ext>
              </a:extLst>
            </p:cNvPr>
            <p:cNvSpPr/>
            <p:nvPr userDrawn="1"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88" name="Ovaal 25">
              <a:extLst>
                <a:ext uri="{FF2B5EF4-FFF2-40B4-BE49-F238E27FC236}">
                  <a16:creationId xmlns:a16="http://schemas.microsoft.com/office/drawing/2014/main" id="{907D4C58-3BE4-437C-94FD-5F1B98850F71}"/>
                </a:ext>
              </a:extLst>
            </p:cNvPr>
            <p:cNvSpPr/>
            <p:nvPr userDrawn="1"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89" name="Ovaal 27">
              <a:extLst>
                <a:ext uri="{FF2B5EF4-FFF2-40B4-BE49-F238E27FC236}">
                  <a16:creationId xmlns:a16="http://schemas.microsoft.com/office/drawing/2014/main" id="{189B2582-1FC5-4B43-8770-B17B5A363DF5}"/>
                </a:ext>
              </a:extLst>
            </p:cNvPr>
            <p:cNvSpPr/>
            <p:nvPr userDrawn="1"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90" name="Ovaal 29">
              <a:extLst>
                <a:ext uri="{FF2B5EF4-FFF2-40B4-BE49-F238E27FC236}">
                  <a16:creationId xmlns:a16="http://schemas.microsoft.com/office/drawing/2014/main" id="{7FD4E72F-A196-4950-9671-54E28F2D288A}"/>
                </a:ext>
              </a:extLst>
            </p:cNvPr>
            <p:cNvSpPr/>
            <p:nvPr userDrawn="1"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91" name="Rechthoek 31">
              <a:extLst>
                <a:ext uri="{FF2B5EF4-FFF2-40B4-BE49-F238E27FC236}">
                  <a16:creationId xmlns:a16="http://schemas.microsoft.com/office/drawing/2014/main" id="{4196FDF8-34F9-4258-9DC4-F91F5590C0C6}"/>
                </a:ext>
              </a:extLst>
            </p:cNvPr>
            <p:cNvSpPr/>
            <p:nvPr userDrawn="1"/>
          </p:nvSpPr>
          <p:spPr>
            <a:xfrm>
              <a:off x="-3786437" y="4531349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en-GB" sz="1200" b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grpSp>
          <p:nvGrpSpPr>
            <p:cNvPr id="92" name="VOORBEELD">
              <a:extLst>
                <a:ext uri="{FF2B5EF4-FFF2-40B4-BE49-F238E27FC236}">
                  <a16:creationId xmlns:a16="http://schemas.microsoft.com/office/drawing/2014/main" id="{2988EE2F-9F13-4818-B0A7-15526574C5AC}"/>
                </a:ext>
              </a:extLst>
            </p:cNvPr>
            <p:cNvGrpSpPr/>
            <p:nvPr userDrawn="1"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97" name="Rechthoek 34">
                <a:extLst>
                  <a:ext uri="{FF2B5EF4-FFF2-40B4-BE49-F238E27FC236}">
                    <a16:creationId xmlns:a16="http://schemas.microsoft.com/office/drawing/2014/main" id="{686A8101-4136-4491-8A3F-31B1C3567635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GB" sz="9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Home</a:t>
                </a:r>
              </a:p>
            </p:txBody>
          </p:sp>
          <p:sp>
            <p:nvSpPr>
              <p:cNvPr id="98" name="Rechthoek 35">
                <a:extLst>
                  <a:ext uri="{FF2B5EF4-FFF2-40B4-BE49-F238E27FC236}">
                    <a16:creationId xmlns:a16="http://schemas.microsoft.com/office/drawing/2014/main" id="{589345E1-35BD-4327-B4FF-0266A488ECD6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99" name="Groep 36">
                <a:extLst>
                  <a:ext uri="{FF2B5EF4-FFF2-40B4-BE49-F238E27FC236}">
                    <a16:creationId xmlns:a16="http://schemas.microsoft.com/office/drawing/2014/main" id="{FD8E3340-0D95-4FEF-8DAF-7E64C1632534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130" name="Groep 67">
                  <a:extLst>
                    <a:ext uri="{FF2B5EF4-FFF2-40B4-BE49-F238E27FC236}">
                      <a16:creationId xmlns:a16="http://schemas.microsoft.com/office/drawing/2014/main" id="{DF571E48-4FF3-4C75-A7E6-08BCD5C8181D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132" name="Rechte verbindingslijn 69">
                    <a:extLst>
                      <a:ext uri="{FF2B5EF4-FFF2-40B4-BE49-F238E27FC236}">
                        <a16:creationId xmlns:a16="http://schemas.microsoft.com/office/drawing/2014/main" id="{59C4294C-6208-4366-A6A4-49900A9128D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3" name="Rechte verbindingslijn 70">
                    <a:extLst>
                      <a:ext uri="{FF2B5EF4-FFF2-40B4-BE49-F238E27FC236}">
                        <a16:creationId xmlns:a16="http://schemas.microsoft.com/office/drawing/2014/main" id="{5F92EC01-DDD2-4B50-8116-96039473C5F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4" name="Rechte verbindingslijn 71">
                    <a:extLst>
                      <a:ext uri="{FF2B5EF4-FFF2-40B4-BE49-F238E27FC236}">
                        <a16:creationId xmlns:a16="http://schemas.microsoft.com/office/drawing/2014/main" id="{C572E606-B953-4552-A973-E766C5EFF4A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5" name="Rechte verbindingslijn 72">
                    <a:extLst>
                      <a:ext uri="{FF2B5EF4-FFF2-40B4-BE49-F238E27FC236}">
                        <a16:creationId xmlns:a16="http://schemas.microsoft.com/office/drawing/2014/main" id="{79ACB6B4-C823-4E5B-A61F-D93C187EBCF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6" name="Rechte verbindingslijn 73">
                    <a:extLst>
                      <a:ext uri="{FF2B5EF4-FFF2-40B4-BE49-F238E27FC236}">
                        <a16:creationId xmlns:a16="http://schemas.microsoft.com/office/drawing/2014/main" id="{D8747716-A02A-4881-8A70-5854D964299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31" name="Pijl: rechts 68">
                  <a:extLst>
                    <a:ext uri="{FF2B5EF4-FFF2-40B4-BE49-F238E27FC236}">
                      <a16:creationId xmlns:a16="http://schemas.microsoft.com/office/drawing/2014/main" id="{9E8832E9-7B52-4D1D-AE61-B0E1F63B86A2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00" name="Groep 37">
                <a:extLst>
                  <a:ext uri="{FF2B5EF4-FFF2-40B4-BE49-F238E27FC236}">
                    <a16:creationId xmlns:a16="http://schemas.microsoft.com/office/drawing/2014/main" id="{ECF90BDE-BFFE-4ACD-AA80-30682957ED8D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123" name="Groep 60">
                  <a:extLst>
                    <a:ext uri="{FF2B5EF4-FFF2-40B4-BE49-F238E27FC236}">
                      <a16:creationId xmlns:a16="http://schemas.microsoft.com/office/drawing/2014/main" id="{75DC948C-160E-409D-9FDC-5E08882B12A7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125" name="Rechte verbindingslijn 62">
                    <a:extLst>
                      <a:ext uri="{FF2B5EF4-FFF2-40B4-BE49-F238E27FC236}">
                        <a16:creationId xmlns:a16="http://schemas.microsoft.com/office/drawing/2014/main" id="{2EB9AA56-6890-4469-93D3-57BC1E32B0E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6" name="Rechte verbindingslijn 63">
                    <a:extLst>
                      <a:ext uri="{FF2B5EF4-FFF2-40B4-BE49-F238E27FC236}">
                        <a16:creationId xmlns:a16="http://schemas.microsoft.com/office/drawing/2014/main" id="{F6B96518-4FBB-4D96-BCD4-1506A35D7B1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7" name="Rechte verbindingslijn 64">
                    <a:extLst>
                      <a:ext uri="{FF2B5EF4-FFF2-40B4-BE49-F238E27FC236}">
                        <a16:creationId xmlns:a16="http://schemas.microsoft.com/office/drawing/2014/main" id="{D8993868-61F9-46C1-B296-C287CDD88FD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8" name="Rechte verbindingslijn 65">
                    <a:extLst>
                      <a:ext uri="{FF2B5EF4-FFF2-40B4-BE49-F238E27FC236}">
                        <a16:creationId xmlns:a16="http://schemas.microsoft.com/office/drawing/2014/main" id="{70D56315-1E15-452A-AB18-300F6A8DFF5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9" name="Rechte verbindingslijn 66">
                    <a:extLst>
                      <a:ext uri="{FF2B5EF4-FFF2-40B4-BE49-F238E27FC236}">
                        <a16:creationId xmlns:a16="http://schemas.microsoft.com/office/drawing/2014/main" id="{4A7EB921-B9FB-4E07-98A2-31A23BC6DE6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24" name="Pijl: rechts 61">
                  <a:extLst>
                    <a:ext uri="{FF2B5EF4-FFF2-40B4-BE49-F238E27FC236}">
                      <a16:creationId xmlns:a16="http://schemas.microsoft.com/office/drawing/2014/main" id="{9A54BD97-9EDD-4E57-A894-C2816E87104B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101" name="Rechte verbindingslijn 38">
                <a:extLst>
                  <a:ext uri="{FF2B5EF4-FFF2-40B4-BE49-F238E27FC236}">
                    <a16:creationId xmlns:a16="http://schemas.microsoft.com/office/drawing/2014/main" id="{38C4EE2B-53CE-4EC6-BE3D-924D53481851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102" name="Rechte verbindingslijn 39">
                <a:extLst>
                  <a:ext uri="{FF2B5EF4-FFF2-40B4-BE49-F238E27FC236}">
                    <a16:creationId xmlns:a16="http://schemas.microsoft.com/office/drawing/2014/main" id="{2A38CCBB-F844-46C6-9BB6-B139FF9660C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103" name="Rechthoek 40">
                <a:extLst>
                  <a:ext uri="{FF2B5EF4-FFF2-40B4-BE49-F238E27FC236}">
                    <a16:creationId xmlns:a16="http://schemas.microsoft.com/office/drawing/2014/main" id="{85E1BCDD-6452-413C-9162-39E5207C6D1B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up</a:t>
                </a:r>
              </a:p>
            </p:txBody>
          </p:sp>
          <p:sp>
            <p:nvSpPr>
              <p:cNvPr id="104" name="Rechthoek 41">
                <a:extLst>
                  <a:ext uri="{FF2B5EF4-FFF2-40B4-BE49-F238E27FC236}">
                    <a16:creationId xmlns:a16="http://schemas.microsoft.com/office/drawing/2014/main" id="{E321C992-64F1-46CC-9FB8-829A7A29F91E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down</a:t>
                </a:r>
              </a:p>
            </p:txBody>
          </p:sp>
          <p:grpSp>
            <p:nvGrpSpPr>
              <p:cNvPr id="105" name="Groep 42">
                <a:extLst>
                  <a:ext uri="{FF2B5EF4-FFF2-40B4-BE49-F238E27FC236}">
                    <a16:creationId xmlns:a16="http://schemas.microsoft.com/office/drawing/2014/main" id="{4ABE6B46-B721-4FE3-8E81-A4538782F3DA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115" name="Rechthoek 52">
                  <a:extLst>
                    <a:ext uri="{FF2B5EF4-FFF2-40B4-BE49-F238E27FC236}">
                      <a16:creationId xmlns:a16="http://schemas.microsoft.com/office/drawing/2014/main" id="{8C17D64B-FDAA-4425-BBD6-361095571F57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116" name="Groep 53">
                  <a:extLst>
                    <a:ext uri="{FF2B5EF4-FFF2-40B4-BE49-F238E27FC236}">
                      <a16:creationId xmlns:a16="http://schemas.microsoft.com/office/drawing/2014/main" id="{33CD6429-D965-4E53-BA5B-2F0AF6852204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118" name="Rechte verbindingslijn 55">
                    <a:extLst>
                      <a:ext uri="{FF2B5EF4-FFF2-40B4-BE49-F238E27FC236}">
                        <a16:creationId xmlns:a16="http://schemas.microsoft.com/office/drawing/2014/main" id="{EA491276-A830-4C8C-9B71-DE953270378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19" name="Rechte verbindingslijn 56">
                    <a:extLst>
                      <a:ext uri="{FF2B5EF4-FFF2-40B4-BE49-F238E27FC236}">
                        <a16:creationId xmlns:a16="http://schemas.microsoft.com/office/drawing/2014/main" id="{E9493EA5-4EFB-4DB9-9934-E8A323B5DDE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0" name="Rechte verbindingslijn 57">
                    <a:extLst>
                      <a:ext uri="{FF2B5EF4-FFF2-40B4-BE49-F238E27FC236}">
                        <a16:creationId xmlns:a16="http://schemas.microsoft.com/office/drawing/2014/main" id="{31BFDEF3-1238-4814-A7D2-97249B93D88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1" name="Rechte verbindingslijn 58">
                    <a:extLst>
                      <a:ext uri="{FF2B5EF4-FFF2-40B4-BE49-F238E27FC236}">
                        <a16:creationId xmlns:a16="http://schemas.microsoft.com/office/drawing/2014/main" id="{5BDE8393-643A-43AD-9EA8-B1C1A7CE4C5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2" name="Rechte verbindingslijn 59">
                    <a:extLst>
                      <a:ext uri="{FF2B5EF4-FFF2-40B4-BE49-F238E27FC236}">
                        <a16:creationId xmlns:a16="http://schemas.microsoft.com/office/drawing/2014/main" id="{144A2CEF-F640-42C1-B1C1-3A9F67625C7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17" name="Pijl: rechts 54">
                  <a:extLst>
                    <a:ext uri="{FF2B5EF4-FFF2-40B4-BE49-F238E27FC236}">
                      <a16:creationId xmlns:a16="http://schemas.microsoft.com/office/drawing/2014/main" id="{EC263811-6476-41B8-A3A5-82C6DC477C6B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06" name="Groep 43">
                <a:extLst>
                  <a:ext uri="{FF2B5EF4-FFF2-40B4-BE49-F238E27FC236}">
                    <a16:creationId xmlns:a16="http://schemas.microsoft.com/office/drawing/2014/main" id="{D826E4BA-601E-421E-A830-66A8E060A8A1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107" name="Rechthoek 44">
                  <a:extLst>
                    <a:ext uri="{FF2B5EF4-FFF2-40B4-BE49-F238E27FC236}">
                      <a16:creationId xmlns:a16="http://schemas.microsoft.com/office/drawing/2014/main" id="{EA4FBE4F-B338-4711-9AE2-415A732E68DF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108" name="Groep 45">
                  <a:extLst>
                    <a:ext uri="{FF2B5EF4-FFF2-40B4-BE49-F238E27FC236}">
                      <a16:creationId xmlns:a16="http://schemas.microsoft.com/office/drawing/2014/main" id="{2C500D6C-6E28-48EB-8707-D6A8A36433DD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110" name="Rechte verbindingslijn 47">
                    <a:extLst>
                      <a:ext uri="{FF2B5EF4-FFF2-40B4-BE49-F238E27FC236}">
                        <a16:creationId xmlns:a16="http://schemas.microsoft.com/office/drawing/2014/main" id="{31DB1E4D-B15D-4D18-80F4-D4DCB9C05C4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11" name="Rechte verbindingslijn 48">
                    <a:extLst>
                      <a:ext uri="{FF2B5EF4-FFF2-40B4-BE49-F238E27FC236}">
                        <a16:creationId xmlns:a16="http://schemas.microsoft.com/office/drawing/2014/main" id="{2634C088-B9BF-4336-8BD0-A43F5F164FC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12" name="Rechte verbindingslijn 49">
                    <a:extLst>
                      <a:ext uri="{FF2B5EF4-FFF2-40B4-BE49-F238E27FC236}">
                        <a16:creationId xmlns:a16="http://schemas.microsoft.com/office/drawing/2014/main" id="{2CDCB995-A05A-478A-A902-E12588A1775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13" name="Rechte verbindingslijn 50">
                    <a:extLst>
                      <a:ext uri="{FF2B5EF4-FFF2-40B4-BE49-F238E27FC236}">
                        <a16:creationId xmlns:a16="http://schemas.microsoft.com/office/drawing/2014/main" id="{1817ADD4-0F1F-4E40-89E1-C714B1D8BB3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14" name="Rechte verbindingslijn 51">
                    <a:extLst>
                      <a:ext uri="{FF2B5EF4-FFF2-40B4-BE49-F238E27FC236}">
                        <a16:creationId xmlns:a16="http://schemas.microsoft.com/office/drawing/2014/main" id="{CC55F601-7A39-4A89-AA8C-FCD8B595DFA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09" name="Pijl: rechts 46">
                  <a:extLst>
                    <a:ext uri="{FF2B5EF4-FFF2-40B4-BE49-F238E27FC236}">
                      <a16:creationId xmlns:a16="http://schemas.microsoft.com/office/drawing/2014/main" id="{31B91B49-4E87-42C5-98F9-DC1B538D2C69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grpSp>
          <p:nvGrpSpPr>
            <p:cNvPr id="93" name="ICOON_info">
              <a:extLst>
                <a:ext uri="{FF2B5EF4-FFF2-40B4-BE49-F238E27FC236}">
                  <a16:creationId xmlns:a16="http://schemas.microsoft.com/office/drawing/2014/main" id="{490FABB3-7CCC-4525-955D-ADFEA86A4DD6}"/>
                </a:ext>
              </a:extLst>
            </p:cNvPr>
            <p:cNvGrpSpPr/>
            <p:nvPr userDrawn="1"/>
          </p:nvGrpSpPr>
          <p:grpSpPr>
            <a:xfrm>
              <a:off x="-363900" y="4419643"/>
              <a:ext cx="283685" cy="283692"/>
              <a:chOff x="-498635" y="5932072"/>
              <a:chExt cx="267555" cy="267562"/>
            </a:xfrm>
          </p:grpSpPr>
          <p:sp>
            <p:nvSpPr>
              <p:cNvPr id="95" name="Ovaal 74">
                <a:extLst>
                  <a:ext uri="{FF2B5EF4-FFF2-40B4-BE49-F238E27FC236}">
                    <a16:creationId xmlns:a16="http://schemas.microsoft.com/office/drawing/2014/main" id="{25D503C5-253F-4B7B-A116-181031B3608F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96" name="Graphic 163" descr="Informatie">
                <a:extLst>
                  <a:ext uri="{FF2B5EF4-FFF2-40B4-BE49-F238E27FC236}">
                    <a16:creationId xmlns:a16="http://schemas.microsoft.com/office/drawing/2014/main" id="{ECA31B1A-3548-48F3-BA31-2123D3A94DE2}"/>
                  </a:ext>
                </a:extLst>
              </p:cNvPr>
              <p:cNvSpPr/>
              <p:nvPr/>
            </p:nvSpPr>
            <p:spPr>
              <a:xfrm>
                <a:off x="-498635" y="5932079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chemeClr val="accent2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94" name="Tijdelijke aanduiding voor tekst 2">
              <a:extLst>
                <a:ext uri="{FF2B5EF4-FFF2-40B4-BE49-F238E27FC236}">
                  <a16:creationId xmlns:a16="http://schemas.microsoft.com/office/drawing/2014/main" id="{93525F20-6304-4A45-826B-5DFB463DF6FF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-3255019" y="1845859"/>
              <a:ext cx="2219788" cy="2564337"/>
            </a:xfrm>
            <a:prstGeom prst="rect">
              <a:avLst/>
            </a:prstGeom>
          </p:spPr>
          <p:txBody>
            <a:bodyPr vert="horz" lIns="0" tIns="0" rIns="0" bIns="0" rtlCol="0">
              <a:noAutofit/>
            </a:bodyPr>
            <a:lstStyle>
              <a:lvl1pPr marL="180000" indent="-180000" algn="l" defTabSz="719138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chemeClr val="tx1"/>
                </a:buClr>
                <a:buSzPct val="100000"/>
                <a:buFont typeface="Segoe UI Light" panose="020B0502040204020203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24000" indent="-180000" algn="l" defTabSz="719138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  <a:defRPr sz="1400" i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68000" indent="-180000" algn="l" defTabSz="719138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  <a:defRPr sz="1200" i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48000" indent="-180000" algn="l" defTabSz="719138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SzPct val="100000"/>
                <a:buFont typeface="Arial" panose="020B0604020202020204" pitchFamily="34" charset="0"/>
                <a:buChar char="•"/>
                <a:defRPr sz="1050" b="0" strike="noStrike" kern="1200" cap="none" spc="50" baseline="0">
                  <a:ln>
                    <a:noFill/>
                  </a:ln>
                  <a:solidFill>
                    <a:schemeClr val="tx1"/>
                  </a:solidFill>
                  <a:latin typeface="+mn-lt"/>
                  <a:ea typeface="+mn-ea"/>
                  <a:cs typeface="Calibri" panose="020F0502020204030204" pitchFamily="34" charset="0"/>
                </a:defRPr>
              </a:lvl4pPr>
              <a:lvl5pPr marL="0" indent="0" algn="l" defTabSz="719138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chemeClr val="tx2"/>
                </a:buClr>
                <a:buFont typeface="+mj-lt"/>
                <a:buNone/>
                <a:defRPr sz="1400" b="0" i="0" kern="1200" spc="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0" indent="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tx1"/>
                </a:buClr>
                <a:buFont typeface="+mj-lt"/>
                <a:buNone/>
                <a:defRPr sz="1600" b="1" i="0" kern="1200" cap="all" spc="50" baseline="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6pPr>
              <a:lvl7pPr marL="0" indent="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tx1"/>
                </a:buClr>
                <a:buFont typeface="+mj-lt"/>
                <a:buNone/>
                <a:defRPr sz="1600" b="1" i="0" kern="1200" cap="none" spc="50" baseline="0">
                  <a:solidFill>
                    <a:schemeClr val="accent1"/>
                  </a:solidFill>
                  <a:latin typeface="+mj-lt"/>
                  <a:ea typeface="+mn-ea"/>
                  <a:cs typeface="+mn-cs"/>
                </a:defRPr>
              </a:lvl7pPr>
              <a:lvl8pPr marL="0" indent="0" algn="l" defTabSz="914400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600"/>
                </a:spcAft>
                <a:buFont typeface="Arial" panose="020B0604020202020204" pitchFamily="34" charset="0"/>
                <a:buNone/>
                <a:defRPr sz="2000" i="1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8pPr>
              <a:lvl9pPr marL="0" indent="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1200"/>
                </a:spcAft>
                <a:buFont typeface="Arial" panose="020B0604020202020204" pitchFamily="34" charset="0"/>
                <a:buNone/>
                <a:defRPr sz="1050" b="0" kern="1200">
                  <a:solidFill>
                    <a:schemeClr val="bg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400"/>
                </a:spcBef>
                <a:spcAft>
                  <a:spcPts val="400"/>
                </a:spcAft>
              </a:pPr>
              <a:r>
                <a:rPr lang="en-GB" sz="1200" dirty="0"/>
                <a:t>Bullet</a:t>
              </a:r>
            </a:p>
            <a:p>
              <a:pPr lvl="1">
                <a:spcBef>
                  <a:spcPts val="400"/>
                </a:spcBef>
                <a:spcAft>
                  <a:spcPts val="400"/>
                </a:spcAft>
              </a:pPr>
              <a:r>
                <a:rPr lang="en-GB" sz="1200" dirty="0"/>
                <a:t>Sub-bullet</a:t>
              </a:r>
            </a:p>
            <a:p>
              <a:pPr lvl="2">
                <a:spcBef>
                  <a:spcPts val="400"/>
                </a:spcBef>
                <a:spcAft>
                  <a:spcPts val="400"/>
                </a:spcAft>
              </a:pPr>
              <a:r>
                <a:rPr lang="en-GB" sz="1100" dirty="0"/>
                <a:t>Sub-sub-bullet</a:t>
              </a:r>
            </a:p>
            <a:p>
              <a:pPr lvl="3">
                <a:spcBef>
                  <a:spcPts val="400"/>
                </a:spcBef>
                <a:spcAft>
                  <a:spcPts val="400"/>
                </a:spcAft>
              </a:pPr>
              <a:r>
                <a:rPr lang="en-GB" sz="1000" dirty="0"/>
                <a:t>Sub-sub-sub-bullet</a:t>
              </a:r>
            </a:p>
            <a:p>
              <a:pPr lvl="4">
                <a:spcBef>
                  <a:spcPts val="400"/>
                </a:spcBef>
                <a:spcAft>
                  <a:spcPts val="400"/>
                </a:spcAft>
              </a:pPr>
              <a:r>
                <a:rPr lang="en-GB" sz="1200" dirty="0"/>
                <a:t>Default text</a:t>
              </a:r>
            </a:p>
            <a:p>
              <a:pPr lvl="5">
                <a:spcBef>
                  <a:spcPts val="400"/>
                </a:spcBef>
                <a:spcAft>
                  <a:spcPts val="400"/>
                </a:spcAft>
              </a:pPr>
              <a:r>
                <a:rPr lang="en-GB" sz="1400" dirty="0"/>
                <a:t>Subtitle #1</a:t>
              </a:r>
            </a:p>
            <a:p>
              <a:pPr lvl="6">
                <a:spcBef>
                  <a:spcPts val="400"/>
                </a:spcBef>
                <a:spcAft>
                  <a:spcPts val="400"/>
                </a:spcAft>
              </a:pPr>
              <a:r>
                <a:rPr lang="en-GB" sz="1400" dirty="0"/>
                <a:t>Subtitle #2</a:t>
              </a:r>
            </a:p>
            <a:p>
              <a:pPr lvl="7">
                <a:spcBef>
                  <a:spcPts val="400"/>
                </a:spcBef>
                <a:spcAft>
                  <a:spcPts val="400"/>
                </a:spcAft>
              </a:pPr>
              <a:r>
                <a:rPr lang="en-GB" sz="1800" dirty="0"/>
                <a:t>Quote  </a:t>
              </a:r>
            </a:p>
            <a:p>
              <a:pPr lvl="8">
                <a:spcBef>
                  <a:spcPts val="400"/>
                </a:spcBef>
                <a:spcAft>
                  <a:spcPts val="400"/>
                </a:spcAft>
              </a:pPr>
              <a:r>
                <a:rPr lang="en-GB" sz="1000" dirty="0"/>
                <a:t>Source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874767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683" userDrawn="1">
          <p15:clr>
            <a:srgbClr val="FBAE40"/>
          </p15:clr>
        </p15:guide>
        <p15:guide id="2" orient="horz" pos="1502" userDrawn="1">
          <p15:clr>
            <a:srgbClr val="FBAE40"/>
          </p15:clr>
        </p15:guide>
        <p15:guide id="3" pos="2865" userDrawn="1">
          <p15:clr>
            <a:srgbClr val="FBAE40"/>
          </p15:clr>
        </p15:guide>
        <p15:guide id="4" pos="5178" userDrawn="1">
          <p15:clr>
            <a:srgbClr val="FBAE40"/>
          </p15:clr>
        </p15:guide>
        <p15:guide id="5" pos="5019" userDrawn="1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[GRADIENT] - 2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ACKGROUND GRADIENT">
            <a:extLst>
              <a:ext uri="{FF2B5EF4-FFF2-40B4-BE49-F238E27FC236}">
                <a16:creationId xmlns:a16="http://schemas.microsoft.com/office/drawing/2014/main" id="{3BDDC333-021F-44C2-A35D-B83104B214EC}"/>
              </a:ext>
            </a:extLst>
          </p:cNvPr>
          <p:cNvSpPr>
            <a:spLocks/>
          </p:cNvSpPr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/>
              </a:gs>
              <a:gs pos="67000">
                <a:srgbClr val="D53B91"/>
              </a:gs>
              <a:gs pos="33000">
                <a:srgbClr val="E1455B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BC07461-E002-4DEF-9B12-6E2A18AC52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8242" y="1003523"/>
            <a:ext cx="10803479" cy="91258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Add your</a:t>
            </a:r>
            <a:br>
              <a:rPr lang="en-GB" noProof="0"/>
            </a:br>
            <a:r>
              <a:rPr lang="en-GB" noProof="0"/>
              <a:t>title here</a:t>
            </a:r>
            <a:endParaRPr lang="en-GB"/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B7A82148-C556-4FAF-9205-E94E3D2E63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93594-A5E2-49B3-8198-1CB9304F6B80}" type="datetime4">
              <a:rPr lang="en-GB" smtClean="0"/>
              <a:t>29 September 2023</a:t>
            </a:fld>
            <a:endParaRPr lang="en-GB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868BF533-FD99-4EC9-9BF2-4E011FFC8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GB"/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732A7E28-E122-482F-B0FF-C4230F93CD33}"/>
              </a:ext>
            </a:extLst>
          </p:cNvPr>
          <p:cNvSpPr txBox="1"/>
          <p:nvPr userDrawn="1"/>
        </p:nvSpPr>
        <p:spPr>
          <a:xfrm>
            <a:off x="0" y="-286617"/>
            <a:ext cx="3009382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GB" sz="1050" cap="all" baseline="0">
                <a:solidFill>
                  <a:schemeClr val="accent2"/>
                </a:solidFill>
              </a:rPr>
              <a:t>TITLE ONLY [GRADIENT] – 2 </a:t>
            </a:r>
            <a:r>
              <a:rPr lang="en-GB" sz="1050" cap="all" baseline="0" err="1">
                <a:solidFill>
                  <a:schemeClr val="accent2"/>
                </a:solidFill>
              </a:rPr>
              <a:t>HEADline</a:t>
            </a:r>
            <a:endParaRPr lang="en-GB" sz="1050" cap="all" baseline="0">
              <a:solidFill>
                <a:schemeClr val="accent2"/>
              </a:solidFill>
            </a:endParaRPr>
          </a:p>
        </p:txBody>
      </p:sp>
      <p:sp>
        <p:nvSpPr>
          <p:cNvPr id="11" name="Tijdelijke aanduiding voor verticale tekst 2">
            <a:extLst>
              <a:ext uri="{FF2B5EF4-FFF2-40B4-BE49-F238E27FC236}">
                <a16:creationId xmlns:a16="http://schemas.microsoft.com/office/drawing/2014/main" id="{AC2515DD-01D6-44DD-81E7-911E1CAC597D}"/>
              </a:ext>
            </a:extLst>
          </p:cNvPr>
          <p:cNvSpPr>
            <a:spLocks noGrp="1"/>
          </p:cNvSpPr>
          <p:nvPr>
            <p:ph type="body" orient="vert" idx="12" hasCustomPrompt="1"/>
          </p:nvPr>
        </p:nvSpPr>
        <p:spPr>
          <a:xfrm>
            <a:off x="828205" y="539119"/>
            <a:ext cx="4048595" cy="169277"/>
          </a:xfrm>
        </p:spPr>
        <p:txBody>
          <a:bodyPr vert="horz" wrap="square">
            <a:spAutoFit/>
          </a:bodyPr>
          <a:lstStyle>
            <a:lvl1pPr marL="0" indent="0">
              <a:buClr>
                <a:schemeClr val="bg1"/>
              </a:buClr>
              <a:buNone/>
              <a:defRPr sz="1100" cap="all" baseline="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buClr>
                <a:schemeClr val="bg1"/>
              </a:buClr>
              <a:defRPr>
                <a:solidFill>
                  <a:schemeClr val="bg1"/>
                </a:solidFill>
              </a:defRPr>
            </a:lvl6pPr>
            <a:lvl7pPr>
              <a:buClr>
                <a:schemeClr val="bg1"/>
              </a:buCl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GB" noProof="0"/>
              <a:t>Chapter / subject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63CF75D6-1345-4E92-A163-48F3BE9ED85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86171" y="6633685"/>
            <a:ext cx="731984" cy="117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6840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502" userDrawn="1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[GRADIENT] - 2 HEADLINE- 1 CONTENT BOX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ACKGROUND GRADIENT">
            <a:extLst>
              <a:ext uri="{FF2B5EF4-FFF2-40B4-BE49-F238E27FC236}">
                <a16:creationId xmlns:a16="http://schemas.microsoft.com/office/drawing/2014/main" id="{3BDDC333-021F-44C2-A35D-B83104B214EC}"/>
              </a:ext>
            </a:extLst>
          </p:cNvPr>
          <p:cNvSpPr>
            <a:spLocks/>
          </p:cNvSpPr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/>
              </a:gs>
              <a:gs pos="67000">
                <a:srgbClr val="D53B91"/>
              </a:gs>
              <a:gs pos="33000">
                <a:srgbClr val="E1455B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BC07461-E002-4DEF-9B12-6E2A18AC52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8242" y="1003523"/>
            <a:ext cx="10803479" cy="91258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Add your</a:t>
            </a:r>
            <a:br>
              <a:rPr lang="en-GB" noProof="0"/>
            </a:br>
            <a:r>
              <a:rPr lang="en-GB" noProof="0"/>
              <a:t>title here</a:t>
            </a:r>
            <a:endParaRPr lang="en-GB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50646C58-CA2F-455E-9107-D6E9EC7960C7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828206" y="2384424"/>
            <a:ext cx="10802073" cy="3650613"/>
          </a:xfrm>
        </p:spPr>
        <p:txBody>
          <a:bodyPr vert="horz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buClr>
                <a:schemeClr val="bg1"/>
              </a:buClr>
              <a:defRPr>
                <a:solidFill>
                  <a:schemeClr val="bg1"/>
                </a:solidFill>
              </a:defRPr>
            </a:lvl6pPr>
            <a:lvl7pPr>
              <a:buClr>
                <a:schemeClr val="bg1"/>
              </a:buCl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GB" noProof="0" dirty="0"/>
              <a:t>Bullet</a:t>
            </a:r>
          </a:p>
          <a:p>
            <a:pPr lvl="1"/>
            <a:r>
              <a:rPr lang="en-GB" noProof="0" dirty="0"/>
              <a:t>Sub-bullet</a:t>
            </a:r>
          </a:p>
          <a:p>
            <a:pPr lvl="2"/>
            <a:r>
              <a:rPr lang="en-GB" noProof="0" dirty="0"/>
              <a:t>Sub-sub-bullet</a:t>
            </a:r>
          </a:p>
          <a:p>
            <a:pPr lvl="3"/>
            <a:r>
              <a:rPr lang="en-GB" noProof="0" dirty="0"/>
              <a:t>Sub-sub-sub-bullet</a:t>
            </a:r>
          </a:p>
          <a:p>
            <a:pPr lvl="4"/>
            <a:r>
              <a:rPr lang="en-GB" noProof="0" dirty="0"/>
              <a:t>Default text</a:t>
            </a:r>
          </a:p>
          <a:p>
            <a:pPr lvl="5"/>
            <a:r>
              <a:rPr lang="en-GB" noProof="0" dirty="0"/>
              <a:t>Subtitle #1</a:t>
            </a:r>
          </a:p>
          <a:p>
            <a:pPr lvl="6"/>
            <a:r>
              <a:rPr lang="en-GB" noProof="0" dirty="0"/>
              <a:t>Subtitle #2</a:t>
            </a:r>
          </a:p>
          <a:p>
            <a:pPr lvl="7"/>
            <a:r>
              <a:rPr lang="en-GB" noProof="0" dirty="0"/>
              <a:t>Quote  </a:t>
            </a:r>
          </a:p>
          <a:p>
            <a:pPr lvl="8"/>
            <a:r>
              <a:rPr lang="en-GB" noProof="0" dirty="0"/>
              <a:t>Source </a:t>
            </a:r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B7A82148-C556-4FAF-9205-E94E3D2E63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B9B6F-5811-4C20-9139-C7AD1DD47611}" type="datetime4">
              <a:rPr lang="en-GB" smtClean="0"/>
              <a:t>29 September 2023</a:t>
            </a:fld>
            <a:endParaRPr lang="en-GB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868BF533-FD99-4EC9-9BF2-4E011FFC8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GB"/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732A7E28-E122-482F-B0FF-C4230F93CD33}"/>
              </a:ext>
            </a:extLst>
          </p:cNvPr>
          <p:cNvSpPr txBox="1"/>
          <p:nvPr userDrawn="1"/>
        </p:nvSpPr>
        <p:spPr>
          <a:xfrm>
            <a:off x="0" y="-286617"/>
            <a:ext cx="3766088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GB" sz="1050" cap="all" baseline="0" err="1">
                <a:solidFill>
                  <a:schemeClr val="accent2"/>
                </a:solidFill>
              </a:rPr>
              <a:t>TeXt</a:t>
            </a:r>
            <a:r>
              <a:rPr lang="en-GB" sz="1050" cap="all" baseline="0">
                <a:solidFill>
                  <a:schemeClr val="accent2"/>
                </a:solidFill>
              </a:rPr>
              <a:t> 100% [GRADIENT] – 2 Headline – 1 content box </a:t>
            </a:r>
          </a:p>
        </p:txBody>
      </p:sp>
      <p:sp>
        <p:nvSpPr>
          <p:cNvPr id="11" name="Tijdelijke aanduiding voor verticale tekst 2">
            <a:extLst>
              <a:ext uri="{FF2B5EF4-FFF2-40B4-BE49-F238E27FC236}">
                <a16:creationId xmlns:a16="http://schemas.microsoft.com/office/drawing/2014/main" id="{AC2515DD-01D6-44DD-81E7-911E1CAC597D}"/>
              </a:ext>
            </a:extLst>
          </p:cNvPr>
          <p:cNvSpPr>
            <a:spLocks noGrp="1"/>
          </p:cNvSpPr>
          <p:nvPr>
            <p:ph type="body" orient="vert" idx="12" hasCustomPrompt="1"/>
          </p:nvPr>
        </p:nvSpPr>
        <p:spPr>
          <a:xfrm>
            <a:off x="828205" y="539119"/>
            <a:ext cx="4048595" cy="169277"/>
          </a:xfrm>
        </p:spPr>
        <p:txBody>
          <a:bodyPr vert="horz" wrap="square">
            <a:spAutoFit/>
          </a:bodyPr>
          <a:lstStyle>
            <a:lvl1pPr marL="0" indent="0">
              <a:buClr>
                <a:schemeClr val="bg1"/>
              </a:buClr>
              <a:buNone/>
              <a:defRPr sz="1100" cap="all" baseline="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buClr>
                <a:schemeClr val="bg1"/>
              </a:buClr>
              <a:defRPr>
                <a:solidFill>
                  <a:schemeClr val="bg1"/>
                </a:solidFill>
              </a:defRPr>
            </a:lvl6pPr>
            <a:lvl7pPr>
              <a:buClr>
                <a:schemeClr val="bg1"/>
              </a:buCl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GB" noProof="0"/>
              <a:t>Chapter / subject</a:t>
            </a:r>
          </a:p>
        </p:txBody>
      </p:sp>
      <p:pic>
        <p:nvPicPr>
          <p:cNvPr id="79" name="Graphic 78">
            <a:extLst>
              <a:ext uri="{FF2B5EF4-FFF2-40B4-BE49-F238E27FC236}">
                <a16:creationId xmlns:a16="http://schemas.microsoft.com/office/drawing/2014/main" id="{90B3DA03-2E0E-44EF-948A-7EB9D0177D8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86171" y="6633685"/>
            <a:ext cx="731984" cy="117157"/>
          </a:xfrm>
          <a:prstGeom prst="rect">
            <a:avLst/>
          </a:prstGeom>
        </p:spPr>
      </p:pic>
      <p:grpSp>
        <p:nvGrpSpPr>
          <p:cNvPr id="77" name="Group 76">
            <a:extLst>
              <a:ext uri="{FF2B5EF4-FFF2-40B4-BE49-F238E27FC236}">
                <a16:creationId xmlns:a16="http://schemas.microsoft.com/office/drawing/2014/main" id="{5A50E3A7-ECD0-49BB-BAE2-5B043B080CE4}"/>
              </a:ext>
            </a:extLst>
          </p:cNvPr>
          <p:cNvGrpSpPr/>
          <p:nvPr userDrawn="1"/>
        </p:nvGrpSpPr>
        <p:grpSpPr>
          <a:xfrm>
            <a:off x="-3786437" y="0"/>
            <a:ext cx="3699926" cy="5359349"/>
            <a:chOff x="-3786437" y="0"/>
            <a:chExt cx="3699926" cy="5359349"/>
          </a:xfrm>
        </p:grpSpPr>
        <p:sp>
          <p:nvSpPr>
            <p:cNvPr id="78" name="Rechthoek 13">
              <a:extLst>
                <a:ext uri="{FF2B5EF4-FFF2-40B4-BE49-F238E27FC236}">
                  <a16:creationId xmlns:a16="http://schemas.microsoft.com/office/drawing/2014/main" id="{6AFFF5A3-20B7-411F-879D-F964525D3E51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gradFill>
              <a:gsLst>
                <a:gs pos="0">
                  <a:schemeClr val="accent1"/>
                </a:gs>
                <a:gs pos="67000">
                  <a:srgbClr val="D53B91"/>
                </a:gs>
                <a:gs pos="33000">
                  <a:srgbClr val="E1455B"/>
                </a:gs>
                <a:gs pos="100000">
                  <a:schemeClr val="accent2"/>
                </a:gs>
              </a:gsLst>
              <a:lin ang="0" scaled="0"/>
            </a:gra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Choosing text levels</a:t>
              </a:r>
            </a:p>
          </p:txBody>
        </p:sp>
        <p:sp>
          <p:nvSpPr>
            <p:cNvPr id="82" name="Ovaal 14">
              <a:extLst>
                <a:ext uri="{FF2B5EF4-FFF2-40B4-BE49-F238E27FC236}">
                  <a16:creationId xmlns:a16="http://schemas.microsoft.com/office/drawing/2014/main" id="{0164F9C2-1103-4016-B2BC-B352481A56B8}"/>
                </a:ext>
              </a:extLst>
            </p:cNvPr>
            <p:cNvSpPr/>
            <p:nvPr userDrawn="1"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83" name="Ovaal 16">
              <a:extLst>
                <a:ext uri="{FF2B5EF4-FFF2-40B4-BE49-F238E27FC236}">
                  <a16:creationId xmlns:a16="http://schemas.microsoft.com/office/drawing/2014/main" id="{25765D7E-1EC6-4599-9525-51506D20F01E}"/>
                </a:ext>
              </a:extLst>
            </p:cNvPr>
            <p:cNvSpPr/>
            <p:nvPr userDrawn="1"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84" name="Rechthoek 17">
              <a:extLst>
                <a:ext uri="{FF2B5EF4-FFF2-40B4-BE49-F238E27FC236}">
                  <a16:creationId xmlns:a16="http://schemas.microsoft.com/office/drawing/2014/main" id="{C8C20439-2DDE-4A84-8FD9-F86BCFF678DB}"/>
                </a:ext>
              </a:extLst>
            </p:cNvPr>
            <p:cNvSpPr/>
            <p:nvPr userDrawn="1"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Under the tab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use the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list level-buttons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choose a text level. 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Choose from:</a:t>
              </a:r>
            </a:p>
          </p:txBody>
        </p:sp>
        <p:sp>
          <p:nvSpPr>
            <p:cNvPr id="85" name="Ovaal 19">
              <a:extLst>
                <a:ext uri="{FF2B5EF4-FFF2-40B4-BE49-F238E27FC236}">
                  <a16:creationId xmlns:a16="http://schemas.microsoft.com/office/drawing/2014/main" id="{B82CE02D-A5B6-4678-96DE-9E818648CB68}"/>
                </a:ext>
              </a:extLst>
            </p:cNvPr>
            <p:cNvSpPr/>
            <p:nvPr userDrawn="1"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86" name="Ovaal 21">
              <a:extLst>
                <a:ext uri="{FF2B5EF4-FFF2-40B4-BE49-F238E27FC236}">
                  <a16:creationId xmlns:a16="http://schemas.microsoft.com/office/drawing/2014/main" id="{6B401166-5242-4176-A853-7AF0DCED6F11}"/>
                </a:ext>
              </a:extLst>
            </p:cNvPr>
            <p:cNvSpPr/>
            <p:nvPr userDrawn="1"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87" name="Ovaal 23">
              <a:extLst>
                <a:ext uri="{FF2B5EF4-FFF2-40B4-BE49-F238E27FC236}">
                  <a16:creationId xmlns:a16="http://schemas.microsoft.com/office/drawing/2014/main" id="{1D6F8275-36B7-4823-B116-3982405E0583}"/>
                </a:ext>
              </a:extLst>
            </p:cNvPr>
            <p:cNvSpPr/>
            <p:nvPr userDrawn="1"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88" name="Ovaal 25">
              <a:extLst>
                <a:ext uri="{FF2B5EF4-FFF2-40B4-BE49-F238E27FC236}">
                  <a16:creationId xmlns:a16="http://schemas.microsoft.com/office/drawing/2014/main" id="{D9897727-8D69-47F1-A3B9-8AA0D1F1C111}"/>
                </a:ext>
              </a:extLst>
            </p:cNvPr>
            <p:cNvSpPr/>
            <p:nvPr userDrawn="1"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89" name="Ovaal 27">
              <a:extLst>
                <a:ext uri="{FF2B5EF4-FFF2-40B4-BE49-F238E27FC236}">
                  <a16:creationId xmlns:a16="http://schemas.microsoft.com/office/drawing/2014/main" id="{01B3E2F2-BC1C-4E50-8549-16567A2D4A82}"/>
                </a:ext>
              </a:extLst>
            </p:cNvPr>
            <p:cNvSpPr/>
            <p:nvPr userDrawn="1"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90" name="Ovaal 29">
              <a:extLst>
                <a:ext uri="{FF2B5EF4-FFF2-40B4-BE49-F238E27FC236}">
                  <a16:creationId xmlns:a16="http://schemas.microsoft.com/office/drawing/2014/main" id="{417EE869-AE76-4184-86FB-A70D0113718D}"/>
                </a:ext>
              </a:extLst>
            </p:cNvPr>
            <p:cNvSpPr/>
            <p:nvPr userDrawn="1"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91" name="Ovaal 31">
              <a:extLst>
                <a:ext uri="{FF2B5EF4-FFF2-40B4-BE49-F238E27FC236}">
                  <a16:creationId xmlns:a16="http://schemas.microsoft.com/office/drawing/2014/main" id="{FB2A9999-0D9A-40DD-98F7-FC702EBC312B}"/>
                </a:ext>
              </a:extLst>
            </p:cNvPr>
            <p:cNvSpPr/>
            <p:nvPr userDrawn="1"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92" name="Rechthoek 33">
              <a:extLst>
                <a:ext uri="{FF2B5EF4-FFF2-40B4-BE49-F238E27FC236}">
                  <a16:creationId xmlns:a16="http://schemas.microsoft.com/office/drawing/2014/main" id="{DB29FD29-AD62-4275-AA32-3CB1BB9C6C3C}"/>
                </a:ext>
              </a:extLst>
            </p:cNvPr>
            <p:cNvSpPr/>
            <p:nvPr userDrawn="1"/>
          </p:nvSpPr>
          <p:spPr>
            <a:xfrm>
              <a:off x="-3786437" y="4531349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en-GB" sz="1200" b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grpSp>
          <p:nvGrpSpPr>
            <p:cNvPr id="93" name="VOORBEELD">
              <a:extLst>
                <a:ext uri="{FF2B5EF4-FFF2-40B4-BE49-F238E27FC236}">
                  <a16:creationId xmlns:a16="http://schemas.microsoft.com/office/drawing/2014/main" id="{0FC168CF-3198-4615-8180-48A8E241D584}"/>
                </a:ext>
              </a:extLst>
            </p:cNvPr>
            <p:cNvGrpSpPr/>
            <p:nvPr userDrawn="1"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97" name="Rechthoek 36">
                <a:extLst>
                  <a:ext uri="{FF2B5EF4-FFF2-40B4-BE49-F238E27FC236}">
                    <a16:creationId xmlns:a16="http://schemas.microsoft.com/office/drawing/2014/main" id="{58022FF9-446C-4B6F-AD24-975A02DEA8B5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GB" sz="9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Home</a:t>
                </a:r>
              </a:p>
            </p:txBody>
          </p:sp>
          <p:sp>
            <p:nvSpPr>
              <p:cNvPr id="98" name="Rechthoek 37">
                <a:extLst>
                  <a:ext uri="{FF2B5EF4-FFF2-40B4-BE49-F238E27FC236}">
                    <a16:creationId xmlns:a16="http://schemas.microsoft.com/office/drawing/2014/main" id="{9670F6C0-3815-432C-B648-6F31EAE0C063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99" name="Groep 38">
                <a:extLst>
                  <a:ext uri="{FF2B5EF4-FFF2-40B4-BE49-F238E27FC236}">
                    <a16:creationId xmlns:a16="http://schemas.microsoft.com/office/drawing/2014/main" id="{4DEACB53-463C-4281-B682-5408AE4F2DBB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130" name="Groep 69">
                  <a:extLst>
                    <a:ext uri="{FF2B5EF4-FFF2-40B4-BE49-F238E27FC236}">
                      <a16:creationId xmlns:a16="http://schemas.microsoft.com/office/drawing/2014/main" id="{14697F0D-95BD-488C-B3D2-CD03F7375AD7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132" name="Rechte verbindingslijn 71">
                    <a:extLst>
                      <a:ext uri="{FF2B5EF4-FFF2-40B4-BE49-F238E27FC236}">
                        <a16:creationId xmlns:a16="http://schemas.microsoft.com/office/drawing/2014/main" id="{B74361A3-2B51-41C9-BCF0-75517A6C2A3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3" name="Rechte verbindingslijn 72">
                    <a:extLst>
                      <a:ext uri="{FF2B5EF4-FFF2-40B4-BE49-F238E27FC236}">
                        <a16:creationId xmlns:a16="http://schemas.microsoft.com/office/drawing/2014/main" id="{6016DFB5-22CB-4D3E-B3EA-4F18651688A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4" name="Rechte verbindingslijn 73">
                    <a:extLst>
                      <a:ext uri="{FF2B5EF4-FFF2-40B4-BE49-F238E27FC236}">
                        <a16:creationId xmlns:a16="http://schemas.microsoft.com/office/drawing/2014/main" id="{B509330B-1F3F-4163-B2ED-947487873D5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5" name="Rechte verbindingslijn 74">
                    <a:extLst>
                      <a:ext uri="{FF2B5EF4-FFF2-40B4-BE49-F238E27FC236}">
                        <a16:creationId xmlns:a16="http://schemas.microsoft.com/office/drawing/2014/main" id="{4AFC91CF-9281-4A0E-BD3E-499258AD8E3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6" name="Rechte verbindingslijn 75">
                    <a:extLst>
                      <a:ext uri="{FF2B5EF4-FFF2-40B4-BE49-F238E27FC236}">
                        <a16:creationId xmlns:a16="http://schemas.microsoft.com/office/drawing/2014/main" id="{A0CB6496-12FF-4352-A622-A631217E32F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31" name="Pijl: rechts 70">
                  <a:extLst>
                    <a:ext uri="{FF2B5EF4-FFF2-40B4-BE49-F238E27FC236}">
                      <a16:creationId xmlns:a16="http://schemas.microsoft.com/office/drawing/2014/main" id="{6D704BFE-3487-45A0-BFF9-BCF173ACC49C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00" name="Groep 39">
                <a:extLst>
                  <a:ext uri="{FF2B5EF4-FFF2-40B4-BE49-F238E27FC236}">
                    <a16:creationId xmlns:a16="http://schemas.microsoft.com/office/drawing/2014/main" id="{714EAF29-02E1-4A65-8EA8-40FDBE18DD3B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123" name="Groep 62">
                  <a:extLst>
                    <a:ext uri="{FF2B5EF4-FFF2-40B4-BE49-F238E27FC236}">
                      <a16:creationId xmlns:a16="http://schemas.microsoft.com/office/drawing/2014/main" id="{5B82613F-344A-4D27-B608-012190616ED8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125" name="Rechte verbindingslijn 64">
                    <a:extLst>
                      <a:ext uri="{FF2B5EF4-FFF2-40B4-BE49-F238E27FC236}">
                        <a16:creationId xmlns:a16="http://schemas.microsoft.com/office/drawing/2014/main" id="{BCBBA154-6BC0-4264-A5E3-A5FEED0D8E1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6" name="Rechte verbindingslijn 65">
                    <a:extLst>
                      <a:ext uri="{FF2B5EF4-FFF2-40B4-BE49-F238E27FC236}">
                        <a16:creationId xmlns:a16="http://schemas.microsoft.com/office/drawing/2014/main" id="{6C90BD42-11E8-4E3B-82B3-8A435EC25E2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7" name="Rechte verbindingslijn 66">
                    <a:extLst>
                      <a:ext uri="{FF2B5EF4-FFF2-40B4-BE49-F238E27FC236}">
                        <a16:creationId xmlns:a16="http://schemas.microsoft.com/office/drawing/2014/main" id="{61373225-4B01-4727-B31E-B0483DDBDA4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8" name="Rechte verbindingslijn 67">
                    <a:extLst>
                      <a:ext uri="{FF2B5EF4-FFF2-40B4-BE49-F238E27FC236}">
                        <a16:creationId xmlns:a16="http://schemas.microsoft.com/office/drawing/2014/main" id="{DC13CA68-FF4D-4297-A1D9-93C000F8B44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9" name="Rechte verbindingslijn 68">
                    <a:extLst>
                      <a:ext uri="{FF2B5EF4-FFF2-40B4-BE49-F238E27FC236}">
                        <a16:creationId xmlns:a16="http://schemas.microsoft.com/office/drawing/2014/main" id="{C4D35D3F-5620-4F16-83A5-E5BA7845211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24" name="Pijl: rechts 63">
                  <a:extLst>
                    <a:ext uri="{FF2B5EF4-FFF2-40B4-BE49-F238E27FC236}">
                      <a16:creationId xmlns:a16="http://schemas.microsoft.com/office/drawing/2014/main" id="{DF43F1ED-BB8D-42F8-92E8-10523B575D7B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101" name="Rechte verbindingslijn 40">
                <a:extLst>
                  <a:ext uri="{FF2B5EF4-FFF2-40B4-BE49-F238E27FC236}">
                    <a16:creationId xmlns:a16="http://schemas.microsoft.com/office/drawing/2014/main" id="{65CEEBC7-3FBE-422A-BA2F-FB253FC9E58F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bg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102" name="Rechte verbindingslijn 41">
                <a:extLst>
                  <a:ext uri="{FF2B5EF4-FFF2-40B4-BE49-F238E27FC236}">
                    <a16:creationId xmlns:a16="http://schemas.microsoft.com/office/drawing/2014/main" id="{EEA8CBC8-FD54-424A-B6A1-E56B2E6BA06C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bg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103" name="Rechthoek 42">
                <a:extLst>
                  <a:ext uri="{FF2B5EF4-FFF2-40B4-BE49-F238E27FC236}">
                    <a16:creationId xmlns:a16="http://schemas.microsoft.com/office/drawing/2014/main" id="{16E72241-B3EA-4A99-B2B2-D70AA0B87025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up</a:t>
                </a:r>
              </a:p>
            </p:txBody>
          </p:sp>
          <p:sp>
            <p:nvSpPr>
              <p:cNvPr id="104" name="Rechthoek 43">
                <a:extLst>
                  <a:ext uri="{FF2B5EF4-FFF2-40B4-BE49-F238E27FC236}">
                    <a16:creationId xmlns:a16="http://schemas.microsoft.com/office/drawing/2014/main" id="{97ABFB1E-13CD-495A-B676-CD3A668E02CD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down</a:t>
                </a:r>
              </a:p>
            </p:txBody>
          </p:sp>
          <p:grpSp>
            <p:nvGrpSpPr>
              <p:cNvPr id="105" name="Groep 44">
                <a:extLst>
                  <a:ext uri="{FF2B5EF4-FFF2-40B4-BE49-F238E27FC236}">
                    <a16:creationId xmlns:a16="http://schemas.microsoft.com/office/drawing/2014/main" id="{961CF6A5-386A-4A40-9E57-3BDEC672B6DC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115" name="Rechthoek 54">
                  <a:extLst>
                    <a:ext uri="{FF2B5EF4-FFF2-40B4-BE49-F238E27FC236}">
                      <a16:creationId xmlns:a16="http://schemas.microsoft.com/office/drawing/2014/main" id="{99DF1B82-A302-4EDA-8483-DF44D799801E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116" name="Groep 55">
                  <a:extLst>
                    <a:ext uri="{FF2B5EF4-FFF2-40B4-BE49-F238E27FC236}">
                      <a16:creationId xmlns:a16="http://schemas.microsoft.com/office/drawing/2014/main" id="{8A29B430-8DEC-439C-996A-B190CBB7B6A2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118" name="Rechte verbindingslijn 57">
                    <a:extLst>
                      <a:ext uri="{FF2B5EF4-FFF2-40B4-BE49-F238E27FC236}">
                        <a16:creationId xmlns:a16="http://schemas.microsoft.com/office/drawing/2014/main" id="{D26DB603-B672-4AF9-846E-9FE23BA8603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19" name="Rechte verbindingslijn 58">
                    <a:extLst>
                      <a:ext uri="{FF2B5EF4-FFF2-40B4-BE49-F238E27FC236}">
                        <a16:creationId xmlns:a16="http://schemas.microsoft.com/office/drawing/2014/main" id="{9D9C62EF-015E-4306-A64E-1AA4217BFCC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0" name="Rechte verbindingslijn 59">
                    <a:extLst>
                      <a:ext uri="{FF2B5EF4-FFF2-40B4-BE49-F238E27FC236}">
                        <a16:creationId xmlns:a16="http://schemas.microsoft.com/office/drawing/2014/main" id="{E6E7C14A-1CCD-4673-A3B3-5283D1D77E6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1" name="Rechte verbindingslijn 60">
                    <a:extLst>
                      <a:ext uri="{FF2B5EF4-FFF2-40B4-BE49-F238E27FC236}">
                        <a16:creationId xmlns:a16="http://schemas.microsoft.com/office/drawing/2014/main" id="{DEF7C5DF-2C4A-4DBB-A3CB-31126139DED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2" name="Rechte verbindingslijn 61">
                    <a:extLst>
                      <a:ext uri="{FF2B5EF4-FFF2-40B4-BE49-F238E27FC236}">
                        <a16:creationId xmlns:a16="http://schemas.microsoft.com/office/drawing/2014/main" id="{20DC8071-E007-4303-9F37-9A1FE8E417C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17" name="Pijl: rechts 56">
                  <a:extLst>
                    <a:ext uri="{FF2B5EF4-FFF2-40B4-BE49-F238E27FC236}">
                      <a16:creationId xmlns:a16="http://schemas.microsoft.com/office/drawing/2014/main" id="{C38790F4-E044-4D8A-8F40-4C2E08AA6EA3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06" name="Groep 45">
                <a:extLst>
                  <a:ext uri="{FF2B5EF4-FFF2-40B4-BE49-F238E27FC236}">
                    <a16:creationId xmlns:a16="http://schemas.microsoft.com/office/drawing/2014/main" id="{E1D1ABFD-3BFD-45BA-B8B5-7578546581AB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107" name="Rechthoek 46">
                  <a:extLst>
                    <a:ext uri="{FF2B5EF4-FFF2-40B4-BE49-F238E27FC236}">
                      <a16:creationId xmlns:a16="http://schemas.microsoft.com/office/drawing/2014/main" id="{E1BAD881-A1A8-4136-91A6-4BC2419DFC56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108" name="Groep 47">
                  <a:extLst>
                    <a:ext uri="{FF2B5EF4-FFF2-40B4-BE49-F238E27FC236}">
                      <a16:creationId xmlns:a16="http://schemas.microsoft.com/office/drawing/2014/main" id="{EDE12650-0CBE-4B1F-8F1A-8D53397FD217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110" name="Rechte verbindingslijn 49">
                    <a:extLst>
                      <a:ext uri="{FF2B5EF4-FFF2-40B4-BE49-F238E27FC236}">
                        <a16:creationId xmlns:a16="http://schemas.microsoft.com/office/drawing/2014/main" id="{FBC78DF0-622C-49A5-A256-C9C213207FD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11" name="Rechte verbindingslijn 50">
                    <a:extLst>
                      <a:ext uri="{FF2B5EF4-FFF2-40B4-BE49-F238E27FC236}">
                        <a16:creationId xmlns:a16="http://schemas.microsoft.com/office/drawing/2014/main" id="{3B961F1F-9F27-414D-878B-A6ADFCB165C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12" name="Rechte verbindingslijn 51">
                    <a:extLst>
                      <a:ext uri="{FF2B5EF4-FFF2-40B4-BE49-F238E27FC236}">
                        <a16:creationId xmlns:a16="http://schemas.microsoft.com/office/drawing/2014/main" id="{C41EA2E0-F825-488F-B88A-0775C9FDEB6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13" name="Rechte verbindingslijn 52">
                    <a:extLst>
                      <a:ext uri="{FF2B5EF4-FFF2-40B4-BE49-F238E27FC236}">
                        <a16:creationId xmlns:a16="http://schemas.microsoft.com/office/drawing/2014/main" id="{ECA237F3-1867-416A-9495-600E80241AD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14" name="Rechte verbindingslijn 53">
                    <a:extLst>
                      <a:ext uri="{FF2B5EF4-FFF2-40B4-BE49-F238E27FC236}">
                        <a16:creationId xmlns:a16="http://schemas.microsoft.com/office/drawing/2014/main" id="{6161AFB3-8A60-47CB-ADF4-E95EFC532AF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09" name="Pijl: rechts 48">
                  <a:extLst>
                    <a:ext uri="{FF2B5EF4-FFF2-40B4-BE49-F238E27FC236}">
                      <a16:creationId xmlns:a16="http://schemas.microsoft.com/office/drawing/2014/main" id="{B7D0B870-6265-48F6-BDEB-5DB325E45AFE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sp>
          <p:nvSpPr>
            <p:cNvPr id="94" name="Ovaal 76">
              <a:extLst>
                <a:ext uri="{FF2B5EF4-FFF2-40B4-BE49-F238E27FC236}">
                  <a16:creationId xmlns:a16="http://schemas.microsoft.com/office/drawing/2014/main" id="{C7D16323-8042-4F99-B70B-DB5A464D262D}"/>
                </a:ext>
              </a:extLst>
            </p:cNvPr>
            <p:cNvSpPr/>
            <p:nvPr userDrawn="1"/>
          </p:nvSpPr>
          <p:spPr>
            <a:xfrm>
              <a:off x="-350728" y="4426770"/>
              <a:ext cx="244751" cy="24475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en-GB" sz="1600" cap="all" baseline="0" noProof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95" name="Graphic 163" descr="Informatie">
              <a:extLst>
                <a:ext uri="{FF2B5EF4-FFF2-40B4-BE49-F238E27FC236}">
                  <a16:creationId xmlns:a16="http://schemas.microsoft.com/office/drawing/2014/main" id="{4D9C052C-1DEA-47AB-8B35-F035C367EB2E}"/>
                </a:ext>
              </a:extLst>
            </p:cNvPr>
            <p:cNvSpPr/>
            <p:nvPr userDrawn="1"/>
          </p:nvSpPr>
          <p:spPr>
            <a:xfrm>
              <a:off x="-370195" y="4407303"/>
              <a:ext cx="283684" cy="283685"/>
            </a:xfrm>
            <a:custGeom>
              <a:avLst/>
              <a:gdLst>
                <a:gd name="connsiteX0" fmla="*/ 145860 w 291719"/>
                <a:gd name="connsiteY0" fmla="*/ 0 h 291719"/>
                <a:gd name="connsiteX1" fmla="*/ 0 w 291719"/>
                <a:gd name="connsiteY1" fmla="*/ 145860 h 291719"/>
                <a:gd name="connsiteX2" fmla="*/ 145860 w 291719"/>
                <a:gd name="connsiteY2" fmla="*/ 291720 h 291719"/>
                <a:gd name="connsiteX3" fmla="*/ 291720 w 291719"/>
                <a:gd name="connsiteY3" fmla="*/ 145860 h 291719"/>
                <a:gd name="connsiteX4" fmla="*/ 145860 w 291719"/>
                <a:gd name="connsiteY4" fmla="*/ 0 h 291719"/>
                <a:gd name="connsiteX5" fmla="*/ 138183 w 291719"/>
                <a:gd name="connsiteY5" fmla="*/ 38384 h 291719"/>
                <a:gd name="connsiteX6" fmla="*/ 157375 w 291719"/>
                <a:gd name="connsiteY6" fmla="*/ 57576 h 291719"/>
                <a:gd name="connsiteX7" fmla="*/ 138183 w 291719"/>
                <a:gd name="connsiteY7" fmla="*/ 76768 h 291719"/>
                <a:gd name="connsiteX8" fmla="*/ 118991 w 291719"/>
                <a:gd name="connsiteY8" fmla="*/ 57576 h 291719"/>
                <a:gd name="connsiteX9" fmla="*/ 138183 w 291719"/>
                <a:gd name="connsiteY9" fmla="*/ 38384 h 291719"/>
                <a:gd name="connsiteX10" fmla="*/ 184244 w 291719"/>
                <a:gd name="connsiteY10" fmla="*/ 253336 h 291719"/>
                <a:gd name="connsiteX11" fmla="*/ 107476 w 291719"/>
                <a:gd name="connsiteY11" fmla="*/ 253336 h 291719"/>
                <a:gd name="connsiteX12" fmla="*/ 107476 w 291719"/>
                <a:gd name="connsiteY12" fmla="*/ 230305 h 291719"/>
                <a:gd name="connsiteX13" fmla="*/ 134345 w 291719"/>
                <a:gd name="connsiteY13" fmla="*/ 230305 h 291719"/>
                <a:gd name="connsiteX14" fmla="*/ 134345 w 291719"/>
                <a:gd name="connsiteY14" fmla="*/ 115153 h 291719"/>
                <a:gd name="connsiteX15" fmla="*/ 111314 w 291719"/>
                <a:gd name="connsiteY15" fmla="*/ 115153 h 291719"/>
                <a:gd name="connsiteX16" fmla="*/ 111314 w 291719"/>
                <a:gd name="connsiteY16" fmla="*/ 92122 h 291719"/>
                <a:gd name="connsiteX17" fmla="*/ 157375 w 291719"/>
                <a:gd name="connsiteY17" fmla="*/ 92122 h 291719"/>
                <a:gd name="connsiteX18" fmla="*/ 157375 w 291719"/>
                <a:gd name="connsiteY18" fmla="*/ 115153 h 291719"/>
                <a:gd name="connsiteX19" fmla="*/ 157375 w 291719"/>
                <a:gd name="connsiteY19" fmla="*/ 230305 h 291719"/>
                <a:gd name="connsiteX20" fmla="*/ 184244 w 291719"/>
                <a:gd name="connsiteY20" fmla="*/ 230305 h 291719"/>
                <a:gd name="connsiteX21" fmla="*/ 184244 w 291719"/>
                <a:gd name="connsiteY21" fmla="*/ 253336 h 291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1719" h="291719">
                  <a:moveTo>
                    <a:pt x="145860" y="0"/>
                  </a:moveTo>
                  <a:cubicBezTo>
                    <a:pt x="65253" y="0"/>
                    <a:pt x="0" y="65253"/>
                    <a:pt x="0" y="145860"/>
                  </a:cubicBezTo>
                  <a:cubicBezTo>
                    <a:pt x="0" y="226467"/>
                    <a:pt x="65253" y="291720"/>
                    <a:pt x="145860" y="291720"/>
                  </a:cubicBezTo>
                  <a:cubicBezTo>
                    <a:pt x="226467" y="291720"/>
                    <a:pt x="291720" y="226467"/>
                    <a:pt x="291720" y="145860"/>
                  </a:cubicBezTo>
                  <a:cubicBezTo>
                    <a:pt x="291720" y="65253"/>
                    <a:pt x="226467" y="0"/>
                    <a:pt x="145860" y="0"/>
                  </a:cubicBezTo>
                  <a:close/>
                  <a:moveTo>
                    <a:pt x="138183" y="38384"/>
                  </a:moveTo>
                  <a:cubicBezTo>
                    <a:pt x="148931" y="38384"/>
                    <a:pt x="157375" y="46829"/>
                    <a:pt x="157375" y="57576"/>
                  </a:cubicBezTo>
                  <a:cubicBezTo>
                    <a:pt x="157375" y="68324"/>
                    <a:pt x="148931" y="76768"/>
                    <a:pt x="138183" y="76768"/>
                  </a:cubicBezTo>
                  <a:cubicBezTo>
                    <a:pt x="127435" y="76768"/>
                    <a:pt x="118991" y="68324"/>
                    <a:pt x="118991" y="57576"/>
                  </a:cubicBezTo>
                  <a:cubicBezTo>
                    <a:pt x="118991" y="46829"/>
                    <a:pt x="127435" y="38384"/>
                    <a:pt x="138183" y="38384"/>
                  </a:cubicBezTo>
                  <a:close/>
                  <a:moveTo>
                    <a:pt x="184244" y="253336"/>
                  </a:moveTo>
                  <a:lnTo>
                    <a:pt x="107476" y="253336"/>
                  </a:lnTo>
                  <a:lnTo>
                    <a:pt x="107476" y="230305"/>
                  </a:lnTo>
                  <a:lnTo>
                    <a:pt x="134345" y="230305"/>
                  </a:lnTo>
                  <a:lnTo>
                    <a:pt x="134345" y="115153"/>
                  </a:lnTo>
                  <a:lnTo>
                    <a:pt x="111314" y="115153"/>
                  </a:lnTo>
                  <a:lnTo>
                    <a:pt x="111314" y="92122"/>
                  </a:lnTo>
                  <a:lnTo>
                    <a:pt x="157375" y="92122"/>
                  </a:lnTo>
                  <a:lnTo>
                    <a:pt x="157375" y="115153"/>
                  </a:lnTo>
                  <a:lnTo>
                    <a:pt x="157375" y="230305"/>
                  </a:lnTo>
                  <a:lnTo>
                    <a:pt x="184244" y="230305"/>
                  </a:lnTo>
                  <a:lnTo>
                    <a:pt x="184244" y="253336"/>
                  </a:lnTo>
                  <a:close/>
                </a:path>
              </a:pathLst>
            </a:custGeom>
            <a:solidFill>
              <a:schemeClr val="bg1"/>
            </a:solidFill>
            <a:ln w="37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2000" noProof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96" name="Tijdelijke aanduiding voor tekst 2">
              <a:extLst>
                <a:ext uri="{FF2B5EF4-FFF2-40B4-BE49-F238E27FC236}">
                  <a16:creationId xmlns:a16="http://schemas.microsoft.com/office/drawing/2014/main" id="{60CBE486-977A-465F-AE80-95768E9B2CBA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-3255019" y="1845859"/>
              <a:ext cx="2219788" cy="2564337"/>
            </a:xfrm>
            <a:prstGeom prst="rect">
              <a:avLst/>
            </a:prstGeom>
          </p:spPr>
          <p:txBody>
            <a:bodyPr vert="horz" lIns="0" tIns="0" rIns="0" bIns="0" rtlCol="0">
              <a:noAutofit/>
            </a:bodyPr>
            <a:lstStyle>
              <a:lvl1pPr marL="180000" indent="-180000" algn="l" defTabSz="719138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chemeClr val="tx1"/>
                </a:buClr>
                <a:buSzPct val="100000"/>
                <a:buFont typeface="Segoe UI Light" panose="020B0502040204020203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24000" indent="-180000" algn="l" defTabSz="719138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  <a:defRPr sz="1400" i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68000" indent="-180000" algn="l" defTabSz="719138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  <a:defRPr sz="1200" i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48000" indent="-180000" algn="l" defTabSz="719138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SzPct val="100000"/>
                <a:buFont typeface="Arial" panose="020B0604020202020204" pitchFamily="34" charset="0"/>
                <a:buChar char="•"/>
                <a:defRPr sz="1050" b="0" strike="noStrike" kern="1200" cap="none" spc="50" baseline="0">
                  <a:ln>
                    <a:noFill/>
                  </a:ln>
                  <a:solidFill>
                    <a:schemeClr val="tx1"/>
                  </a:solidFill>
                  <a:latin typeface="+mn-lt"/>
                  <a:ea typeface="+mn-ea"/>
                  <a:cs typeface="Calibri" panose="020F0502020204030204" pitchFamily="34" charset="0"/>
                </a:defRPr>
              </a:lvl4pPr>
              <a:lvl5pPr marL="0" indent="0" algn="l" defTabSz="719138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chemeClr val="tx2"/>
                </a:buClr>
                <a:buFont typeface="+mj-lt"/>
                <a:buNone/>
                <a:defRPr sz="1400" b="0" i="0" kern="1200" spc="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0" indent="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tx1"/>
                </a:buClr>
                <a:buFont typeface="+mj-lt"/>
                <a:buNone/>
                <a:defRPr sz="1600" b="1" i="0" kern="1200" cap="all" spc="50" baseline="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6pPr>
              <a:lvl7pPr marL="0" indent="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tx1"/>
                </a:buClr>
                <a:buFont typeface="+mj-lt"/>
                <a:buNone/>
                <a:defRPr sz="1600" b="1" i="0" kern="1200" cap="none" spc="50" baseline="0">
                  <a:solidFill>
                    <a:schemeClr val="accent1"/>
                  </a:solidFill>
                  <a:latin typeface="+mj-lt"/>
                  <a:ea typeface="+mn-ea"/>
                  <a:cs typeface="+mn-cs"/>
                </a:defRPr>
              </a:lvl7pPr>
              <a:lvl8pPr marL="0" indent="0" algn="l" defTabSz="914400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600"/>
                </a:spcAft>
                <a:buFont typeface="Arial" panose="020B0604020202020204" pitchFamily="34" charset="0"/>
                <a:buNone/>
                <a:defRPr sz="2000" i="1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8pPr>
              <a:lvl9pPr marL="0" indent="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1200"/>
                </a:spcAft>
                <a:buFont typeface="Arial" panose="020B0604020202020204" pitchFamily="34" charset="0"/>
                <a:buNone/>
                <a:defRPr sz="1050" b="0" kern="1200">
                  <a:solidFill>
                    <a:schemeClr val="bg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400"/>
                </a:spcBef>
                <a:spcAft>
                  <a:spcPts val="400"/>
                </a:spcAft>
                <a:buClr>
                  <a:schemeClr val="bg1"/>
                </a:buClr>
              </a:pPr>
              <a:r>
                <a:rPr lang="en-GB" sz="1200" dirty="0">
                  <a:solidFill>
                    <a:schemeClr val="bg1"/>
                  </a:solidFill>
                </a:rPr>
                <a:t>Bullet</a:t>
              </a:r>
            </a:p>
            <a:p>
              <a:pPr lvl="1">
                <a:spcBef>
                  <a:spcPts val="400"/>
                </a:spcBef>
                <a:spcAft>
                  <a:spcPts val="400"/>
                </a:spcAft>
                <a:buClr>
                  <a:schemeClr val="bg1"/>
                </a:buClr>
              </a:pPr>
              <a:r>
                <a:rPr lang="en-GB" sz="1200" dirty="0">
                  <a:solidFill>
                    <a:schemeClr val="bg1"/>
                  </a:solidFill>
                </a:rPr>
                <a:t>Sub-bullet</a:t>
              </a:r>
            </a:p>
            <a:p>
              <a:pPr lvl="2">
                <a:spcBef>
                  <a:spcPts val="400"/>
                </a:spcBef>
                <a:spcAft>
                  <a:spcPts val="400"/>
                </a:spcAft>
                <a:buClr>
                  <a:schemeClr val="bg1"/>
                </a:buClr>
              </a:pPr>
              <a:r>
                <a:rPr lang="en-GB" sz="1100" dirty="0">
                  <a:solidFill>
                    <a:schemeClr val="bg1"/>
                  </a:solidFill>
                </a:rPr>
                <a:t>Sub-sub-bullet</a:t>
              </a:r>
            </a:p>
            <a:p>
              <a:pPr lvl="3">
                <a:spcBef>
                  <a:spcPts val="400"/>
                </a:spcBef>
                <a:spcAft>
                  <a:spcPts val="400"/>
                </a:spcAft>
                <a:buClr>
                  <a:schemeClr val="bg1"/>
                </a:buClr>
              </a:pPr>
              <a:r>
                <a:rPr lang="en-GB" sz="1000" dirty="0">
                  <a:solidFill>
                    <a:schemeClr val="bg1"/>
                  </a:solidFill>
                </a:rPr>
                <a:t>Sub-sub-sub-bullet</a:t>
              </a:r>
            </a:p>
            <a:p>
              <a:pPr lvl="4">
                <a:spcBef>
                  <a:spcPts val="400"/>
                </a:spcBef>
                <a:spcAft>
                  <a:spcPts val="400"/>
                </a:spcAft>
              </a:pPr>
              <a:r>
                <a:rPr lang="en-GB" sz="1200" dirty="0">
                  <a:solidFill>
                    <a:schemeClr val="bg1"/>
                  </a:solidFill>
                </a:rPr>
                <a:t>Default text</a:t>
              </a:r>
            </a:p>
            <a:p>
              <a:pPr lvl="5">
                <a:spcBef>
                  <a:spcPts val="400"/>
                </a:spcBef>
                <a:spcAft>
                  <a:spcPts val="400"/>
                </a:spcAft>
              </a:pPr>
              <a:r>
                <a:rPr lang="en-GB" sz="1400" dirty="0">
                  <a:solidFill>
                    <a:schemeClr val="bg1"/>
                  </a:solidFill>
                </a:rPr>
                <a:t>Subtitle #1</a:t>
              </a:r>
            </a:p>
            <a:p>
              <a:pPr lvl="6">
                <a:spcBef>
                  <a:spcPts val="400"/>
                </a:spcBef>
                <a:spcAft>
                  <a:spcPts val="400"/>
                </a:spcAft>
              </a:pPr>
              <a:r>
                <a:rPr lang="en-GB" sz="1400" dirty="0">
                  <a:solidFill>
                    <a:schemeClr val="bg1"/>
                  </a:solidFill>
                </a:rPr>
                <a:t>Subtitle #2</a:t>
              </a:r>
            </a:p>
            <a:p>
              <a:pPr lvl="7">
                <a:spcBef>
                  <a:spcPts val="400"/>
                </a:spcBef>
                <a:spcAft>
                  <a:spcPts val="400"/>
                </a:spcAft>
              </a:pPr>
              <a:r>
                <a:rPr lang="en-GB" sz="1800" dirty="0">
                  <a:solidFill>
                    <a:schemeClr val="bg1"/>
                  </a:solidFill>
                </a:rPr>
                <a:t>Quote  </a:t>
              </a:r>
            </a:p>
            <a:p>
              <a:pPr lvl="8">
                <a:spcBef>
                  <a:spcPts val="400"/>
                </a:spcBef>
                <a:spcAft>
                  <a:spcPts val="400"/>
                </a:spcAft>
              </a:pPr>
              <a:r>
                <a:rPr lang="en-GB" sz="1000" dirty="0">
                  <a:solidFill>
                    <a:schemeClr val="bg1"/>
                  </a:solidFill>
                </a:rPr>
                <a:t>Source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909919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502" userDrawn="1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[GRADIENT] - 2 HEADLINE - 2 CONTEN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ACKGROUND GRADIENT">
            <a:extLst>
              <a:ext uri="{FF2B5EF4-FFF2-40B4-BE49-F238E27FC236}">
                <a16:creationId xmlns:a16="http://schemas.microsoft.com/office/drawing/2014/main" id="{3BDDC333-021F-44C2-A35D-B83104B214EC}"/>
              </a:ext>
            </a:extLst>
          </p:cNvPr>
          <p:cNvSpPr>
            <a:spLocks/>
          </p:cNvSpPr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/>
              </a:gs>
              <a:gs pos="67000">
                <a:srgbClr val="D53B91"/>
              </a:gs>
              <a:gs pos="33000">
                <a:srgbClr val="E1455B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BC07461-E002-4DEF-9B12-6E2A18AC52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8242" y="1003524"/>
            <a:ext cx="10803479" cy="91258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Add your</a:t>
            </a:r>
            <a:br>
              <a:rPr lang="en-GB" noProof="0"/>
            </a:br>
            <a:r>
              <a:rPr lang="en-GB" noProof="0"/>
              <a:t>title here</a:t>
            </a:r>
            <a:endParaRPr lang="en-GB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50646C58-CA2F-455E-9107-D6E9EC7960C7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828203" y="2384424"/>
            <a:ext cx="5274000" cy="3650613"/>
          </a:xfrm>
        </p:spPr>
        <p:txBody>
          <a:bodyPr vert="horz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buClr>
                <a:schemeClr val="bg1"/>
              </a:buClr>
              <a:defRPr>
                <a:solidFill>
                  <a:schemeClr val="bg1"/>
                </a:solidFill>
              </a:defRPr>
            </a:lvl6pPr>
            <a:lvl7pPr>
              <a:buClr>
                <a:schemeClr val="bg1"/>
              </a:buCl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GB" noProof="0" dirty="0"/>
              <a:t>Bullet</a:t>
            </a:r>
          </a:p>
          <a:p>
            <a:pPr lvl="1"/>
            <a:r>
              <a:rPr lang="en-GB" noProof="0" dirty="0"/>
              <a:t>Sub-bullet</a:t>
            </a:r>
          </a:p>
          <a:p>
            <a:pPr lvl="2"/>
            <a:r>
              <a:rPr lang="en-GB" noProof="0" dirty="0"/>
              <a:t>Sub-sub-bullet</a:t>
            </a:r>
          </a:p>
          <a:p>
            <a:pPr lvl="3"/>
            <a:r>
              <a:rPr lang="en-GB" noProof="0" dirty="0"/>
              <a:t>Sub-sub-sub-bullet</a:t>
            </a:r>
          </a:p>
          <a:p>
            <a:pPr lvl="4"/>
            <a:r>
              <a:rPr lang="en-GB" noProof="0" dirty="0"/>
              <a:t>Default text</a:t>
            </a:r>
          </a:p>
          <a:p>
            <a:pPr lvl="5"/>
            <a:r>
              <a:rPr lang="en-GB" noProof="0" dirty="0"/>
              <a:t>Subtitle #1</a:t>
            </a:r>
          </a:p>
          <a:p>
            <a:pPr lvl="6"/>
            <a:r>
              <a:rPr lang="en-GB" noProof="0" dirty="0"/>
              <a:t>Subtitle #2</a:t>
            </a:r>
          </a:p>
          <a:p>
            <a:pPr lvl="7"/>
            <a:r>
              <a:rPr lang="en-GB" noProof="0" dirty="0"/>
              <a:t>Quote  </a:t>
            </a:r>
          </a:p>
          <a:p>
            <a:pPr lvl="8"/>
            <a:r>
              <a:rPr lang="en-GB" noProof="0" dirty="0"/>
              <a:t>Source </a:t>
            </a:r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B7A82148-C556-4FAF-9205-E94E3D2E63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00B3AD-7C6F-4FA3-AC17-ADB7C12A573F}" type="datetime4">
              <a:rPr lang="en-GB" smtClean="0"/>
              <a:t>29 September 2023</a:t>
            </a:fld>
            <a:endParaRPr lang="en-GB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868BF533-FD99-4EC9-9BF2-4E011FFC8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GB"/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732A7E28-E122-482F-B0FF-C4230F93CD33}"/>
              </a:ext>
            </a:extLst>
          </p:cNvPr>
          <p:cNvSpPr txBox="1"/>
          <p:nvPr userDrawn="1"/>
        </p:nvSpPr>
        <p:spPr>
          <a:xfrm>
            <a:off x="0" y="-286617"/>
            <a:ext cx="4300780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GB" sz="1050" cap="all" baseline="0" err="1">
                <a:solidFill>
                  <a:schemeClr val="accent2"/>
                </a:solidFill>
              </a:rPr>
              <a:t>TeXt</a:t>
            </a:r>
            <a:r>
              <a:rPr lang="en-GB" sz="1050" cap="all" baseline="0">
                <a:solidFill>
                  <a:schemeClr val="accent2"/>
                </a:solidFill>
              </a:rPr>
              <a:t> 100% [GRADIENT] – 2 headline  - 2 Content boxes </a:t>
            </a:r>
          </a:p>
        </p:txBody>
      </p:sp>
      <p:sp>
        <p:nvSpPr>
          <p:cNvPr id="11" name="Tijdelijke aanduiding voor verticale tekst 2">
            <a:extLst>
              <a:ext uri="{FF2B5EF4-FFF2-40B4-BE49-F238E27FC236}">
                <a16:creationId xmlns:a16="http://schemas.microsoft.com/office/drawing/2014/main" id="{AC2515DD-01D6-44DD-81E7-911E1CAC597D}"/>
              </a:ext>
            </a:extLst>
          </p:cNvPr>
          <p:cNvSpPr>
            <a:spLocks noGrp="1"/>
          </p:cNvSpPr>
          <p:nvPr>
            <p:ph type="body" orient="vert" idx="12" hasCustomPrompt="1"/>
          </p:nvPr>
        </p:nvSpPr>
        <p:spPr>
          <a:xfrm>
            <a:off x="828205" y="539119"/>
            <a:ext cx="4048595" cy="169277"/>
          </a:xfrm>
        </p:spPr>
        <p:txBody>
          <a:bodyPr vert="horz" wrap="square">
            <a:spAutoFit/>
          </a:bodyPr>
          <a:lstStyle>
            <a:lvl1pPr marL="0" indent="0">
              <a:buClr>
                <a:schemeClr val="bg1"/>
              </a:buClr>
              <a:buNone/>
              <a:defRPr sz="1100" cap="all" baseline="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buClr>
                <a:schemeClr val="bg1"/>
              </a:buClr>
              <a:defRPr>
                <a:solidFill>
                  <a:schemeClr val="bg1"/>
                </a:solidFill>
              </a:defRPr>
            </a:lvl6pPr>
            <a:lvl7pPr>
              <a:buClr>
                <a:schemeClr val="bg1"/>
              </a:buCl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GB" noProof="0"/>
              <a:t>Chapter / subject</a:t>
            </a:r>
          </a:p>
        </p:txBody>
      </p:sp>
      <p:pic>
        <p:nvPicPr>
          <p:cNvPr id="79" name="Graphic 78">
            <a:extLst>
              <a:ext uri="{FF2B5EF4-FFF2-40B4-BE49-F238E27FC236}">
                <a16:creationId xmlns:a16="http://schemas.microsoft.com/office/drawing/2014/main" id="{90B3DA03-2E0E-44EF-948A-7EB9D0177D8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86171" y="6633685"/>
            <a:ext cx="731984" cy="117157"/>
          </a:xfrm>
          <a:prstGeom prst="rect">
            <a:avLst/>
          </a:prstGeom>
        </p:spPr>
      </p:pic>
      <p:sp>
        <p:nvSpPr>
          <p:cNvPr id="80" name="Tijdelijke aanduiding voor verticale tekst 2">
            <a:extLst>
              <a:ext uri="{FF2B5EF4-FFF2-40B4-BE49-F238E27FC236}">
                <a16:creationId xmlns:a16="http://schemas.microsoft.com/office/drawing/2014/main" id="{35168600-B68E-421B-8B38-600EDC46CB04}"/>
              </a:ext>
            </a:extLst>
          </p:cNvPr>
          <p:cNvSpPr>
            <a:spLocks noGrp="1"/>
          </p:cNvSpPr>
          <p:nvPr>
            <p:ph type="body" orient="vert" idx="13" hasCustomPrompt="1"/>
          </p:nvPr>
        </p:nvSpPr>
        <p:spPr>
          <a:xfrm>
            <a:off x="6363123" y="2384424"/>
            <a:ext cx="5274000" cy="3650613"/>
          </a:xfrm>
        </p:spPr>
        <p:txBody>
          <a:bodyPr vert="horz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buClr>
                <a:schemeClr val="bg1"/>
              </a:buClr>
              <a:defRPr>
                <a:solidFill>
                  <a:schemeClr val="bg1"/>
                </a:solidFill>
              </a:defRPr>
            </a:lvl6pPr>
            <a:lvl7pPr>
              <a:buClr>
                <a:schemeClr val="bg1"/>
              </a:buCl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GB" noProof="0" dirty="0"/>
              <a:t>Bullet</a:t>
            </a:r>
          </a:p>
          <a:p>
            <a:pPr lvl="1"/>
            <a:r>
              <a:rPr lang="en-GB" noProof="0" dirty="0"/>
              <a:t>Sub-bullet</a:t>
            </a:r>
          </a:p>
          <a:p>
            <a:pPr lvl="2"/>
            <a:r>
              <a:rPr lang="en-GB" noProof="0" dirty="0"/>
              <a:t>Sub-sub-bullet</a:t>
            </a:r>
          </a:p>
          <a:p>
            <a:pPr lvl="3"/>
            <a:r>
              <a:rPr lang="en-GB" noProof="0" dirty="0"/>
              <a:t>Sub-sub-sub-bullet</a:t>
            </a:r>
          </a:p>
          <a:p>
            <a:pPr lvl="4"/>
            <a:r>
              <a:rPr lang="en-GB" noProof="0" dirty="0"/>
              <a:t>Default text</a:t>
            </a:r>
          </a:p>
          <a:p>
            <a:pPr lvl="5"/>
            <a:r>
              <a:rPr lang="en-GB" noProof="0" dirty="0"/>
              <a:t>Subtitle #1</a:t>
            </a:r>
          </a:p>
          <a:p>
            <a:pPr lvl="6"/>
            <a:r>
              <a:rPr lang="en-GB" noProof="0" dirty="0"/>
              <a:t>Subtitle #2</a:t>
            </a:r>
          </a:p>
          <a:p>
            <a:pPr lvl="7"/>
            <a:r>
              <a:rPr lang="en-GB" noProof="0" dirty="0"/>
              <a:t>Quote  </a:t>
            </a:r>
          </a:p>
          <a:p>
            <a:pPr lvl="8"/>
            <a:r>
              <a:rPr lang="en-GB" noProof="0" dirty="0"/>
              <a:t>Source </a:t>
            </a: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970D4D3C-CFEC-48C3-8AB4-A4547E2C0679}"/>
              </a:ext>
            </a:extLst>
          </p:cNvPr>
          <p:cNvGrpSpPr/>
          <p:nvPr userDrawn="1"/>
        </p:nvGrpSpPr>
        <p:grpSpPr>
          <a:xfrm>
            <a:off x="-3786437" y="0"/>
            <a:ext cx="3699926" cy="5359349"/>
            <a:chOff x="-3786437" y="0"/>
            <a:chExt cx="3699926" cy="5359349"/>
          </a:xfrm>
        </p:grpSpPr>
        <p:sp>
          <p:nvSpPr>
            <p:cNvPr id="78" name="Rechthoek 13">
              <a:extLst>
                <a:ext uri="{FF2B5EF4-FFF2-40B4-BE49-F238E27FC236}">
                  <a16:creationId xmlns:a16="http://schemas.microsoft.com/office/drawing/2014/main" id="{B7C87702-6153-412D-91DC-388D24AEB25C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gradFill>
              <a:gsLst>
                <a:gs pos="0">
                  <a:schemeClr val="accent1"/>
                </a:gs>
                <a:gs pos="67000">
                  <a:srgbClr val="D53B91"/>
                </a:gs>
                <a:gs pos="33000">
                  <a:srgbClr val="E1455B"/>
                </a:gs>
                <a:gs pos="100000">
                  <a:schemeClr val="accent2"/>
                </a:gs>
              </a:gsLst>
              <a:lin ang="0" scaled="0"/>
            </a:gra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Choosing text levels</a:t>
              </a:r>
            </a:p>
          </p:txBody>
        </p:sp>
        <p:sp>
          <p:nvSpPr>
            <p:cNvPr id="83" name="Ovaal 14">
              <a:extLst>
                <a:ext uri="{FF2B5EF4-FFF2-40B4-BE49-F238E27FC236}">
                  <a16:creationId xmlns:a16="http://schemas.microsoft.com/office/drawing/2014/main" id="{58536FC8-12F2-4C05-B27E-6AC5F276A6E3}"/>
                </a:ext>
              </a:extLst>
            </p:cNvPr>
            <p:cNvSpPr/>
            <p:nvPr userDrawn="1"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84" name="Ovaal 16">
              <a:extLst>
                <a:ext uri="{FF2B5EF4-FFF2-40B4-BE49-F238E27FC236}">
                  <a16:creationId xmlns:a16="http://schemas.microsoft.com/office/drawing/2014/main" id="{2CECC579-ED57-48A8-AAB1-50008261374E}"/>
                </a:ext>
              </a:extLst>
            </p:cNvPr>
            <p:cNvSpPr/>
            <p:nvPr userDrawn="1"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85" name="Rechthoek 17">
              <a:extLst>
                <a:ext uri="{FF2B5EF4-FFF2-40B4-BE49-F238E27FC236}">
                  <a16:creationId xmlns:a16="http://schemas.microsoft.com/office/drawing/2014/main" id="{E674D08F-5C17-4508-8B3B-698AA5C28314}"/>
                </a:ext>
              </a:extLst>
            </p:cNvPr>
            <p:cNvSpPr/>
            <p:nvPr userDrawn="1"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Under the tab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use the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list level-buttons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choose a text level. 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Choose from:</a:t>
              </a:r>
            </a:p>
          </p:txBody>
        </p:sp>
        <p:sp>
          <p:nvSpPr>
            <p:cNvPr id="86" name="Ovaal 19">
              <a:extLst>
                <a:ext uri="{FF2B5EF4-FFF2-40B4-BE49-F238E27FC236}">
                  <a16:creationId xmlns:a16="http://schemas.microsoft.com/office/drawing/2014/main" id="{7BDA6840-BA1D-4B7A-899A-0A851996B523}"/>
                </a:ext>
              </a:extLst>
            </p:cNvPr>
            <p:cNvSpPr/>
            <p:nvPr userDrawn="1"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87" name="Ovaal 21">
              <a:extLst>
                <a:ext uri="{FF2B5EF4-FFF2-40B4-BE49-F238E27FC236}">
                  <a16:creationId xmlns:a16="http://schemas.microsoft.com/office/drawing/2014/main" id="{B31C22C2-0CD2-48D2-84E4-21D10330EEFE}"/>
                </a:ext>
              </a:extLst>
            </p:cNvPr>
            <p:cNvSpPr/>
            <p:nvPr userDrawn="1"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88" name="Ovaal 23">
              <a:extLst>
                <a:ext uri="{FF2B5EF4-FFF2-40B4-BE49-F238E27FC236}">
                  <a16:creationId xmlns:a16="http://schemas.microsoft.com/office/drawing/2014/main" id="{3D59B76C-B2DF-48F4-9630-B11C2CACECF3}"/>
                </a:ext>
              </a:extLst>
            </p:cNvPr>
            <p:cNvSpPr/>
            <p:nvPr userDrawn="1"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89" name="Ovaal 25">
              <a:extLst>
                <a:ext uri="{FF2B5EF4-FFF2-40B4-BE49-F238E27FC236}">
                  <a16:creationId xmlns:a16="http://schemas.microsoft.com/office/drawing/2014/main" id="{11B44DC9-01B5-4E03-AC5F-2F19A7256B81}"/>
                </a:ext>
              </a:extLst>
            </p:cNvPr>
            <p:cNvSpPr/>
            <p:nvPr userDrawn="1"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90" name="Ovaal 27">
              <a:extLst>
                <a:ext uri="{FF2B5EF4-FFF2-40B4-BE49-F238E27FC236}">
                  <a16:creationId xmlns:a16="http://schemas.microsoft.com/office/drawing/2014/main" id="{97E6EA5E-2AE9-4EA8-964F-C058CA459C65}"/>
                </a:ext>
              </a:extLst>
            </p:cNvPr>
            <p:cNvSpPr/>
            <p:nvPr userDrawn="1"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91" name="Ovaal 29">
              <a:extLst>
                <a:ext uri="{FF2B5EF4-FFF2-40B4-BE49-F238E27FC236}">
                  <a16:creationId xmlns:a16="http://schemas.microsoft.com/office/drawing/2014/main" id="{C06D63B6-7B79-4BFD-A0CA-EC8E3505000A}"/>
                </a:ext>
              </a:extLst>
            </p:cNvPr>
            <p:cNvSpPr/>
            <p:nvPr userDrawn="1"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92" name="Ovaal 31">
              <a:extLst>
                <a:ext uri="{FF2B5EF4-FFF2-40B4-BE49-F238E27FC236}">
                  <a16:creationId xmlns:a16="http://schemas.microsoft.com/office/drawing/2014/main" id="{53676327-C863-417D-89EC-244058955999}"/>
                </a:ext>
              </a:extLst>
            </p:cNvPr>
            <p:cNvSpPr/>
            <p:nvPr userDrawn="1"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93" name="Rechthoek 33">
              <a:extLst>
                <a:ext uri="{FF2B5EF4-FFF2-40B4-BE49-F238E27FC236}">
                  <a16:creationId xmlns:a16="http://schemas.microsoft.com/office/drawing/2014/main" id="{0735A037-7E7C-480C-8B04-3F5D9BEF1DBA}"/>
                </a:ext>
              </a:extLst>
            </p:cNvPr>
            <p:cNvSpPr/>
            <p:nvPr userDrawn="1"/>
          </p:nvSpPr>
          <p:spPr>
            <a:xfrm>
              <a:off x="-3786437" y="4531349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en-GB" sz="1200" b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grpSp>
          <p:nvGrpSpPr>
            <p:cNvPr id="94" name="VOORBEELD">
              <a:extLst>
                <a:ext uri="{FF2B5EF4-FFF2-40B4-BE49-F238E27FC236}">
                  <a16:creationId xmlns:a16="http://schemas.microsoft.com/office/drawing/2014/main" id="{B4DDA8A1-7D16-42F2-82DE-D940362D091A}"/>
                </a:ext>
              </a:extLst>
            </p:cNvPr>
            <p:cNvGrpSpPr/>
            <p:nvPr userDrawn="1"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98" name="Rechthoek 36">
                <a:extLst>
                  <a:ext uri="{FF2B5EF4-FFF2-40B4-BE49-F238E27FC236}">
                    <a16:creationId xmlns:a16="http://schemas.microsoft.com/office/drawing/2014/main" id="{659F44DA-6E07-4C1F-979E-EB06D1D8F941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GB" sz="9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Home</a:t>
                </a:r>
              </a:p>
            </p:txBody>
          </p:sp>
          <p:sp>
            <p:nvSpPr>
              <p:cNvPr id="99" name="Rechthoek 37">
                <a:extLst>
                  <a:ext uri="{FF2B5EF4-FFF2-40B4-BE49-F238E27FC236}">
                    <a16:creationId xmlns:a16="http://schemas.microsoft.com/office/drawing/2014/main" id="{90818F09-F847-4168-A7E1-08642B5D2F9E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00" name="Groep 38">
                <a:extLst>
                  <a:ext uri="{FF2B5EF4-FFF2-40B4-BE49-F238E27FC236}">
                    <a16:creationId xmlns:a16="http://schemas.microsoft.com/office/drawing/2014/main" id="{7FC5B737-EA5C-42BD-9ECA-0A43DC8F65DB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131" name="Groep 69">
                  <a:extLst>
                    <a:ext uri="{FF2B5EF4-FFF2-40B4-BE49-F238E27FC236}">
                      <a16:creationId xmlns:a16="http://schemas.microsoft.com/office/drawing/2014/main" id="{8A3E081E-6EEC-4099-B190-8D3AE8E67350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133" name="Rechte verbindingslijn 71">
                    <a:extLst>
                      <a:ext uri="{FF2B5EF4-FFF2-40B4-BE49-F238E27FC236}">
                        <a16:creationId xmlns:a16="http://schemas.microsoft.com/office/drawing/2014/main" id="{5C4E74B0-3F81-4ABF-B6A7-646C5FADFB9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4" name="Rechte verbindingslijn 72">
                    <a:extLst>
                      <a:ext uri="{FF2B5EF4-FFF2-40B4-BE49-F238E27FC236}">
                        <a16:creationId xmlns:a16="http://schemas.microsoft.com/office/drawing/2014/main" id="{B61ACD27-D854-4CBA-93FC-2ED2290E1E8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5" name="Rechte verbindingslijn 73">
                    <a:extLst>
                      <a:ext uri="{FF2B5EF4-FFF2-40B4-BE49-F238E27FC236}">
                        <a16:creationId xmlns:a16="http://schemas.microsoft.com/office/drawing/2014/main" id="{9C694525-F091-4C05-86EC-807B6BA37D3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6" name="Rechte verbindingslijn 74">
                    <a:extLst>
                      <a:ext uri="{FF2B5EF4-FFF2-40B4-BE49-F238E27FC236}">
                        <a16:creationId xmlns:a16="http://schemas.microsoft.com/office/drawing/2014/main" id="{55B96F58-C1D5-46F6-B892-3FAD9D44C0F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7" name="Rechte verbindingslijn 75">
                    <a:extLst>
                      <a:ext uri="{FF2B5EF4-FFF2-40B4-BE49-F238E27FC236}">
                        <a16:creationId xmlns:a16="http://schemas.microsoft.com/office/drawing/2014/main" id="{DA027B5C-C506-436B-922E-A88582AB8A6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32" name="Pijl: rechts 70">
                  <a:extLst>
                    <a:ext uri="{FF2B5EF4-FFF2-40B4-BE49-F238E27FC236}">
                      <a16:creationId xmlns:a16="http://schemas.microsoft.com/office/drawing/2014/main" id="{6F8E76E4-7F43-42FB-8A59-99BC57188146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01" name="Groep 39">
                <a:extLst>
                  <a:ext uri="{FF2B5EF4-FFF2-40B4-BE49-F238E27FC236}">
                    <a16:creationId xmlns:a16="http://schemas.microsoft.com/office/drawing/2014/main" id="{9F3F0355-1229-4251-B918-E3B964DE7A3D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124" name="Groep 62">
                  <a:extLst>
                    <a:ext uri="{FF2B5EF4-FFF2-40B4-BE49-F238E27FC236}">
                      <a16:creationId xmlns:a16="http://schemas.microsoft.com/office/drawing/2014/main" id="{D979D308-E8F8-42E0-BF3E-E6916E521A73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126" name="Rechte verbindingslijn 64">
                    <a:extLst>
                      <a:ext uri="{FF2B5EF4-FFF2-40B4-BE49-F238E27FC236}">
                        <a16:creationId xmlns:a16="http://schemas.microsoft.com/office/drawing/2014/main" id="{B1E59234-BABE-469C-B985-373BB964C4B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7" name="Rechte verbindingslijn 65">
                    <a:extLst>
                      <a:ext uri="{FF2B5EF4-FFF2-40B4-BE49-F238E27FC236}">
                        <a16:creationId xmlns:a16="http://schemas.microsoft.com/office/drawing/2014/main" id="{5E8121F0-E763-4759-86C0-C91ECE7F231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8" name="Rechte verbindingslijn 66">
                    <a:extLst>
                      <a:ext uri="{FF2B5EF4-FFF2-40B4-BE49-F238E27FC236}">
                        <a16:creationId xmlns:a16="http://schemas.microsoft.com/office/drawing/2014/main" id="{B6D61B4F-87A8-4D47-B6D8-4F842C66FAB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9" name="Rechte verbindingslijn 67">
                    <a:extLst>
                      <a:ext uri="{FF2B5EF4-FFF2-40B4-BE49-F238E27FC236}">
                        <a16:creationId xmlns:a16="http://schemas.microsoft.com/office/drawing/2014/main" id="{F3517EAE-B051-4853-89F3-4CB90043296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0" name="Rechte verbindingslijn 68">
                    <a:extLst>
                      <a:ext uri="{FF2B5EF4-FFF2-40B4-BE49-F238E27FC236}">
                        <a16:creationId xmlns:a16="http://schemas.microsoft.com/office/drawing/2014/main" id="{BA3F46EA-FBBE-4D6E-BD71-F33EE2995B0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25" name="Pijl: rechts 63">
                  <a:extLst>
                    <a:ext uri="{FF2B5EF4-FFF2-40B4-BE49-F238E27FC236}">
                      <a16:creationId xmlns:a16="http://schemas.microsoft.com/office/drawing/2014/main" id="{3BE5119E-FDA1-42BD-AD2A-63CF9C229BCB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102" name="Rechte verbindingslijn 40">
                <a:extLst>
                  <a:ext uri="{FF2B5EF4-FFF2-40B4-BE49-F238E27FC236}">
                    <a16:creationId xmlns:a16="http://schemas.microsoft.com/office/drawing/2014/main" id="{DA308821-F0F8-42C1-8100-4F112A5CDB9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bg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103" name="Rechte verbindingslijn 41">
                <a:extLst>
                  <a:ext uri="{FF2B5EF4-FFF2-40B4-BE49-F238E27FC236}">
                    <a16:creationId xmlns:a16="http://schemas.microsoft.com/office/drawing/2014/main" id="{6AFB21F9-7D0C-4FBF-B264-71FCAE38A81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bg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104" name="Rechthoek 42">
                <a:extLst>
                  <a:ext uri="{FF2B5EF4-FFF2-40B4-BE49-F238E27FC236}">
                    <a16:creationId xmlns:a16="http://schemas.microsoft.com/office/drawing/2014/main" id="{116E3026-E3F3-42CB-9515-2978FB0E58DD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up</a:t>
                </a:r>
              </a:p>
            </p:txBody>
          </p:sp>
          <p:sp>
            <p:nvSpPr>
              <p:cNvPr id="105" name="Rechthoek 43">
                <a:extLst>
                  <a:ext uri="{FF2B5EF4-FFF2-40B4-BE49-F238E27FC236}">
                    <a16:creationId xmlns:a16="http://schemas.microsoft.com/office/drawing/2014/main" id="{FE5DBE62-BD95-4E77-ADEC-5A977C6BA4C9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down</a:t>
                </a:r>
              </a:p>
            </p:txBody>
          </p:sp>
          <p:grpSp>
            <p:nvGrpSpPr>
              <p:cNvPr id="106" name="Groep 44">
                <a:extLst>
                  <a:ext uri="{FF2B5EF4-FFF2-40B4-BE49-F238E27FC236}">
                    <a16:creationId xmlns:a16="http://schemas.microsoft.com/office/drawing/2014/main" id="{7E45A47F-40CF-478A-82D3-A2E12A7D8712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116" name="Rechthoek 54">
                  <a:extLst>
                    <a:ext uri="{FF2B5EF4-FFF2-40B4-BE49-F238E27FC236}">
                      <a16:creationId xmlns:a16="http://schemas.microsoft.com/office/drawing/2014/main" id="{B67A1113-7998-440F-A0D0-5F971809840B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117" name="Groep 55">
                  <a:extLst>
                    <a:ext uri="{FF2B5EF4-FFF2-40B4-BE49-F238E27FC236}">
                      <a16:creationId xmlns:a16="http://schemas.microsoft.com/office/drawing/2014/main" id="{31058E22-D72A-4A52-BBF4-66727A4F3D37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119" name="Rechte verbindingslijn 57">
                    <a:extLst>
                      <a:ext uri="{FF2B5EF4-FFF2-40B4-BE49-F238E27FC236}">
                        <a16:creationId xmlns:a16="http://schemas.microsoft.com/office/drawing/2014/main" id="{CFA26D3A-0BFA-4480-AA8C-68CEFA8805D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0" name="Rechte verbindingslijn 58">
                    <a:extLst>
                      <a:ext uri="{FF2B5EF4-FFF2-40B4-BE49-F238E27FC236}">
                        <a16:creationId xmlns:a16="http://schemas.microsoft.com/office/drawing/2014/main" id="{35061D92-872B-43CE-9C79-58BC49B4CCD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1" name="Rechte verbindingslijn 59">
                    <a:extLst>
                      <a:ext uri="{FF2B5EF4-FFF2-40B4-BE49-F238E27FC236}">
                        <a16:creationId xmlns:a16="http://schemas.microsoft.com/office/drawing/2014/main" id="{E00A369A-CFFF-4F7E-8E98-F93574E87F6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2" name="Rechte verbindingslijn 60">
                    <a:extLst>
                      <a:ext uri="{FF2B5EF4-FFF2-40B4-BE49-F238E27FC236}">
                        <a16:creationId xmlns:a16="http://schemas.microsoft.com/office/drawing/2014/main" id="{F7DAC1B2-FAE9-4F3B-AACB-8A33A634446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3" name="Rechte verbindingslijn 61">
                    <a:extLst>
                      <a:ext uri="{FF2B5EF4-FFF2-40B4-BE49-F238E27FC236}">
                        <a16:creationId xmlns:a16="http://schemas.microsoft.com/office/drawing/2014/main" id="{1D0508D8-E15C-44E5-BC5A-D1B66487E56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18" name="Pijl: rechts 56">
                  <a:extLst>
                    <a:ext uri="{FF2B5EF4-FFF2-40B4-BE49-F238E27FC236}">
                      <a16:creationId xmlns:a16="http://schemas.microsoft.com/office/drawing/2014/main" id="{3D59377F-61B8-492C-BFED-E3966BBAEF9B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07" name="Groep 45">
                <a:extLst>
                  <a:ext uri="{FF2B5EF4-FFF2-40B4-BE49-F238E27FC236}">
                    <a16:creationId xmlns:a16="http://schemas.microsoft.com/office/drawing/2014/main" id="{BB89E326-1D0F-4DE9-8913-0BAE18845880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108" name="Rechthoek 46">
                  <a:extLst>
                    <a:ext uri="{FF2B5EF4-FFF2-40B4-BE49-F238E27FC236}">
                      <a16:creationId xmlns:a16="http://schemas.microsoft.com/office/drawing/2014/main" id="{97BD67D8-F803-4A49-8E9C-FCB0D6C1C9C1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109" name="Groep 47">
                  <a:extLst>
                    <a:ext uri="{FF2B5EF4-FFF2-40B4-BE49-F238E27FC236}">
                      <a16:creationId xmlns:a16="http://schemas.microsoft.com/office/drawing/2014/main" id="{26221647-D8B8-4A14-B6C0-B906657D4680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111" name="Rechte verbindingslijn 49">
                    <a:extLst>
                      <a:ext uri="{FF2B5EF4-FFF2-40B4-BE49-F238E27FC236}">
                        <a16:creationId xmlns:a16="http://schemas.microsoft.com/office/drawing/2014/main" id="{B59E53AD-1B6A-41BB-8C83-CF9C93EEF7E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12" name="Rechte verbindingslijn 50">
                    <a:extLst>
                      <a:ext uri="{FF2B5EF4-FFF2-40B4-BE49-F238E27FC236}">
                        <a16:creationId xmlns:a16="http://schemas.microsoft.com/office/drawing/2014/main" id="{2AA85121-2D2C-4547-ACE2-D5BDB12A4E5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13" name="Rechte verbindingslijn 51">
                    <a:extLst>
                      <a:ext uri="{FF2B5EF4-FFF2-40B4-BE49-F238E27FC236}">
                        <a16:creationId xmlns:a16="http://schemas.microsoft.com/office/drawing/2014/main" id="{0692DB2E-D3AC-405E-9789-7F587C5B678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14" name="Rechte verbindingslijn 52">
                    <a:extLst>
                      <a:ext uri="{FF2B5EF4-FFF2-40B4-BE49-F238E27FC236}">
                        <a16:creationId xmlns:a16="http://schemas.microsoft.com/office/drawing/2014/main" id="{A55C4A5C-77C5-46A9-B132-935A91B4020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15" name="Rechte verbindingslijn 53">
                    <a:extLst>
                      <a:ext uri="{FF2B5EF4-FFF2-40B4-BE49-F238E27FC236}">
                        <a16:creationId xmlns:a16="http://schemas.microsoft.com/office/drawing/2014/main" id="{0191D527-B247-494B-A326-A2F7E3AA9A2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10" name="Pijl: rechts 48">
                  <a:extLst>
                    <a:ext uri="{FF2B5EF4-FFF2-40B4-BE49-F238E27FC236}">
                      <a16:creationId xmlns:a16="http://schemas.microsoft.com/office/drawing/2014/main" id="{88F78160-5387-4371-A30C-A6B1A060B0BA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sp>
          <p:nvSpPr>
            <p:cNvPr id="95" name="Ovaal 76">
              <a:extLst>
                <a:ext uri="{FF2B5EF4-FFF2-40B4-BE49-F238E27FC236}">
                  <a16:creationId xmlns:a16="http://schemas.microsoft.com/office/drawing/2014/main" id="{61408CC6-C08B-418E-B9DD-B6D90489CDE1}"/>
                </a:ext>
              </a:extLst>
            </p:cNvPr>
            <p:cNvSpPr/>
            <p:nvPr userDrawn="1"/>
          </p:nvSpPr>
          <p:spPr>
            <a:xfrm>
              <a:off x="-350728" y="4426770"/>
              <a:ext cx="244751" cy="24475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en-GB" sz="1600" cap="all" baseline="0" noProof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96" name="Graphic 163" descr="Informatie">
              <a:extLst>
                <a:ext uri="{FF2B5EF4-FFF2-40B4-BE49-F238E27FC236}">
                  <a16:creationId xmlns:a16="http://schemas.microsoft.com/office/drawing/2014/main" id="{D0D2D970-C617-4D6F-8A95-7E15A42DF349}"/>
                </a:ext>
              </a:extLst>
            </p:cNvPr>
            <p:cNvSpPr/>
            <p:nvPr userDrawn="1"/>
          </p:nvSpPr>
          <p:spPr>
            <a:xfrm>
              <a:off x="-370195" y="4407303"/>
              <a:ext cx="283684" cy="283685"/>
            </a:xfrm>
            <a:custGeom>
              <a:avLst/>
              <a:gdLst>
                <a:gd name="connsiteX0" fmla="*/ 145860 w 291719"/>
                <a:gd name="connsiteY0" fmla="*/ 0 h 291719"/>
                <a:gd name="connsiteX1" fmla="*/ 0 w 291719"/>
                <a:gd name="connsiteY1" fmla="*/ 145860 h 291719"/>
                <a:gd name="connsiteX2" fmla="*/ 145860 w 291719"/>
                <a:gd name="connsiteY2" fmla="*/ 291720 h 291719"/>
                <a:gd name="connsiteX3" fmla="*/ 291720 w 291719"/>
                <a:gd name="connsiteY3" fmla="*/ 145860 h 291719"/>
                <a:gd name="connsiteX4" fmla="*/ 145860 w 291719"/>
                <a:gd name="connsiteY4" fmla="*/ 0 h 291719"/>
                <a:gd name="connsiteX5" fmla="*/ 138183 w 291719"/>
                <a:gd name="connsiteY5" fmla="*/ 38384 h 291719"/>
                <a:gd name="connsiteX6" fmla="*/ 157375 w 291719"/>
                <a:gd name="connsiteY6" fmla="*/ 57576 h 291719"/>
                <a:gd name="connsiteX7" fmla="*/ 138183 w 291719"/>
                <a:gd name="connsiteY7" fmla="*/ 76768 h 291719"/>
                <a:gd name="connsiteX8" fmla="*/ 118991 w 291719"/>
                <a:gd name="connsiteY8" fmla="*/ 57576 h 291719"/>
                <a:gd name="connsiteX9" fmla="*/ 138183 w 291719"/>
                <a:gd name="connsiteY9" fmla="*/ 38384 h 291719"/>
                <a:gd name="connsiteX10" fmla="*/ 184244 w 291719"/>
                <a:gd name="connsiteY10" fmla="*/ 253336 h 291719"/>
                <a:gd name="connsiteX11" fmla="*/ 107476 w 291719"/>
                <a:gd name="connsiteY11" fmla="*/ 253336 h 291719"/>
                <a:gd name="connsiteX12" fmla="*/ 107476 w 291719"/>
                <a:gd name="connsiteY12" fmla="*/ 230305 h 291719"/>
                <a:gd name="connsiteX13" fmla="*/ 134345 w 291719"/>
                <a:gd name="connsiteY13" fmla="*/ 230305 h 291719"/>
                <a:gd name="connsiteX14" fmla="*/ 134345 w 291719"/>
                <a:gd name="connsiteY14" fmla="*/ 115153 h 291719"/>
                <a:gd name="connsiteX15" fmla="*/ 111314 w 291719"/>
                <a:gd name="connsiteY15" fmla="*/ 115153 h 291719"/>
                <a:gd name="connsiteX16" fmla="*/ 111314 w 291719"/>
                <a:gd name="connsiteY16" fmla="*/ 92122 h 291719"/>
                <a:gd name="connsiteX17" fmla="*/ 157375 w 291719"/>
                <a:gd name="connsiteY17" fmla="*/ 92122 h 291719"/>
                <a:gd name="connsiteX18" fmla="*/ 157375 w 291719"/>
                <a:gd name="connsiteY18" fmla="*/ 115153 h 291719"/>
                <a:gd name="connsiteX19" fmla="*/ 157375 w 291719"/>
                <a:gd name="connsiteY19" fmla="*/ 230305 h 291719"/>
                <a:gd name="connsiteX20" fmla="*/ 184244 w 291719"/>
                <a:gd name="connsiteY20" fmla="*/ 230305 h 291719"/>
                <a:gd name="connsiteX21" fmla="*/ 184244 w 291719"/>
                <a:gd name="connsiteY21" fmla="*/ 253336 h 291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1719" h="291719">
                  <a:moveTo>
                    <a:pt x="145860" y="0"/>
                  </a:moveTo>
                  <a:cubicBezTo>
                    <a:pt x="65253" y="0"/>
                    <a:pt x="0" y="65253"/>
                    <a:pt x="0" y="145860"/>
                  </a:cubicBezTo>
                  <a:cubicBezTo>
                    <a:pt x="0" y="226467"/>
                    <a:pt x="65253" y="291720"/>
                    <a:pt x="145860" y="291720"/>
                  </a:cubicBezTo>
                  <a:cubicBezTo>
                    <a:pt x="226467" y="291720"/>
                    <a:pt x="291720" y="226467"/>
                    <a:pt x="291720" y="145860"/>
                  </a:cubicBezTo>
                  <a:cubicBezTo>
                    <a:pt x="291720" y="65253"/>
                    <a:pt x="226467" y="0"/>
                    <a:pt x="145860" y="0"/>
                  </a:cubicBezTo>
                  <a:close/>
                  <a:moveTo>
                    <a:pt x="138183" y="38384"/>
                  </a:moveTo>
                  <a:cubicBezTo>
                    <a:pt x="148931" y="38384"/>
                    <a:pt x="157375" y="46829"/>
                    <a:pt x="157375" y="57576"/>
                  </a:cubicBezTo>
                  <a:cubicBezTo>
                    <a:pt x="157375" y="68324"/>
                    <a:pt x="148931" y="76768"/>
                    <a:pt x="138183" y="76768"/>
                  </a:cubicBezTo>
                  <a:cubicBezTo>
                    <a:pt x="127435" y="76768"/>
                    <a:pt x="118991" y="68324"/>
                    <a:pt x="118991" y="57576"/>
                  </a:cubicBezTo>
                  <a:cubicBezTo>
                    <a:pt x="118991" y="46829"/>
                    <a:pt x="127435" y="38384"/>
                    <a:pt x="138183" y="38384"/>
                  </a:cubicBezTo>
                  <a:close/>
                  <a:moveTo>
                    <a:pt x="184244" y="253336"/>
                  </a:moveTo>
                  <a:lnTo>
                    <a:pt x="107476" y="253336"/>
                  </a:lnTo>
                  <a:lnTo>
                    <a:pt x="107476" y="230305"/>
                  </a:lnTo>
                  <a:lnTo>
                    <a:pt x="134345" y="230305"/>
                  </a:lnTo>
                  <a:lnTo>
                    <a:pt x="134345" y="115153"/>
                  </a:lnTo>
                  <a:lnTo>
                    <a:pt x="111314" y="115153"/>
                  </a:lnTo>
                  <a:lnTo>
                    <a:pt x="111314" y="92122"/>
                  </a:lnTo>
                  <a:lnTo>
                    <a:pt x="157375" y="92122"/>
                  </a:lnTo>
                  <a:lnTo>
                    <a:pt x="157375" y="115153"/>
                  </a:lnTo>
                  <a:lnTo>
                    <a:pt x="157375" y="230305"/>
                  </a:lnTo>
                  <a:lnTo>
                    <a:pt x="184244" y="230305"/>
                  </a:lnTo>
                  <a:lnTo>
                    <a:pt x="184244" y="253336"/>
                  </a:lnTo>
                  <a:close/>
                </a:path>
              </a:pathLst>
            </a:custGeom>
            <a:solidFill>
              <a:schemeClr val="bg1"/>
            </a:solidFill>
            <a:ln w="37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2000" noProof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97" name="Tijdelijke aanduiding voor tekst 2">
              <a:extLst>
                <a:ext uri="{FF2B5EF4-FFF2-40B4-BE49-F238E27FC236}">
                  <a16:creationId xmlns:a16="http://schemas.microsoft.com/office/drawing/2014/main" id="{C3F49543-3803-4639-AC15-4DBBB88D2021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-3255019" y="1845859"/>
              <a:ext cx="2219788" cy="2564337"/>
            </a:xfrm>
            <a:prstGeom prst="rect">
              <a:avLst/>
            </a:prstGeom>
          </p:spPr>
          <p:txBody>
            <a:bodyPr vert="horz" lIns="0" tIns="0" rIns="0" bIns="0" rtlCol="0">
              <a:noAutofit/>
            </a:bodyPr>
            <a:lstStyle>
              <a:lvl1pPr marL="180000" indent="-180000" algn="l" defTabSz="719138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chemeClr val="tx1"/>
                </a:buClr>
                <a:buSzPct val="100000"/>
                <a:buFont typeface="Segoe UI Light" panose="020B0502040204020203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24000" indent="-180000" algn="l" defTabSz="719138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  <a:defRPr sz="1400" i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68000" indent="-180000" algn="l" defTabSz="719138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  <a:defRPr sz="1200" i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48000" indent="-180000" algn="l" defTabSz="719138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SzPct val="100000"/>
                <a:buFont typeface="Arial" panose="020B0604020202020204" pitchFamily="34" charset="0"/>
                <a:buChar char="•"/>
                <a:defRPr sz="1050" b="0" strike="noStrike" kern="1200" cap="none" spc="50" baseline="0">
                  <a:ln>
                    <a:noFill/>
                  </a:ln>
                  <a:solidFill>
                    <a:schemeClr val="tx1"/>
                  </a:solidFill>
                  <a:latin typeface="+mn-lt"/>
                  <a:ea typeface="+mn-ea"/>
                  <a:cs typeface="Calibri" panose="020F0502020204030204" pitchFamily="34" charset="0"/>
                </a:defRPr>
              </a:lvl4pPr>
              <a:lvl5pPr marL="0" indent="0" algn="l" defTabSz="719138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chemeClr val="tx2"/>
                </a:buClr>
                <a:buFont typeface="+mj-lt"/>
                <a:buNone/>
                <a:defRPr sz="1400" b="0" i="0" kern="1200" spc="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0" indent="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tx1"/>
                </a:buClr>
                <a:buFont typeface="+mj-lt"/>
                <a:buNone/>
                <a:defRPr sz="1600" b="1" i="0" kern="1200" cap="all" spc="50" baseline="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6pPr>
              <a:lvl7pPr marL="0" indent="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tx1"/>
                </a:buClr>
                <a:buFont typeface="+mj-lt"/>
                <a:buNone/>
                <a:defRPr sz="1600" b="1" i="0" kern="1200" cap="none" spc="50" baseline="0">
                  <a:solidFill>
                    <a:schemeClr val="accent1"/>
                  </a:solidFill>
                  <a:latin typeface="+mj-lt"/>
                  <a:ea typeface="+mn-ea"/>
                  <a:cs typeface="+mn-cs"/>
                </a:defRPr>
              </a:lvl7pPr>
              <a:lvl8pPr marL="0" indent="0" algn="l" defTabSz="914400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600"/>
                </a:spcAft>
                <a:buFont typeface="Arial" panose="020B0604020202020204" pitchFamily="34" charset="0"/>
                <a:buNone/>
                <a:defRPr sz="2000" i="1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8pPr>
              <a:lvl9pPr marL="0" indent="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1200"/>
                </a:spcAft>
                <a:buFont typeface="Arial" panose="020B0604020202020204" pitchFamily="34" charset="0"/>
                <a:buNone/>
                <a:defRPr sz="1050" b="0" kern="1200">
                  <a:solidFill>
                    <a:schemeClr val="bg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400"/>
                </a:spcBef>
                <a:spcAft>
                  <a:spcPts val="400"/>
                </a:spcAft>
                <a:buClr>
                  <a:schemeClr val="bg1"/>
                </a:buClr>
              </a:pPr>
              <a:r>
                <a:rPr lang="en-GB" sz="1200" dirty="0">
                  <a:solidFill>
                    <a:schemeClr val="bg1"/>
                  </a:solidFill>
                </a:rPr>
                <a:t>Bullet</a:t>
              </a:r>
            </a:p>
            <a:p>
              <a:pPr lvl="1">
                <a:spcBef>
                  <a:spcPts val="400"/>
                </a:spcBef>
                <a:spcAft>
                  <a:spcPts val="400"/>
                </a:spcAft>
                <a:buClr>
                  <a:schemeClr val="bg1"/>
                </a:buClr>
              </a:pPr>
              <a:r>
                <a:rPr lang="en-GB" sz="1200" dirty="0">
                  <a:solidFill>
                    <a:schemeClr val="bg1"/>
                  </a:solidFill>
                </a:rPr>
                <a:t>Sub-bullet</a:t>
              </a:r>
            </a:p>
            <a:p>
              <a:pPr lvl="2">
                <a:spcBef>
                  <a:spcPts val="400"/>
                </a:spcBef>
                <a:spcAft>
                  <a:spcPts val="400"/>
                </a:spcAft>
                <a:buClr>
                  <a:schemeClr val="bg1"/>
                </a:buClr>
              </a:pPr>
              <a:r>
                <a:rPr lang="en-GB" sz="1100" dirty="0">
                  <a:solidFill>
                    <a:schemeClr val="bg1"/>
                  </a:solidFill>
                </a:rPr>
                <a:t>Sub-sub-bullet</a:t>
              </a:r>
            </a:p>
            <a:p>
              <a:pPr lvl="3">
                <a:spcBef>
                  <a:spcPts val="400"/>
                </a:spcBef>
                <a:spcAft>
                  <a:spcPts val="400"/>
                </a:spcAft>
                <a:buClr>
                  <a:schemeClr val="bg1"/>
                </a:buClr>
              </a:pPr>
              <a:r>
                <a:rPr lang="en-GB" sz="1000" dirty="0">
                  <a:solidFill>
                    <a:schemeClr val="bg1"/>
                  </a:solidFill>
                </a:rPr>
                <a:t>Sub-sub-sub-bullet</a:t>
              </a:r>
            </a:p>
            <a:p>
              <a:pPr lvl="4">
                <a:spcBef>
                  <a:spcPts val="400"/>
                </a:spcBef>
                <a:spcAft>
                  <a:spcPts val="400"/>
                </a:spcAft>
              </a:pPr>
              <a:r>
                <a:rPr lang="en-GB" sz="1200" dirty="0">
                  <a:solidFill>
                    <a:schemeClr val="bg1"/>
                  </a:solidFill>
                </a:rPr>
                <a:t>Default text</a:t>
              </a:r>
            </a:p>
            <a:p>
              <a:pPr lvl="5">
                <a:spcBef>
                  <a:spcPts val="400"/>
                </a:spcBef>
                <a:spcAft>
                  <a:spcPts val="400"/>
                </a:spcAft>
              </a:pPr>
              <a:r>
                <a:rPr lang="en-GB" sz="1400" dirty="0">
                  <a:solidFill>
                    <a:schemeClr val="bg1"/>
                  </a:solidFill>
                </a:rPr>
                <a:t>Subtitle #1</a:t>
              </a:r>
            </a:p>
            <a:p>
              <a:pPr lvl="6">
                <a:spcBef>
                  <a:spcPts val="400"/>
                </a:spcBef>
                <a:spcAft>
                  <a:spcPts val="400"/>
                </a:spcAft>
              </a:pPr>
              <a:r>
                <a:rPr lang="en-GB" sz="1400" dirty="0">
                  <a:solidFill>
                    <a:schemeClr val="bg1"/>
                  </a:solidFill>
                </a:rPr>
                <a:t>Subtitle #2</a:t>
              </a:r>
            </a:p>
            <a:p>
              <a:pPr lvl="7">
                <a:spcBef>
                  <a:spcPts val="400"/>
                </a:spcBef>
                <a:spcAft>
                  <a:spcPts val="400"/>
                </a:spcAft>
              </a:pPr>
              <a:r>
                <a:rPr lang="en-GB" sz="1800" dirty="0">
                  <a:solidFill>
                    <a:schemeClr val="bg1"/>
                  </a:solidFill>
                </a:rPr>
                <a:t>Quote  </a:t>
              </a:r>
            </a:p>
            <a:p>
              <a:pPr lvl="8">
                <a:spcBef>
                  <a:spcPts val="400"/>
                </a:spcBef>
                <a:spcAft>
                  <a:spcPts val="400"/>
                </a:spcAft>
              </a:pPr>
              <a:r>
                <a:rPr lang="en-GB" sz="1000" dirty="0">
                  <a:solidFill>
                    <a:schemeClr val="bg1"/>
                  </a:solidFill>
                </a:rPr>
                <a:t>Source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499445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3999">
          <p15:clr>
            <a:srgbClr val="FBAE40"/>
          </p15:clr>
        </p15:guide>
        <p15:guide id="3" orient="horz" pos="1502" userDrawn="1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[GRADIENT] - 2 HEADLINE - 3 CONTEN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ACKGROUND GRADIENT">
            <a:extLst>
              <a:ext uri="{FF2B5EF4-FFF2-40B4-BE49-F238E27FC236}">
                <a16:creationId xmlns:a16="http://schemas.microsoft.com/office/drawing/2014/main" id="{3BDDC333-021F-44C2-A35D-B83104B214EC}"/>
              </a:ext>
            </a:extLst>
          </p:cNvPr>
          <p:cNvSpPr>
            <a:spLocks/>
          </p:cNvSpPr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/>
              </a:gs>
              <a:gs pos="67000">
                <a:srgbClr val="D53B91"/>
              </a:gs>
              <a:gs pos="33000">
                <a:srgbClr val="E1455B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BC07461-E002-4DEF-9B12-6E2A18AC52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8242" y="1003523"/>
            <a:ext cx="10803479" cy="91258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Add your</a:t>
            </a:r>
            <a:br>
              <a:rPr lang="en-GB" noProof="0"/>
            </a:br>
            <a:r>
              <a:rPr lang="en-GB" noProof="0"/>
              <a:t>title here</a:t>
            </a:r>
            <a:endParaRPr lang="en-GB"/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B7A82148-C556-4FAF-9205-E94E3D2E63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EB09F1-38D7-4CA6-B2F6-C741C3E623CC}" type="datetime4">
              <a:rPr lang="en-GB" smtClean="0"/>
              <a:t>29 September 2023</a:t>
            </a:fld>
            <a:endParaRPr lang="en-GB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868BF533-FD99-4EC9-9BF2-4E011FFC8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GB"/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732A7E28-E122-482F-B0FF-C4230F93CD33}"/>
              </a:ext>
            </a:extLst>
          </p:cNvPr>
          <p:cNvSpPr txBox="1"/>
          <p:nvPr userDrawn="1"/>
        </p:nvSpPr>
        <p:spPr>
          <a:xfrm>
            <a:off x="0" y="-286617"/>
            <a:ext cx="3874576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GB" sz="1050" cap="all" baseline="0" err="1">
                <a:solidFill>
                  <a:schemeClr val="accent2"/>
                </a:solidFill>
              </a:rPr>
              <a:t>TeXt</a:t>
            </a:r>
            <a:r>
              <a:rPr lang="en-GB" sz="1050" cap="all" baseline="0">
                <a:solidFill>
                  <a:schemeClr val="accent2"/>
                </a:solidFill>
              </a:rPr>
              <a:t> 100% [GRADIENT] – 2 headline - 3 Content boxes</a:t>
            </a:r>
          </a:p>
        </p:txBody>
      </p:sp>
      <p:sp>
        <p:nvSpPr>
          <p:cNvPr id="11" name="Tijdelijke aanduiding voor verticale tekst 2">
            <a:extLst>
              <a:ext uri="{FF2B5EF4-FFF2-40B4-BE49-F238E27FC236}">
                <a16:creationId xmlns:a16="http://schemas.microsoft.com/office/drawing/2014/main" id="{AC2515DD-01D6-44DD-81E7-911E1CAC597D}"/>
              </a:ext>
            </a:extLst>
          </p:cNvPr>
          <p:cNvSpPr>
            <a:spLocks noGrp="1"/>
          </p:cNvSpPr>
          <p:nvPr>
            <p:ph type="body" orient="vert" idx="12" hasCustomPrompt="1"/>
          </p:nvPr>
        </p:nvSpPr>
        <p:spPr>
          <a:xfrm>
            <a:off x="828205" y="539119"/>
            <a:ext cx="4048595" cy="169277"/>
          </a:xfrm>
        </p:spPr>
        <p:txBody>
          <a:bodyPr vert="horz" wrap="square">
            <a:spAutoFit/>
          </a:bodyPr>
          <a:lstStyle>
            <a:lvl1pPr marL="0" indent="0">
              <a:buClr>
                <a:schemeClr val="bg1"/>
              </a:buClr>
              <a:buNone/>
              <a:defRPr sz="1100" cap="all" baseline="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buClr>
                <a:schemeClr val="bg1"/>
              </a:buClr>
              <a:defRPr>
                <a:solidFill>
                  <a:schemeClr val="bg1"/>
                </a:solidFill>
              </a:defRPr>
            </a:lvl6pPr>
            <a:lvl7pPr>
              <a:buClr>
                <a:schemeClr val="bg1"/>
              </a:buCl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GB" noProof="0"/>
              <a:t>Chapter / subject</a:t>
            </a:r>
          </a:p>
        </p:txBody>
      </p:sp>
      <p:pic>
        <p:nvPicPr>
          <p:cNvPr id="79" name="Graphic 78">
            <a:extLst>
              <a:ext uri="{FF2B5EF4-FFF2-40B4-BE49-F238E27FC236}">
                <a16:creationId xmlns:a16="http://schemas.microsoft.com/office/drawing/2014/main" id="{90B3DA03-2E0E-44EF-948A-7EB9D0177D8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86171" y="6633685"/>
            <a:ext cx="731984" cy="117157"/>
          </a:xfrm>
          <a:prstGeom prst="rect">
            <a:avLst/>
          </a:prstGeom>
        </p:spPr>
      </p:pic>
      <p:grpSp>
        <p:nvGrpSpPr>
          <p:cNvPr id="77" name="Group 76">
            <a:extLst>
              <a:ext uri="{FF2B5EF4-FFF2-40B4-BE49-F238E27FC236}">
                <a16:creationId xmlns:a16="http://schemas.microsoft.com/office/drawing/2014/main" id="{F115A902-3794-4A55-A8AB-5DC9BC3EA461}"/>
              </a:ext>
            </a:extLst>
          </p:cNvPr>
          <p:cNvGrpSpPr/>
          <p:nvPr userDrawn="1"/>
        </p:nvGrpSpPr>
        <p:grpSpPr>
          <a:xfrm>
            <a:off x="-3786437" y="0"/>
            <a:ext cx="3699926" cy="5359349"/>
            <a:chOff x="-3786437" y="0"/>
            <a:chExt cx="3699926" cy="5359349"/>
          </a:xfrm>
        </p:grpSpPr>
        <p:sp>
          <p:nvSpPr>
            <p:cNvPr id="78" name="Rechthoek 13">
              <a:extLst>
                <a:ext uri="{FF2B5EF4-FFF2-40B4-BE49-F238E27FC236}">
                  <a16:creationId xmlns:a16="http://schemas.microsoft.com/office/drawing/2014/main" id="{FD31A07A-4089-4CF5-9E24-A3827D8CC35A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gradFill>
              <a:gsLst>
                <a:gs pos="0">
                  <a:schemeClr val="accent1"/>
                </a:gs>
                <a:gs pos="67000">
                  <a:srgbClr val="D53B91"/>
                </a:gs>
                <a:gs pos="33000">
                  <a:srgbClr val="E1455B"/>
                </a:gs>
                <a:gs pos="100000">
                  <a:schemeClr val="accent2"/>
                </a:gs>
              </a:gsLst>
              <a:lin ang="0" scaled="0"/>
            </a:gra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Choosing text levels</a:t>
              </a:r>
            </a:p>
          </p:txBody>
        </p:sp>
        <p:sp>
          <p:nvSpPr>
            <p:cNvPr id="82" name="Ovaal 14">
              <a:extLst>
                <a:ext uri="{FF2B5EF4-FFF2-40B4-BE49-F238E27FC236}">
                  <a16:creationId xmlns:a16="http://schemas.microsoft.com/office/drawing/2014/main" id="{A6C34FEE-5F51-466F-BC64-DD523B5A86F0}"/>
                </a:ext>
              </a:extLst>
            </p:cNvPr>
            <p:cNvSpPr/>
            <p:nvPr userDrawn="1"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83" name="Ovaal 16">
              <a:extLst>
                <a:ext uri="{FF2B5EF4-FFF2-40B4-BE49-F238E27FC236}">
                  <a16:creationId xmlns:a16="http://schemas.microsoft.com/office/drawing/2014/main" id="{909CE79E-CC2E-4B6D-A3C7-2E2A8E0FA158}"/>
                </a:ext>
              </a:extLst>
            </p:cNvPr>
            <p:cNvSpPr/>
            <p:nvPr userDrawn="1"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87" name="Rechthoek 17">
              <a:extLst>
                <a:ext uri="{FF2B5EF4-FFF2-40B4-BE49-F238E27FC236}">
                  <a16:creationId xmlns:a16="http://schemas.microsoft.com/office/drawing/2014/main" id="{623AF798-FF74-48C8-A2C9-0585738E376E}"/>
                </a:ext>
              </a:extLst>
            </p:cNvPr>
            <p:cNvSpPr/>
            <p:nvPr userDrawn="1"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Under the tab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use the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list level-buttons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choose a text level. 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Choose from:</a:t>
              </a:r>
            </a:p>
          </p:txBody>
        </p:sp>
        <p:sp>
          <p:nvSpPr>
            <p:cNvPr id="88" name="Ovaal 19">
              <a:extLst>
                <a:ext uri="{FF2B5EF4-FFF2-40B4-BE49-F238E27FC236}">
                  <a16:creationId xmlns:a16="http://schemas.microsoft.com/office/drawing/2014/main" id="{B5CEA872-A674-4D2A-80F6-EEA56B3030ED}"/>
                </a:ext>
              </a:extLst>
            </p:cNvPr>
            <p:cNvSpPr/>
            <p:nvPr userDrawn="1"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89" name="Ovaal 21">
              <a:extLst>
                <a:ext uri="{FF2B5EF4-FFF2-40B4-BE49-F238E27FC236}">
                  <a16:creationId xmlns:a16="http://schemas.microsoft.com/office/drawing/2014/main" id="{12F31334-97B8-4FDF-AD12-C9E19A11A1EC}"/>
                </a:ext>
              </a:extLst>
            </p:cNvPr>
            <p:cNvSpPr/>
            <p:nvPr userDrawn="1"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90" name="Ovaal 23">
              <a:extLst>
                <a:ext uri="{FF2B5EF4-FFF2-40B4-BE49-F238E27FC236}">
                  <a16:creationId xmlns:a16="http://schemas.microsoft.com/office/drawing/2014/main" id="{40E6B1BE-72DB-48E3-9254-C2EE0F5B2FFF}"/>
                </a:ext>
              </a:extLst>
            </p:cNvPr>
            <p:cNvSpPr/>
            <p:nvPr userDrawn="1"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91" name="Ovaal 25">
              <a:extLst>
                <a:ext uri="{FF2B5EF4-FFF2-40B4-BE49-F238E27FC236}">
                  <a16:creationId xmlns:a16="http://schemas.microsoft.com/office/drawing/2014/main" id="{5B325535-2D3F-4DAA-A6DE-FD99830DBEFA}"/>
                </a:ext>
              </a:extLst>
            </p:cNvPr>
            <p:cNvSpPr/>
            <p:nvPr userDrawn="1"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92" name="Ovaal 27">
              <a:extLst>
                <a:ext uri="{FF2B5EF4-FFF2-40B4-BE49-F238E27FC236}">
                  <a16:creationId xmlns:a16="http://schemas.microsoft.com/office/drawing/2014/main" id="{338C2648-6281-4F99-89C2-3353DCA5D990}"/>
                </a:ext>
              </a:extLst>
            </p:cNvPr>
            <p:cNvSpPr/>
            <p:nvPr userDrawn="1"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93" name="Ovaal 29">
              <a:extLst>
                <a:ext uri="{FF2B5EF4-FFF2-40B4-BE49-F238E27FC236}">
                  <a16:creationId xmlns:a16="http://schemas.microsoft.com/office/drawing/2014/main" id="{20583E5D-6528-4537-9579-1A413E9C268F}"/>
                </a:ext>
              </a:extLst>
            </p:cNvPr>
            <p:cNvSpPr/>
            <p:nvPr userDrawn="1"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94" name="Ovaal 31">
              <a:extLst>
                <a:ext uri="{FF2B5EF4-FFF2-40B4-BE49-F238E27FC236}">
                  <a16:creationId xmlns:a16="http://schemas.microsoft.com/office/drawing/2014/main" id="{D8459401-12B7-4C7B-A3DA-5A0D2D4EBC86}"/>
                </a:ext>
              </a:extLst>
            </p:cNvPr>
            <p:cNvSpPr/>
            <p:nvPr userDrawn="1"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95" name="Rechthoek 33">
              <a:extLst>
                <a:ext uri="{FF2B5EF4-FFF2-40B4-BE49-F238E27FC236}">
                  <a16:creationId xmlns:a16="http://schemas.microsoft.com/office/drawing/2014/main" id="{416C12F4-D4CE-414E-95FB-90DD13935308}"/>
                </a:ext>
              </a:extLst>
            </p:cNvPr>
            <p:cNvSpPr/>
            <p:nvPr userDrawn="1"/>
          </p:nvSpPr>
          <p:spPr>
            <a:xfrm>
              <a:off x="-3786437" y="4531349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en-GB" sz="1200" b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grpSp>
          <p:nvGrpSpPr>
            <p:cNvPr id="96" name="VOORBEELD">
              <a:extLst>
                <a:ext uri="{FF2B5EF4-FFF2-40B4-BE49-F238E27FC236}">
                  <a16:creationId xmlns:a16="http://schemas.microsoft.com/office/drawing/2014/main" id="{AD79C4DF-9D79-4BB8-AF92-4C9C08235DEA}"/>
                </a:ext>
              </a:extLst>
            </p:cNvPr>
            <p:cNvGrpSpPr/>
            <p:nvPr userDrawn="1"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100" name="Rechthoek 36">
                <a:extLst>
                  <a:ext uri="{FF2B5EF4-FFF2-40B4-BE49-F238E27FC236}">
                    <a16:creationId xmlns:a16="http://schemas.microsoft.com/office/drawing/2014/main" id="{D4B57243-E5DF-46AB-80B7-A821F85FAEB6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GB" sz="9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Home</a:t>
                </a:r>
              </a:p>
            </p:txBody>
          </p:sp>
          <p:sp>
            <p:nvSpPr>
              <p:cNvPr id="101" name="Rechthoek 37">
                <a:extLst>
                  <a:ext uri="{FF2B5EF4-FFF2-40B4-BE49-F238E27FC236}">
                    <a16:creationId xmlns:a16="http://schemas.microsoft.com/office/drawing/2014/main" id="{9AB24C56-A9B3-4925-9611-9989E2F1B229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02" name="Groep 38">
                <a:extLst>
                  <a:ext uri="{FF2B5EF4-FFF2-40B4-BE49-F238E27FC236}">
                    <a16:creationId xmlns:a16="http://schemas.microsoft.com/office/drawing/2014/main" id="{C7419A19-1AB6-4E93-9CE7-99B83482DBA1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133" name="Groep 69">
                  <a:extLst>
                    <a:ext uri="{FF2B5EF4-FFF2-40B4-BE49-F238E27FC236}">
                      <a16:creationId xmlns:a16="http://schemas.microsoft.com/office/drawing/2014/main" id="{7BD1587F-F55A-4CBB-8860-0E3915FB9EC1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135" name="Rechte verbindingslijn 71">
                    <a:extLst>
                      <a:ext uri="{FF2B5EF4-FFF2-40B4-BE49-F238E27FC236}">
                        <a16:creationId xmlns:a16="http://schemas.microsoft.com/office/drawing/2014/main" id="{2C2BC920-A187-477C-BA07-F077A85F25D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6" name="Rechte verbindingslijn 72">
                    <a:extLst>
                      <a:ext uri="{FF2B5EF4-FFF2-40B4-BE49-F238E27FC236}">
                        <a16:creationId xmlns:a16="http://schemas.microsoft.com/office/drawing/2014/main" id="{450F55AC-982E-4E3C-962E-23339CF5D6A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7" name="Rechte verbindingslijn 73">
                    <a:extLst>
                      <a:ext uri="{FF2B5EF4-FFF2-40B4-BE49-F238E27FC236}">
                        <a16:creationId xmlns:a16="http://schemas.microsoft.com/office/drawing/2014/main" id="{29DCE927-A2E4-4604-9266-AD855C55B19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8" name="Rechte verbindingslijn 74">
                    <a:extLst>
                      <a:ext uri="{FF2B5EF4-FFF2-40B4-BE49-F238E27FC236}">
                        <a16:creationId xmlns:a16="http://schemas.microsoft.com/office/drawing/2014/main" id="{46524B4E-775F-4A84-A2E5-71C45E08169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9" name="Rechte verbindingslijn 75">
                    <a:extLst>
                      <a:ext uri="{FF2B5EF4-FFF2-40B4-BE49-F238E27FC236}">
                        <a16:creationId xmlns:a16="http://schemas.microsoft.com/office/drawing/2014/main" id="{0398FCC6-A83E-42C6-9178-BAD24DD0029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34" name="Pijl: rechts 70">
                  <a:extLst>
                    <a:ext uri="{FF2B5EF4-FFF2-40B4-BE49-F238E27FC236}">
                      <a16:creationId xmlns:a16="http://schemas.microsoft.com/office/drawing/2014/main" id="{5B10D0C3-9568-4B37-9A0B-251D8B66D9D0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03" name="Groep 39">
                <a:extLst>
                  <a:ext uri="{FF2B5EF4-FFF2-40B4-BE49-F238E27FC236}">
                    <a16:creationId xmlns:a16="http://schemas.microsoft.com/office/drawing/2014/main" id="{F66FD853-5DEF-41D8-B9A9-A2BF16CC1838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126" name="Groep 62">
                  <a:extLst>
                    <a:ext uri="{FF2B5EF4-FFF2-40B4-BE49-F238E27FC236}">
                      <a16:creationId xmlns:a16="http://schemas.microsoft.com/office/drawing/2014/main" id="{B7BCA014-1D00-411B-96F9-FF9CC7C1FE80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128" name="Rechte verbindingslijn 64">
                    <a:extLst>
                      <a:ext uri="{FF2B5EF4-FFF2-40B4-BE49-F238E27FC236}">
                        <a16:creationId xmlns:a16="http://schemas.microsoft.com/office/drawing/2014/main" id="{97D110C4-47B5-4F90-B473-AFB4C9AE63C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9" name="Rechte verbindingslijn 65">
                    <a:extLst>
                      <a:ext uri="{FF2B5EF4-FFF2-40B4-BE49-F238E27FC236}">
                        <a16:creationId xmlns:a16="http://schemas.microsoft.com/office/drawing/2014/main" id="{F853DE05-496D-48D3-B3CC-D5C4A2746B8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0" name="Rechte verbindingslijn 66">
                    <a:extLst>
                      <a:ext uri="{FF2B5EF4-FFF2-40B4-BE49-F238E27FC236}">
                        <a16:creationId xmlns:a16="http://schemas.microsoft.com/office/drawing/2014/main" id="{A9A985F5-3A6C-4A1A-8F43-BF9F444619F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1" name="Rechte verbindingslijn 67">
                    <a:extLst>
                      <a:ext uri="{FF2B5EF4-FFF2-40B4-BE49-F238E27FC236}">
                        <a16:creationId xmlns:a16="http://schemas.microsoft.com/office/drawing/2014/main" id="{D96895ED-46AA-4ECA-A303-F6688D68792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2" name="Rechte verbindingslijn 68">
                    <a:extLst>
                      <a:ext uri="{FF2B5EF4-FFF2-40B4-BE49-F238E27FC236}">
                        <a16:creationId xmlns:a16="http://schemas.microsoft.com/office/drawing/2014/main" id="{EBBA4355-3B2C-4C49-8482-6E70E1B5239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27" name="Pijl: rechts 63">
                  <a:extLst>
                    <a:ext uri="{FF2B5EF4-FFF2-40B4-BE49-F238E27FC236}">
                      <a16:creationId xmlns:a16="http://schemas.microsoft.com/office/drawing/2014/main" id="{FCF6E514-8A5F-493A-896A-8116A195FBDC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104" name="Rechte verbindingslijn 40">
                <a:extLst>
                  <a:ext uri="{FF2B5EF4-FFF2-40B4-BE49-F238E27FC236}">
                    <a16:creationId xmlns:a16="http://schemas.microsoft.com/office/drawing/2014/main" id="{CEAE82D2-9779-4CBE-B70E-AF1F8810463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bg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105" name="Rechte verbindingslijn 41">
                <a:extLst>
                  <a:ext uri="{FF2B5EF4-FFF2-40B4-BE49-F238E27FC236}">
                    <a16:creationId xmlns:a16="http://schemas.microsoft.com/office/drawing/2014/main" id="{B85E34D5-5541-4611-B0C8-9475EC219CC5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bg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106" name="Rechthoek 42">
                <a:extLst>
                  <a:ext uri="{FF2B5EF4-FFF2-40B4-BE49-F238E27FC236}">
                    <a16:creationId xmlns:a16="http://schemas.microsoft.com/office/drawing/2014/main" id="{7062467E-6B04-47BE-8A2A-1A68B72D4D30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up</a:t>
                </a:r>
              </a:p>
            </p:txBody>
          </p:sp>
          <p:sp>
            <p:nvSpPr>
              <p:cNvPr id="107" name="Rechthoek 43">
                <a:extLst>
                  <a:ext uri="{FF2B5EF4-FFF2-40B4-BE49-F238E27FC236}">
                    <a16:creationId xmlns:a16="http://schemas.microsoft.com/office/drawing/2014/main" id="{2CF1DCEC-D0BF-45D1-8FD2-A3DBCD3EAAE1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down</a:t>
                </a:r>
              </a:p>
            </p:txBody>
          </p:sp>
          <p:grpSp>
            <p:nvGrpSpPr>
              <p:cNvPr id="108" name="Groep 44">
                <a:extLst>
                  <a:ext uri="{FF2B5EF4-FFF2-40B4-BE49-F238E27FC236}">
                    <a16:creationId xmlns:a16="http://schemas.microsoft.com/office/drawing/2014/main" id="{669D21FA-51AD-44BC-B80D-2049F8C02B2C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118" name="Rechthoek 54">
                  <a:extLst>
                    <a:ext uri="{FF2B5EF4-FFF2-40B4-BE49-F238E27FC236}">
                      <a16:creationId xmlns:a16="http://schemas.microsoft.com/office/drawing/2014/main" id="{4CB722DD-61AA-494C-9FBB-538AFEC68E4F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119" name="Groep 55">
                  <a:extLst>
                    <a:ext uri="{FF2B5EF4-FFF2-40B4-BE49-F238E27FC236}">
                      <a16:creationId xmlns:a16="http://schemas.microsoft.com/office/drawing/2014/main" id="{98A05947-ABF2-442C-B573-1CE8FBDC9DC5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121" name="Rechte verbindingslijn 57">
                    <a:extLst>
                      <a:ext uri="{FF2B5EF4-FFF2-40B4-BE49-F238E27FC236}">
                        <a16:creationId xmlns:a16="http://schemas.microsoft.com/office/drawing/2014/main" id="{50379766-6568-4BF5-B4C2-6ED876E5FE4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2" name="Rechte verbindingslijn 58">
                    <a:extLst>
                      <a:ext uri="{FF2B5EF4-FFF2-40B4-BE49-F238E27FC236}">
                        <a16:creationId xmlns:a16="http://schemas.microsoft.com/office/drawing/2014/main" id="{4EA6EE39-174D-4CF3-95D9-18E87BE3B2E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3" name="Rechte verbindingslijn 59">
                    <a:extLst>
                      <a:ext uri="{FF2B5EF4-FFF2-40B4-BE49-F238E27FC236}">
                        <a16:creationId xmlns:a16="http://schemas.microsoft.com/office/drawing/2014/main" id="{07E7572B-D5A6-4338-8EC1-71887E9263A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4" name="Rechte verbindingslijn 60">
                    <a:extLst>
                      <a:ext uri="{FF2B5EF4-FFF2-40B4-BE49-F238E27FC236}">
                        <a16:creationId xmlns:a16="http://schemas.microsoft.com/office/drawing/2014/main" id="{4A1DFA39-1AAA-41CC-AC03-87C318E2244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5" name="Rechte verbindingslijn 61">
                    <a:extLst>
                      <a:ext uri="{FF2B5EF4-FFF2-40B4-BE49-F238E27FC236}">
                        <a16:creationId xmlns:a16="http://schemas.microsoft.com/office/drawing/2014/main" id="{72C0F11A-AFB0-4F71-9EBF-1186B99FF10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20" name="Pijl: rechts 56">
                  <a:extLst>
                    <a:ext uri="{FF2B5EF4-FFF2-40B4-BE49-F238E27FC236}">
                      <a16:creationId xmlns:a16="http://schemas.microsoft.com/office/drawing/2014/main" id="{C20E5E9B-5CBE-4A7B-9D4F-4E4B90D8C2E6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09" name="Groep 45">
                <a:extLst>
                  <a:ext uri="{FF2B5EF4-FFF2-40B4-BE49-F238E27FC236}">
                    <a16:creationId xmlns:a16="http://schemas.microsoft.com/office/drawing/2014/main" id="{05EB3888-17CC-461C-912F-EE78F8A69E62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110" name="Rechthoek 46">
                  <a:extLst>
                    <a:ext uri="{FF2B5EF4-FFF2-40B4-BE49-F238E27FC236}">
                      <a16:creationId xmlns:a16="http://schemas.microsoft.com/office/drawing/2014/main" id="{DC367DFE-865F-42CE-A575-0F1600B7BC78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111" name="Groep 47">
                  <a:extLst>
                    <a:ext uri="{FF2B5EF4-FFF2-40B4-BE49-F238E27FC236}">
                      <a16:creationId xmlns:a16="http://schemas.microsoft.com/office/drawing/2014/main" id="{71E73EBC-85DC-430F-9730-289740D985FD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113" name="Rechte verbindingslijn 49">
                    <a:extLst>
                      <a:ext uri="{FF2B5EF4-FFF2-40B4-BE49-F238E27FC236}">
                        <a16:creationId xmlns:a16="http://schemas.microsoft.com/office/drawing/2014/main" id="{B51BCAEB-5592-4866-A94F-882A98DC86B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14" name="Rechte verbindingslijn 50">
                    <a:extLst>
                      <a:ext uri="{FF2B5EF4-FFF2-40B4-BE49-F238E27FC236}">
                        <a16:creationId xmlns:a16="http://schemas.microsoft.com/office/drawing/2014/main" id="{8B742300-A0FB-482E-9666-CDA4D7013E8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15" name="Rechte verbindingslijn 51">
                    <a:extLst>
                      <a:ext uri="{FF2B5EF4-FFF2-40B4-BE49-F238E27FC236}">
                        <a16:creationId xmlns:a16="http://schemas.microsoft.com/office/drawing/2014/main" id="{C1CB1D6A-9951-418F-91C7-F6FFB4A8CD1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16" name="Rechte verbindingslijn 52">
                    <a:extLst>
                      <a:ext uri="{FF2B5EF4-FFF2-40B4-BE49-F238E27FC236}">
                        <a16:creationId xmlns:a16="http://schemas.microsoft.com/office/drawing/2014/main" id="{933ACE86-0628-418A-8D54-E6A5FCBBFC2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17" name="Rechte verbindingslijn 53">
                    <a:extLst>
                      <a:ext uri="{FF2B5EF4-FFF2-40B4-BE49-F238E27FC236}">
                        <a16:creationId xmlns:a16="http://schemas.microsoft.com/office/drawing/2014/main" id="{0ED24917-0838-4683-BCCF-42AA1D4453E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12" name="Pijl: rechts 48">
                  <a:extLst>
                    <a:ext uri="{FF2B5EF4-FFF2-40B4-BE49-F238E27FC236}">
                      <a16:creationId xmlns:a16="http://schemas.microsoft.com/office/drawing/2014/main" id="{50C6AB45-B542-410C-9972-DEA227A81FE3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sp>
          <p:nvSpPr>
            <p:cNvPr id="97" name="Ovaal 76">
              <a:extLst>
                <a:ext uri="{FF2B5EF4-FFF2-40B4-BE49-F238E27FC236}">
                  <a16:creationId xmlns:a16="http://schemas.microsoft.com/office/drawing/2014/main" id="{31AE3E56-4D37-4CF6-918F-641C85A7AEC0}"/>
                </a:ext>
              </a:extLst>
            </p:cNvPr>
            <p:cNvSpPr/>
            <p:nvPr userDrawn="1"/>
          </p:nvSpPr>
          <p:spPr>
            <a:xfrm>
              <a:off x="-350728" y="4426770"/>
              <a:ext cx="244751" cy="24475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en-GB" sz="1600" cap="all" baseline="0" noProof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98" name="Graphic 163" descr="Informatie">
              <a:extLst>
                <a:ext uri="{FF2B5EF4-FFF2-40B4-BE49-F238E27FC236}">
                  <a16:creationId xmlns:a16="http://schemas.microsoft.com/office/drawing/2014/main" id="{2E549BC3-C8FB-4793-B9B6-3552DBF18456}"/>
                </a:ext>
              </a:extLst>
            </p:cNvPr>
            <p:cNvSpPr/>
            <p:nvPr userDrawn="1"/>
          </p:nvSpPr>
          <p:spPr>
            <a:xfrm>
              <a:off x="-370195" y="4407303"/>
              <a:ext cx="283684" cy="283685"/>
            </a:xfrm>
            <a:custGeom>
              <a:avLst/>
              <a:gdLst>
                <a:gd name="connsiteX0" fmla="*/ 145860 w 291719"/>
                <a:gd name="connsiteY0" fmla="*/ 0 h 291719"/>
                <a:gd name="connsiteX1" fmla="*/ 0 w 291719"/>
                <a:gd name="connsiteY1" fmla="*/ 145860 h 291719"/>
                <a:gd name="connsiteX2" fmla="*/ 145860 w 291719"/>
                <a:gd name="connsiteY2" fmla="*/ 291720 h 291719"/>
                <a:gd name="connsiteX3" fmla="*/ 291720 w 291719"/>
                <a:gd name="connsiteY3" fmla="*/ 145860 h 291719"/>
                <a:gd name="connsiteX4" fmla="*/ 145860 w 291719"/>
                <a:gd name="connsiteY4" fmla="*/ 0 h 291719"/>
                <a:gd name="connsiteX5" fmla="*/ 138183 w 291719"/>
                <a:gd name="connsiteY5" fmla="*/ 38384 h 291719"/>
                <a:gd name="connsiteX6" fmla="*/ 157375 w 291719"/>
                <a:gd name="connsiteY6" fmla="*/ 57576 h 291719"/>
                <a:gd name="connsiteX7" fmla="*/ 138183 w 291719"/>
                <a:gd name="connsiteY7" fmla="*/ 76768 h 291719"/>
                <a:gd name="connsiteX8" fmla="*/ 118991 w 291719"/>
                <a:gd name="connsiteY8" fmla="*/ 57576 h 291719"/>
                <a:gd name="connsiteX9" fmla="*/ 138183 w 291719"/>
                <a:gd name="connsiteY9" fmla="*/ 38384 h 291719"/>
                <a:gd name="connsiteX10" fmla="*/ 184244 w 291719"/>
                <a:gd name="connsiteY10" fmla="*/ 253336 h 291719"/>
                <a:gd name="connsiteX11" fmla="*/ 107476 w 291719"/>
                <a:gd name="connsiteY11" fmla="*/ 253336 h 291719"/>
                <a:gd name="connsiteX12" fmla="*/ 107476 w 291719"/>
                <a:gd name="connsiteY12" fmla="*/ 230305 h 291719"/>
                <a:gd name="connsiteX13" fmla="*/ 134345 w 291719"/>
                <a:gd name="connsiteY13" fmla="*/ 230305 h 291719"/>
                <a:gd name="connsiteX14" fmla="*/ 134345 w 291719"/>
                <a:gd name="connsiteY14" fmla="*/ 115153 h 291719"/>
                <a:gd name="connsiteX15" fmla="*/ 111314 w 291719"/>
                <a:gd name="connsiteY15" fmla="*/ 115153 h 291719"/>
                <a:gd name="connsiteX16" fmla="*/ 111314 w 291719"/>
                <a:gd name="connsiteY16" fmla="*/ 92122 h 291719"/>
                <a:gd name="connsiteX17" fmla="*/ 157375 w 291719"/>
                <a:gd name="connsiteY17" fmla="*/ 92122 h 291719"/>
                <a:gd name="connsiteX18" fmla="*/ 157375 w 291719"/>
                <a:gd name="connsiteY18" fmla="*/ 115153 h 291719"/>
                <a:gd name="connsiteX19" fmla="*/ 157375 w 291719"/>
                <a:gd name="connsiteY19" fmla="*/ 230305 h 291719"/>
                <a:gd name="connsiteX20" fmla="*/ 184244 w 291719"/>
                <a:gd name="connsiteY20" fmla="*/ 230305 h 291719"/>
                <a:gd name="connsiteX21" fmla="*/ 184244 w 291719"/>
                <a:gd name="connsiteY21" fmla="*/ 253336 h 291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1719" h="291719">
                  <a:moveTo>
                    <a:pt x="145860" y="0"/>
                  </a:moveTo>
                  <a:cubicBezTo>
                    <a:pt x="65253" y="0"/>
                    <a:pt x="0" y="65253"/>
                    <a:pt x="0" y="145860"/>
                  </a:cubicBezTo>
                  <a:cubicBezTo>
                    <a:pt x="0" y="226467"/>
                    <a:pt x="65253" y="291720"/>
                    <a:pt x="145860" y="291720"/>
                  </a:cubicBezTo>
                  <a:cubicBezTo>
                    <a:pt x="226467" y="291720"/>
                    <a:pt x="291720" y="226467"/>
                    <a:pt x="291720" y="145860"/>
                  </a:cubicBezTo>
                  <a:cubicBezTo>
                    <a:pt x="291720" y="65253"/>
                    <a:pt x="226467" y="0"/>
                    <a:pt x="145860" y="0"/>
                  </a:cubicBezTo>
                  <a:close/>
                  <a:moveTo>
                    <a:pt x="138183" y="38384"/>
                  </a:moveTo>
                  <a:cubicBezTo>
                    <a:pt x="148931" y="38384"/>
                    <a:pt x="157375" y="46829"/>
                    <a:pt x="157375" y="57576"/>
                  </a:cubicBezTo>
                  <a:cubicBezTo>
                    <a:pt x="157375" y="68324"/>
                    <a:pt x="148931" y="76768"/>
                    <a:pt x="138183" y="76768"/>
                  </a:cubicBezTo>
                  <a:cubicBezTo>
                    <a:pt x="127435" y="76768"/>
                    <a:pt x="118991" y="68324"/>
                    <a:pt x="118991" y="57576"/>
                  </a:cubicBezTo>
                  <a:cubicBezTo>
                    <a:pt x="118991" y="46829"/>
                    <a:pt x="127435" y="38384"/>
                    <a:pt x="138183" y="38384"/>
                  </a:cubicBezTo>
                  <a:close/>
                  <a:moveTo>
                    <a:pt x="184244" y="253336"/>
                  </a:moveTo>
                  <a:lnTo>
                    <a:pt x="107476" y="253336"/>
                  </a:lnTo>
                  <a:lnTo>
                    <a:pt x="107476" y="230305"/>
                  </a:lnTo>
                  <a:lnTo>
                    <a:pt x="134345" y="230305"/>
                  </a:lnTo>
                  <a:lnTo>
                    <a:pt x="134345" y="115153"/>
                  </a:lnTo>
                  <a:lnTo>
                    <a:pt x="111314" y="115153"/>
                  </a:lnTo>
                  <a:lnTo>
                    <a:pt x="111314" y="92122"/>
                  </a:lnTo>
                  <a:lnTo>
                    <a:pt x="157375" y="92122"/>
                  </a:lnTo>
                  <a:lnTo>
                    <a:pt x="157375" y="115153"/>
                  </a:lnTo>
                  <a:lnTo>
                    <a:pt x="157375" y="230305"/>
                  </a:lnTo>
                  <a:lnTo>
                    <a:pt x="184244" y="230305"/>
                  </a:lnTo>
                  <a:lnTo>
                    <a:pt x="184244" y="253336"/>
                  </a:lnTo>
                  <a:close/>
                </a:path>
              </a:pathLst>
            </a:custGeom>
            <a:solidFill>
              <a:schemeClr val="bg1"/>
            </a:solidFill>
            <a:ln w="37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2000" noProof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99" name="Tijdelijke aanduiding voor tekst 2">
              <a:extLst>
                <a:ext uri="{FF2B5EF4-FFF2-40B4-BE49-F238E27FC236}">
                  <a16:creationId xmlns:a16="http://schemas.microsoft.com/office/drawing/2014/main" id="{68CFCA4D-DE01-44E1-97E0-EF610A9F4AEF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-3255019" y="1845859"/>
              <a:ext cx="2219788" cy="2564337"/>
            </a:xfrm>
            <a:prstGeom prst="rect">
              <a:avLst/>
            </a:prstGeom>
          </p:spPr>
          <p:txBody>
            <a:bodyPr vert="horz" lIns="0" tIns="0" rIns="0" bIns="0" rtlCol="0">
              <a:noAutofit/>
            </a:bodyPr>
            <a:lstStyle>
              <a:lvl1pPr marL="180000" indent="-180000" algn="l" defTabSz="719138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chemeClr val="tx1"/>
                </a:buClr>
                <a:buSzPct val="100000"/>
                <a:buFont typeface="Segoe UI Light" panose="020B0502040204020203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24000" indent="-180000" algn="l" defTabSz="719138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  <a:defRPr sz="1400" i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68000" indent="-180000" algn="l" defTabSz="719138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  <a:defRPr sz="1200" i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48000" indent="-180000" algn="l" defTabSz="719138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SzPct val="100000"/>
                <a:buFont typeface="Arial" panose="020B0604020202020204" pitchFamily="34" charset="0"/>
                <a:buChar char="•"/>
                <a:defRPr sz="1050" b="0" strike="noStrike" kern="1200" cap="none" spc="50" baseline="0">
                  <a:ln>
                    <a:noFill/>
                  </a:ln>
                  <a:solidFill>
                    <a:schemeClr val="tx1"/>
                  </a:solidFill>
                  <a:latin typeface="+mn-lt"/>
                  <a:ea typeface="+mn-ea"/>
                  <a:cs typeface="Calibri" panose="020F0502020204030204" pitchFamily="34" charset="0"/>
                </a:defRPr>
              </a:lvl4pPr>
              <a:lvl5pPr marL="0" indent="0" algn="l" defTabSz="719138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chemeClr val="tx2"/>
                </a:buClr>
                <a:buFont typeface="+mj-lt"/>
                <a:buNone/>
                <a:defRPr sz="1400" b="0" i="0" kern="1200" spc="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0" indent="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tx1"/>
                </a:buClr>
                <a:buFont typeface="+mj-lt"/>
                <a:buNone/>
                <a:defRPr sz="1600" b="1" i="0" kern="1200" cap="all" spc="50" baseline="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6pPr>
              <a:lvl7pPr marL="0" indent="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tx1"/>
                </a:buClr>
                <a:buFont typeface="+mj-lt"/>
                <a:buNone/>
                <a:defRPr sz="1600" b="1" i="0" kern="1200" cap="none" spc="50" baseline="0">
                  <a:solidFill>
                    <a:schemeClr val="accent1"/>
                  </a:solidFill>
                  <a:latin typeface="+mj-lt"/>
                  <a:ea typeface="+mn-ea"/>
                  <a:cs typeface="+mn-cs"/>
                </a:defRPr>
              </a:lvl7pPr>
              <a:lvl8pPr marL="0" indent="0" algn="l" defTabSz="914400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600"/>
                </a:spcAft>
                <a:buFont typeface="Arial" panose="020B0604020202020204" pitchFamily="34" charset="0"/>
                <a:buNone/>
                <a:defRPr sz="2000" i="1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8pPr>
              <a:lvl9pPr marL="0" indent="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1200"/>
                </a:spcAft>
                <a:buFont typeface="Arial" panose="020B0604020202020204" pitchFamily="34" charset="0"/>
                <a:buNone/>
                <a:defRPr sz="1050" b="0" kern="1200">
                  <a:solidFill>
                    <a:schemeClr val="bg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400"/>
                </a:spcBef>
                <a:spcAft>
                  <a:spcPts val="400"/>
                </a:spcAft>
                <a:buClr>
                  <a:schemeClr val="bg1"/>
                </a:buClr>
              </a:pPr>
              <a:r>
                <a:rPr lang="en-GB" sz="1200" dirty="0">
                  <a:solidFill>
                    <a:schemeClr val="bg1"/>
                  </a:solidFill>
                </a:rPr>
                <a:t>Bullet</a:t>
              </a:r>
            </a:p>
            <a:p>
              <a:pPr lvl="1">
                <a:spcBef>
                  <a:spcPts val="400"/>
                </a:spcBef>
                <a:spcAft>
                  <a:spcPts val="400"/>
                </a:spcAft>
                <a:buClr>
                  <a:schemeClr val="bg1"/>
                </a:buClr>
              </a:pPr>
              <a:r>
                <a:rPr lang="en-GB" sz="1200" dirty="0">
                  <a:solidFill>
                    <a:schemeClr val="bg1"/>
                  </a:solidFill>
                </a:rPr>
                <a:t>Sub-bullet</a:t>
              </a:r>
            </a:p>
            <a:p>
              <a:pPr lvl="2">
                <a:spcBef>
                  <a:spcPts val="400"/>
                </a:spcBef>
                <a:spcAft>
                  <a:spcPts val="400"/>
                </a:spcAft>
                <a:buClr>
                  <a:schemeClr val="bg1"/>
                </a:buClr>
              </a:pPr>
              <a:r>
                <a:rPr lang="en-GB" sz="1100" dirty="0">
                  <a:solidFill>
                    <a:schemeClr val="bg1"/>
                  </a:solidFill>
                </a:rPr>
                <a:t>Sub-sub-bullet</a:t>
              </a:r>
            </a:p>
            <a:p>
              <a:pPr lvl="3">
                <a:spcBef>
                  <a:spcPts val="400"/>
                </a:spcBef>
                <a:spcAft>
                  <a:spcPts val="400"/>
                </a:spcAft>
                <a:buClr>
                  <a:schemeClr val="bg1"/>
                </a:buClr>
              </a:pPr>
              <a:r>
                <a:rPr lang="en-GB" sz="1000" dirty="0">
                  <a:solidFill>
                    <a:schemeClr val="bg1"/>
                  </a:solidFill>
                </a:rPr>
                <a:t>Sub-sub-sub-bullet</a:t>
              </a:r>
            </a:p>
            <a:p>
              <a:pPr lvl="4">
                <a:spcBef>
                  <a:spcPts val="400"/>
                </a:spcBef>
                <a:spcAft>
                  <a:spcPts val="400"/>
                </a:spcAft>
              </a:pPr>
              <a:r>
                <a:rPr lang="en-GB" sz="1200" dirty="0">
                  <a:solidFill>
                    <a:schemeClr val="bg1"/>
                  </a:solidFill>
                </a:rPr>
                <a:t>Default text</a:t>
              </a:r>
            </a:p>
            <a:p>
              <a:pPr lvl="5">
                <a:spcBef>
                  <a:spcPts val="400"/>
                </a:spcBef>
                <a:spcAft>
                  <a:spcPts val="400"/>
                </a:spcAft>
              </a:pPr>
              <a:r>
                <a:rPr lang="en-GB" sz="1400" dirty="0">
                  <a:solidFill>
                    <a:schemeClr val="bg1"/>
                  </a:solidFill>
                </a:rPr>
                <a:t>Subtitle #1</a:t>
              </a:r>
            </a:p>
            <a:p>
              <a:pPr lvl="6">
                <a:spcBef>
                  <a:spcPts val="400"/>
                </a:spcBef>
                <a:spcAft>
                  <a:spcPts val="400"/>
                </a:spcAft>
              </a:pPr>
              <a:r>
                <a:rPr lang="en-GB" sz="1400" dirty="0">
                  <a:solidFill>
                    <a:schemeClr val="bg1"/>
                  </a:solidFill>
                </a:rPr>
                <a:t>Subtitle #2</a:t>
              </a:r>
            </a:p>
            <a:p>
              <a:pPr lvl="7">
                <a:spcBef>
                  <a:spcPts val="400"/>
                </a:spcBef>
                <a:spcAft>
                  <a:spcPts val="400"/>
                </a:spcAft>
              </a:pPr>
              <a:r>
                <a:rPr lang="en-GB" sz="1800" dirty="0">
                  <a:solidFill>
                    <a:schemeClr val="bg1"/>
                  </a:solidFill>
                </a:rPr>
                <a:t>Quote  </a:t>
              </a:r>
            </a:p>
            <a:p>
              <a:pPr lvl="8">
                <a:spcBef>
                  <a:spcPts val="400"/>
                </a:spcBef>
                <a:spcAft>
                  <a:spcPts val="400"/>
                </a:spcAft>
              </a:pPr>
              <a:r>
                <a:rPr lang="en-GB" sz="1000" dirty="0">
                  <a:solidFill>
                    <a:schemeClr val="bg1"/>
                  </a:solidFill>
                </a:rPr>
                <a:t>Source </a:t>
              </a:r>
            </a:p>
          </p:txBody>
        </p:sp>
      </p:grpSp>
      <p:sp>
        <p:nvSpPr>
          <p:cNvPr id="143" name="Tijdelijke aanduiding voor verticale tekst 2">
            <a:extLst>
              <a:ext uri="{FF2B5EF4-FFF2-40B4-BE49-F238E27FC236}">
                <a16:creationId xmlns:a16="http://schemas.microsoft.com/office/drawing/2014/main" id="{DCA88464-71A9-48FE-B460-CD5535CE84A4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828207" y="2384424"/>
            <a:ext cx="3439201" cy="3648731"/>
          </a:xfrm>
        </p:spPr>
        <p:txBody>
          <a:bodyPr vert="horz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GB" noProof="0" dirty="0"/>
              <a:t>Bullet</a:t>
            </a:r>
          </a:p>
          <a:p>
            <a:pPr lvl="1"/>
            <a:r>
              <a:rPr lang="en-GB" noProof="0" dirty="0"/>
              <a:t>Sub-bullet</a:t>
            </a:r>
          </a:p>
          <a:p>
            <a:pPr lvl="2"/>
            <a:r>
              <a:rPr lang="en-GB" noProof="0" dirty="0"/>
              <a:t>Sub-sub-bullet</a:t>
            </a:r>
          </a:p>
          <a:p>
            <a:pPr lvl="3"/>
            <a:r>
              <a:rPr lang="en-GB" noProof="0" dirty="0"/>
              <a:t>Sub-sub-sub-bullet</a:t>
            </a:r>
          </a:p>
          <a:p>
            <a:pPr lvl="4"/>
            <a:r>
              <a:rPr lang="en-GB" noProof="0" dirty="0"/>
              <a:t>Default text</a:t>
            </a:r>
          </a:p>
          <a:p>
            <a:pPr lvl="5"/>
            <a:r>
              <a:rPr lang="en-GB" noProof="0" dirty="0"/>
              <a:t>Subtitle #1</a:t>
            </a:r>
          </a:p>
          <a:p>
            <a:pPr lvl="6"/>
            <a:r>
              <a:rPr lang="en-GB" noProof="0" dirty="0"/>
              <a:t>Subtitle #2</a:t>
            </a:r>
          </a:p>
          <a:p>
            <a:pPr lvl="7"/>
            <a:r>
              <a:rPr lang="en-GB" noProof="0" dirty="0"/>
              <a:t>Quote  </a:t>
            </a:r>
          </a:p>
          <a:p>
            <a:pPr lvl="8"/>
            <a:r>
              <a:rPr lang="en-GB" noProof="0" dirty="0"/>
              <a:t>Source </a:t>
            </a:r>
          </a:p>
        </p:txBody>
      </p:sp>
      <p:sp>
        <p:nvSpPr>
          <p:cNvPr id="144" name="Tijdelijke aanduiding voor verticale tekst 2">
            <a:extLst>
              <a:ext uri="{FF2B5EF4-FFF2-40B4-BE49-F238E27FC236}">
                <a16:creationId xmlns:a16="http://schemas.microsoft.com/office/drawing/2014/main" id="{2ADAEE91-E615-4755-8318-249FDD7300AC}"/>
              </a:ext>
            </a:extLst>
          </p:cNvPr>
          <p:cNvSpPr>
            <a:spLocks noGrp="1"/>
          </p:cNvSpPr>
          <p:nvPr>
            <p:ph type="body" orient="vert" idx="13" hasCustomPrompt="1"/>
          </p:nvPr>
        </p:nvSpPr>
        <p:spPr>
          <a:xfrm>
            <a:off x="4537184" y="2384424"/>
            <a:ext cx="3420001" cy="3648731"/>
          </a:xfrm>
        </p:spPr>
        <p:txBody>
          <a:bodyPr vert="horz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GB" noProof="0" dirty="0"/>
              <a:t>Bullet</a:t>
            </a:r>
          </a:p>
          <a:p>
            <a:pPr lvl="1"/>
            <a:r>
              <a:rPr lang="en-GB" noProof="0" dirty="0"/>
              <a:t>Sub-bullet</a:t>
            </a:r>
          </a:p>
          <a:p>
            <a:pPr lvl="2"/>
            <a:r>
              <a:rPr lang="en-GB" noProof="0" dirty="0"/>
              <a:t>Sub-sub-bullet</a:t>
            </a:r>
          </a:p>
          <a:p>
            <a:pPr lvl="3"/>
            <a:r>
              <a:rPr lang="en-GB" noProof="0" dirty="0"/>
              <a:t>Sub-sub-sub-bullet</a:t>
            </a:r>
          </a:p>
          <a:p>
            <a:pPr lvl="4"/>
            <a:r>
              <a:rPr lang="en-GB" noProof="0" dirty="0"/>
              <a:t>Default text</a:t>
            </a:r>
          </a:p>
          <a:p>
            <a:pPr lvl="5"/>
            <a:r>
              <a:rPr lang="en-GB" noProof="0" dirty="0"/>
              <a:t>Subtitle #1</a:t>
            </a:r>
          </a:p>
          <a:p>
            <a:pPr lvl="6"/>
            <a:r>
              <a:rPr lang="en-GB" noProof="0" dirty="0"/>
              <a:t>Subtitle #2</a:t>
            </a:r>
          </a:p>
          <a:p>
            <a:pPr lvl="7"/>
            <a:r>
              <a:rPr lang="en-GB" noProof="0" dirty="0"/>
              <a:t>Quote  </a:t>
            </a:r>
          </a:p>
          <a:p>
            <a:pPr lvl="8"/>
            <a:r>
              <a:rPr lang="en-GB" noProof="0" dirty="0"/>
              <a:t>Source </a:t>
            </a:r>
          </a:p>
        </p:txBody>
      </p:sp>
      <p:sp>
        <p:nvSpPr>
          <p:cNvPr id="145" name="Tijdelijke aanduiding voor verticale tekst 2">
            <a:extLst>
              <a:ext uri="{FF2B5EF4-FFF2-40B4-BE49-F238E27FC236}">
                <a16:creationId xmlns:a16="http://schemas.microsoft.com/office/drawing/2014/main" id="{4601B0F4-7DE5-456A-B283-123C1CD15CAE}"/>
              </a:ext>
            </a:extLst>
          </p:cNvPr>
          <p:cNvSpPr>
            <a:spLocks noGrp="1"/>
          </p:cNvSpPr>
          <p:nvPr>
            <p:ph type="body" orient="vert" idx="14" hasCustomPrompt="1"/>
          </p:nvPr>
        </p:nvSpPr>
        <p:spPr>
          <a:xfrm>
            <a:off x="8219340" y="2384424"/>
            <a:ext cx="3420001" cy="3648731"/>
          </a:xfrm>
        </p:spPr>
        <p:txBody>
          <a:bodyPr vert="horz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GB" noProof="0" dirty="0"/>
              <a:t>Bullet</a:t>
            </a:r>
          </a:p>
          <a:p>
            <a:pPr lvl="1"/>
            <a:r>
              <a:rPr lang="en-GB" noProof="0" dirty="0"/>
              <a:t>Sub-bullet</a:t>
            </a:r>
          </a:p>
          <a:p>
            <a:pPr lvl="2"/>
            <a:r>
              <a:rPr lang="en-GB" noProof="0" dirty="0"/>
              <a:t>Sub-sub-bullet</a:t>
            </a:r>
          </a:p>
          <a:p>
            <a:pPr lvl="3"/>
            <a:r>
              <a:rPr lang="en-GB" noProof="0" dirty="0"/>
              <a:t>Sub-sub-sub-bullet</a:t>
            </a:r>
          </a:p>
          <a:p>
            <a:pPr lvl="4"/>
            <a:r>
              <a:rPr lang="en-GB" noProof="0" dirty="0"/>
              <a:t>Default text</a:t>
            </a:r>
          </a:p>
          <a:p>
            <a:pPr lvl="5"/>
            <a:r>
              <a:rPr lang="en-GB" noProof="0" dirty="0"/>
              <a:t>Subtitle #1</a:t>
            </a:r>
          </a:p>
          <a:p>
            <a:pPr lvl="6"/>
            <a:r>
              <a:rPr lang="en-GB" noProof="0" dirty="0"/>
              <a:t>Subtitle #2</a:t>
            </a:r>
          </a:p>
          <a:p>
            <a:pPr lvl="7"/>
            <a:r>
              <a:rPr lang="en-GB" noProof="0" dirty="0"/>
              <a:t>Quote  </a:t>
            </a:r>
          </a:p>
          <a:p>
            <a:pPr lvl="8"/>
            <a:r>
              <a:rPr lang="en-GB" noProof="0" dirty="0"/>
              <a:t>Source </a:t>
            </a:r>
          </a:p>
        </p:txBody>
      </p:sp>
    </p:spTree>
    <p:extLst>
      <p:ext uri="{BB962C8B-B14F-4D97-AF65-F5344CB8AC3E}">
        <p14:creationId xmlns:p14="http://schemas.microsoft.com/office/powerpoint/2010/main" val="38733927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683">
          <p15:clr>
            <a:srgbClr val="FBAE40"/>
          </p15:clr>
        </p15:guide>
        <p15:guide id="2" pos="2842">
          <p15:clr>
            <a:srgbClr val="FBAE40"/>
          </p15:clr>
        </p15:guide>
        <p15:guide id="3" pos="5019">
          <p15:clr>
            <a:srgbClr val="FBAE40"/>
          </p15:clr>
        </p15:guide>
        <p15:guide id="4" pos="5178">
          <p15:clr>
            <a:srgbClr val="FBAE40"/>
          </p15:clr>
        </p15:guide>
        <p15:guide id="5" orient="horz" pos="1502" userDrawn="1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[S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Tijdelijke aanduiding voor afbeelding 301">
            <a:extLst>
              <a:ext uri="{FF2B5EF4-FFF2-40B4-BE49-F238E27FC236}">
                <a16:creationId xmlns:a16="http://schemas.microsoft.com/office/drawing/2014/main" id="{C3E9C9B7-0070-438F-9D14-4386DA6C0B85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143622" y="0"/>
            <a:ext cx="3048378" cy="6047737"/>
          </a:xfrm>
          <a:custGeom>
            <a:avLst/>
            <a:gdLst>
              <a:gd name="connsiteX0" fmla="*/ 0 w 3048378"/>
              <a:gd name="connsiteY0" fmla="*/ 0 h 6047737"/>
              <a:gd name="connsiteX1" fmla="*/ 391886 w 3048378"/>
              <a:gd name="connsiteY1" fmla="*/ 0 h 6047737"/>
              <a:gd name="connsiteX2" fmla="*/ 3048378 w 3048378"/>
              <a:gd name="connsiteY2" fmla="*/ 0 h 6047737"/>
              <a:gd name="connsiteX3" fmla="*/ 3048378 w 3048378"/>
              <a:gd name="connsiteY3" fmla="*/ 6047737 h 6047737"/>
              <a:gd name="connsiteX4" fmla="*/ 391886 w 3048378"/>
              <a:gd name="connsiteY4" fmla="*/ 6047737 h 6047737"/>
              <a:gd name="connsiteX5" fmla="*/ 155795 w 3048378"/>
              <a:gd name="connsiteY5" fmla="*/ 6047737 h 6047737"/>
              <a:gd name="connsiteX6" fmla="*/ 0 w 3048378"/>
              <a:gd name="connsiteY6" fmla="*/ 5891942 h 6047737"/>
              <a:gd name="connsiteX7" fmla="*/ 0 w 3048378"/>
              <a:gd name="connsiteY7" fmla="*/ 5499098 h 6047737"/>
              <a:gd name="connsiteX8" fmla="*/ 0 w 3048378"/>
              <a:gd name="connsiteY8" fmla="*/ 704434 h 6047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48378" h="6047737">
                <a:moveTo>
                  <a:pt x="0" y="0"/>
                </a:moveTo>
                <a:lnTo>
                  <a:pt x="391886" y="0"/>
                </a:lnTo>
                <a:lnTo>
                  <a:pt x="3048378" y="0"/>
                </a:lnTo>
                <a:lnTo>
                  <a:pt x="3048378" y="6047737"/>
                </a:lnTo>
                <a:lnTo>
                  <a:pt x="391886" y="6047737"/>
                </a:lnTo>
                <a:lnTo>
                  <a:pt x="155795" y="6047737"/>
                </a:lnTo>
                <a:cubicBezTo>
                  <a:pt x="69752" y="6047737"/>
                  <a:pt x="0" y="5977985"/>
                  <a:pt x="0" y="5891942"/>
                </a:cubicBezTo>
                <a:lnTo>
                  <a:pt x="0" y="5499098"/>
                </a:lnTo>
                <a:lnTo>
                  <a:pt x="0" y="704434"/>
                </a:lnTo>
                <a:close/>
              </a:path>
            </a:pathLst>
          </a:custGeom>
          <a:noFill/>
          <a:ln>
            <a:noFill/>
          </a:ln>
        </p:spPr>
        <p:txBody>
          <a:bodyPr wrap="square" bIns="1620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4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GB"/>
              <a:t>Click on the icon below</a:t>
            </a:r>
            <a:br>
              <a:rPr lang="en-GB"/>
            </a:br>
            <a:r>
              <a:rPr lang="en-GB"/>
              <a:t>to insert an image</a:t>
            </a:r>
          </a:p>
        </p:txBody>
      </p:sp>
      <p:sp>
        <p:nvSpPr>
          <p:cNvPr id="97" name="Tekstvak 96">
            <a:extLst>
              <a:ext uri="{FF2B5EF4-FFF2-40B4-BE49-F238E27FC236}">
                <a16:creationId xmlns:a16="http://schemas.microsoft.com/office/drawing/2014/main" id="{5DE08944-FE07-4FE7-B87F-78A9C958663D}"/>
              </a:ext>
            </a:extLst>
          </p:cNvPr>
          <p:cNvSpPr txBox="1"/>
          <p:nvPr userDrawn="1"/>
        </p:nvSpPr>
        <p:spPr>
          <a:xfrm>
            <a:off x="0" y="-286617"/>
            <a:ext cx="3009382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GB" sz="1050" cap="all" baseline="0">
                <a:solidFill>
                  <a:schemeClr val="accent2"/>
                </a:solidFill>
              </a:rPr>
              <a:t>TEXT + IMAGE [S]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C5A12756-0172-4C3D-B837-33958C17569C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E1F8F929-E548-47E2-A1D0-BFBFE8A5DE48}" type="datetime4">
              <a:rPr lang="en-GB" smtClean="0"/>
              <a:t>29 September 2023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4C551F19-8FF6-4D2B-9AAB-C7D8AA751955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pPr algn="r"/>
            <a:endParaRPr lang="en-GB"/>
          </a:p>
        </p:txBody>
      </p:sp>
      <p:sp>
        <p:nvSpPr>
          <p:cNvPr id="201" name="Tijdelijke aanduiding voor verticale tekst 2">
            <a:extLst>
              <a:ext uri="{FF2B5EF4-FFF2-40B4-BE49-F238E27FC236}">
                <a16:creationId xmlns:a16="http://schemas.microsoft.com/office/drawing/2014/main" id="{F291C484-CB31-4C08-99A9-F2723B076AEF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828206" y="2377029"/>
            <a:ext cx="7761363" cy="3658009"/>
          </a:xfrm>
        </p:spPr>
        <p:txBody>
          <a:bodyPr vert="horz"/>
          <a:lstStyle/>
          <a:p>
            <a:pPr lvl="0"/>
            <a:r>
              <a:rPr lang="en-GB" noProof="0" dirty="0"/>
              <a:t>Bullet</a:t>
            </a:r>
          </a:p>
          <a:p>
            <a:pPr lvl="1"/>
            <a:r>
              <a:rPr lang="en-GB" noProof="0" dirty="0"/>
              <a:t>Sub-bullet</a:t>
            </a:r>
          </a:p>
          <a:p>
            <a:pPr lvl="2"/>
            <a:r>
              <a:rPr lang="en-GB" noProof="0" dirty="0"/>
              <a:t>Sub-sub-bullet</a:t>
            </a:r>
          </a:p>
          <a:p>
            <a:pPr lvl="3"/>
            <a:r>
              <a:rPr lang="en-GB" noProof="0" dirty="0"/>
              <a:t>Sub-sub-sub-bullet</a:t>
            </a:r>
          </a:p>
          <a:p>
            <a:pPr lvl="4"/>
            <a:r>
              <a:rPr lang="en-GB" noProof="0" dirty="0"/>
              <a:t>Default text</a:t>
            </a:r>
          </a:p>
          <a:p>
            <a:pPr lvl="5"/>
            <a:r>
              <a:rPr lang="en-GB" noProof="0" dirty="0"/>
              <a:t>Subtitle #1</a:t>
            </a:r>
          </a:p>
          <a:p>
            <a:pPr lvl="6"/>
            <a:r>
              <a:rPr lang="en-GB" noProof="0" dirty="0"/>
              <a:t>Subtitle #2</a:t>
            </a:r>
          </a:p>
          <a:p>
            <a:pPr lvl="7"/>
            <a:r>
              <a:rPr lang="en-GB" noProof="0" dirty="0"/>
              <a:t>Quote  </a:t>
            </a:r>
          </a:p>
          <a:p>
            <a:pPr lvl="8"/>
            <a:r>
              <a:rPr lang="en-GB" noProof="0" dirty="0"/>
              <a:t>Source </a:t>
            </a: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B6A7924D-A3FF-4DF2-8475-7B5970ED4B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8242" y="1003524"/>
            <a:ext cx="7761310" cy="920526"/>
          </a:xfrm>
        </p:spPr>
        <p:txBody>
          <a:bodyPr/>
          <a:lstStyle>
            <a:lvl1pPr>
              <a:defRPr/>
            </a:lvl1pPr>
          </a:lstStyle>
          <a:p>
            <a:r>
              <a:rPr lang="en-GB" noProof="0"/>
              <a:t>Add your </a:t>
            </a:r>
            <a:br>
              <a:rPr lang="en-GB" noProof="0"/>
            </a:br>
            <a:r>
              <a:rPr lang="en-GB" noProof="0"/>
              <a:t>title here</a:t>
            </a:r>
            <a:endParaRPr lang="en-GB"/>
          </a:p>
        </p:txBody>
      </p:sp>
      <p:sp>
        <p:nvSpPr>
          <p:cNvPr id="213" name="Tijdelijke aanduiding voor verticale tekst 2">
            <a:extLst>
              <a:ext uri="{FF2B5EF4-FFF2-40B4-BE49-F238E27FC236}">
                <a16:creationId xmlns:a16="http://schemas.microsoft.com/office/drawing/2014/main" id="{01041808-F17D-4CF0-A455-81DDD4EDEDD7}"/>
              </a:ext>
            </a:extLst>
          </p:cNvPr>
          <p:cNvSpPr>
            <a:spLocks noGrp="1"/>
          </p:cNvSpPr>
          <p:nvPr>
            <p:ph type="body" orient="vert" idx="12" hasCustomPrompt="1"/>
          </p:nvPr>
        </p:nvSpPr>
        <p:spPr>
          <a:xfrm>
            <a:off x="828205" y="539119"/>
            <a:ext cx="4048595" cy="169277"/>
          </a:xfrm>
        </p:spPr>
        <p:txBody>
          <a:bodyPr vert="horz" wrap="square">
            <a:spAutoFit/>
          </a:bodyPr>
          <a:lstStyle>
            <a:lvl1pPr marL="0" indent="0">
              <a:buClr>
                <a:schemeClr val="bg1"/>
              </a:buClr>
              <a:buNone/>
              <a:defRPr sz="1100" cap="all" baseline="0">
                <a:solidFill>
                  <a:schemeClr val="tx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buClr>
                <a:schemeClr val="bg1"/>
              </a:buClr>
              <a:defRPr>
                <a:solidFill>
                  <a:schemeClr val="bg1"/>
                </a:solidFill>
              </a:defRPr>
            </a:lvl6pPr>
            <a:lvl7pPr>
              <a:buClr>
                <a:schemeClr val="bg1"/>
              </a:buCl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GB" noProof="0"/>
              <a:t>Chapter / subject</a:t>
            </a:r>
          </a:p>
        </p:txBody>
      </p:sp>
      <p:grpSp>
        <p:nvGrpSpPr>
          <p:cNvPr id="158" name="INSTRUCTION">
            <a:extLst>
              <a:ext uri="{FF2B5EF4-FFF2-40B4-BE49-F238E27FC236}">
                <a16:creationId xmlns:a16="http://schemas.microsoft.com/office/drawing/2014/main" id="{4B0C399A-C880-40FC-9C70-B44BF758F605}"/>
              </a:ext>
            </a:extLst>
          </p:cNvPr>
          <p:cNvGrpSpPr/>
          <p:nvPr userDrawn="1"/>
        </p:nvGrpSpPr>
        <p:grpSpPr>
          <a:xfrm>
            <a:off x="12377595" y="0"/>
            <a:ext cx="3593637" cy="6261886"/>
            <a:chOff x="-3786437" y="0"/>
            <a:chExt cx="3593637" cy="6261886"/>
          </a:xfrm>
        </p:grpSpPr>
        <p:sp>
          <p:nvSpPr>
            <p:cNvPr id="159" name="Rechthoek 158">
              <a:extLst>
                <a:ext uri="{FF2B5EF4-FFF2-40B4-BE49-F238E27FC236}">
                  <a16:creationId xmlns:a16="http://schemas.microsoft.com/office/drawing/2014/main" id="{95BA3D45-14AF-4F54-AC82-70B1D6A3D653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5527343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an image</a:t>
              </a:r>
            </a:p>
          </p:txBody>
        </p:sp>
        <p:sp>
          <p:nvSpPr>
            <p:cNvPr id="160" name="Rechthoek 159">
              <a:extLst>
                <a:ext uri="{FF2B5EF4-FFF2-40B4-BE49-F238E27FC236}">
                  <a16:creationId xmlns:a16="http://schemas.microsoft.com/office/drawing/2014/main" id="{6EB5A613-6009-44CF-A9A3-AC9E065EF23C}"/>
                </a:ext>
              </a:extLst>
            </p:cNvPr>
            <p:cNvSpPr/>
            <p:nvPr userDrawn="1"/>
          </p:nvSpPr>
          <p:spPr>
            <a:xfrm>
              <a:off x="-3786437" y="5433886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en-GB" sz="1200" b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sp>
          <p:nvSpPr>
            <p:cNvPr id="161" name="Ovaal 160">
              <a:extLst>
                <a:ext uri="{FF2B5EF4-FFF2-40B4-BE49-F238E27FC236}">
                  <a16:creationId xmlns:a16="http://schemas.microsoft.com/office/drawing/2014/main" id="{F5F1E7EE-F402-4480-BA53-A25A33BA112C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62" name="Rechthoek 161">
              <a:extLst>
                <a:ext uri="{FF2B5EF4-FFF2-40B4-BE49-F238E27FC236}">
                  <a16:creationId xmlns:a16="http://schemas.microsoft.com/office/drawing/2014/main" id="{A32E95CA-0892-45B7-91A7-E656956A93DE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image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image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63" name="Groep 162">
              <a:extLst>
                <a:ext uri="{FF2B5EF4-FFF2-40B4-BE49-F238E27FC236}">
                  <a16:creationId xmlns:a16="http://schemas.microsoft.com/office/drawing/2014/main" id="{F5CD9FBE-09E6-48CC-B583-B4CD9BF77DEC}"/>
                </a:ext>
              </a:extLst>
            </p:cNvPr>
            <p:cNvGrpSpPr/>
            <p:nvPr userDrawn="1"/>
          </p:nvGrpSpPr>
          <p:grpSpPr>
            <a:xfrm>
              <a:off x="-3316179" y="1231351"/>
              <a:ext cx="294789" cy="318834"/>
              <a:chOff x="14466489" y="1001522"/>
              <a:chExt cx="290627" cy="314333"/>
            </a:xfrm>
          </p:grpSpPr>
          <p:sp>
            <p:nvSpPr>
              <p:cNvPr id="210" name="Rechthoek 209">
                <a:extLst>
                  <a:ext uri="{FF2B5EF4-FFF2-40B4-BE49-F238E27FC236}">
                    <a16:creationId xmlns:a16="http://schemas.microsoft.com/office/drawing/2014/main" id="{936E8382-95CF-48D8-BE2A-A8A5610541FE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12" name="Ovaal 211">
                <a:extLst>
                  <a:ext uri="{FF2B5EF4-FFF2-40B4-BE49-F238E27FC236}">
                    <a16:creationId xmlns:a16="http://schemas.microsoft.com/office/drawing/2014/main" id="{D8A4C44D-B03B-4F0B-AB42-5DC726435344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14" name="Vrije vorm: vorm 213">
                <a:extLst>
                  <a:ext uri="{FF2B5EF4-FFF2-40B4-BE49-F238E27FC236}">
                    <a16:creationId xmlns:a16="http://schemas.microsoft.com/office/drawing/2014/main" id="{95806AFD-2E7F-4174-AEAC-CC3F8BD2B64C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15" name="Rechthoek: afgeronde hoeken 214">
                <a:extLst>
                  <a:ext uri="{FF2B5EF4-FFF2-40B4-BE49-F238E27FC236}">
                    <a16:creationId xmlns:a16="http://schemas.microsoft.com/office/drawing/2014/main" id="{AFB34A13-8A64-466E-8A60-CC96C08594D4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216" name="Rechte verbindingslijn 215">
                <a:extLst>
                  <a:ext uri="{FF2B5EF4-FFF2-40B4-BE49-F238E27FC236}">
                    <a16:creationId xmlns:a16="http://schemas.microsoft.com/office/drawing/2014/main" id="{525E5F68-EFA7-4296-ADED-DEE03AC07918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17" name="Rechte verbindingslijn 216">
                <a:extLst>
                  <a:ext uri="{FF2B5EF4-FFF2-40B4-BE49-F238E27FC236}">
                    <a16:creationId xmlns:a16="http://schemas.microsoft.com/office/drawing/2014/main" id="{67C02984-2838-4092-80DF-9279A9A3FCBD}"/>
                  </a:ext>
                </a:extLst>
              </p:cNvPr>
              <p:cNvCxnSpPr>
                <a:cxnSpLocks/>
                <a:stCxn id="21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4" name="Ovaal 163">
              <a:extLst>
                <a:ext uri="{FF2B5EF4-FFF2-40B4-BE49-F238E27FC236}">
                  <a16:creationId xmlns:a16="http://schemas.microsoft.com/office/drawing/2014/main" id="{A7B8ED99-C85D-4DC2-B7CC-9FE0548FBABA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65" name="Rechthoek 164">
              <a:extLst>
                <a:ext uri="{FF2B5EF4-FFF2-40B4-BE49-F238E27FC236}">
                  <a16:creationId xmlns:a16="http://schemas.microsoft.com/office/drawing/2014/main" id="{5B7C675D-3C72-48CB-8EE8-150726C80030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image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66" name="Groep 165">
              <a:extLst>
                <a:ext uri="{FF2B5EF4-FFF2-40B4-BE49-F238E27FC236}">
                  <a16:creationId xmlns:a16="http://schemas.microsoft.com/office/drawing/2014/main" id="{67F2C89D-5362-4A79-BB2A-B68739B912A7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207" name="Rechthoek 206">
                <a:extLst>
                  <a:ext uri="{FF2B5EF4-FFF2-40B4-BE49-F238E27FC236}">
                    <a16:creationId xmlns:a16="http://schemas.microsoft.com/office/drawing/2014/main" id="{162215E3-0E1C-40A3-A123-D49ED7AC4887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208" name="Rechte verbindingslijn 207">
                <a:extLst>
                  <a:ext uri="{FF2B5EF4-FFF2-40B4-BE49-F238E27FC236}">
                    <a16:creationId xmlns:a16="http://schemas.microsoft.com/office/drawing/2014/main" id="{A36C1EFF-4B1F-4B5F-8F8E-C01531F6049F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209" name="Gelijkbenige driehoek 208">
                <a:extLst>
                  <a:ext uri="{FF2B5EF4-FFF2-40B4-BE49-F238E27FC236}">
                    <a16:creationId xmlns:a16="http://schemas.microsoft.com/office/drawing/2014/main" id="{A2A38C4A-0EFF-48AF-AEA6-1D1A2CDADA5E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9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67" name="Ovaal 166">
              <a:extLst>
                <a:ext uri="{FF2B5EF4-FFF2-40B4-BE49-F238E27FC236}">
                  <a16:creationId xmlns:a16="http://schemas.microsoft.com/office/drawing/2014/main" id="{56A6D0FB-21D3-4DF8-B629-76FCBE6070E3}"/>
                </a:ext>
              </a:extLst>
            </p:cNvPr>
            <p:cNvSpPr/>
            <p:nvPr userDrawn="1"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68" name="Rechthoek 167">
              <a:extLst>
                <a:ext uri="{FF2B5EF4-FFF2-40B4-BE49-F238E27FC236}">
                  <a16:creationId xmlns:a16="http://schemas.microsoft.com/office/drawing/2014/main" id="{E4696DF6-6EDA-4D22-8844-29DC0A5894D4}"/>
                </a:ext>
              </a:extLst>
            </p:cNvPr>
            <p:cNvSpPr/>
            <p:nvPr userDrawn="1"/>
          </p:nvSpPr>
          <p:spPr>
            <a:xfrm>
              <a:off x="-3319415" y="2553360"/>
              <a:ext cx="2944682" cy="32768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with the right mouse button on the image and choose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‘Send to back’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169" name="Ovaal 168">
              <a:extLst>
                <a:ext uri="{FF2B5EF4-FFF2-40B4-BE49-F238E27FC236}">
                  <a16:creationId xmlns:a16="http://schemas.microsoft.com/office/drawing/2014/main" id="{C03105FA-8D6F-4257-81F7-867C6EF02C66}"/>
                </a:ext>
              </a:extLst>
            </p:cNvPr>
            <p:cNvSpPr/>
            <p:nvPr userDrawn="1"/>
          </p:nvSpPr>
          <p:spPr>
            <a:xfrm>
              <a:off x="-3603587" y="3744237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170" name="Rechthoek 169">
              <a:extLst>
                <a:ext uri="{FF2B5EF4-FFF2-40B4-BE49-F238E27FC236}">
                  <a16:creationId xmlns:a16="http://schemas.microsoft.com/office/drawing/2014/main" id="{F9105FD5-C7FB-4C9C-A838-B64DE78DEDF7}"/>
                </a:ext>
              </a:extLst>
            </p:cNvPr>
            <p:cNvSpPr/>
            <p:nvPr userDrawn="1"/>
          </p:nvSpPr>
          <p:spPr>
            <a:xfrm>
              <a:off x="-3319415" y="3744238"/>
              <a:ext cx="2944682" cy="78681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image, go to the tab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image itself with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image frame with the brackets.</a:t>
              </a:r>
            </a:p>
          </p:txBody>
        </p:sp>
        <p:grpSp>
          <p:nvGrpSpPr>
            <p:cNvPr id="171" name="Groep 170">
              <a:extLst>
                <a:ext uri="{FF2B5EF4-FFF2-40B4-BE49-F238E27FC236}">
                  <a16:creationId xmlns:a16="http://schemas.microsoft.com/office/drawing/2014/main" id="{2168DAEA-E535-4921-866E-39C258403CC5}"/>
                </a:ext>
              </a:extLst>
            </p:cNvPr>
            <p:cNvGrpSpPr/>
            <p:nvPr userDrawn="1"/>
          </p:nvGrpSpPr>
          <p:grpSpPr>
            <a:xfrm>
              <a:off x="-3447286" y="4645990"/>
              <a:ext cx="622283" cy="612919"/>
              <a:chOff x="12617641" y="3403239"/>
              <a:chExt cx="752963" cy="741634"/>
            </a:xfrm>
          </p:grpSpPr>
          <p:grpSp>
            <p:nvGrpSpPr>
              <p:cNvPr id="190" name="Groep 189">
                <a:extLst>
                  <a:ext uri="{FF2B5EF4-FFF2-40B4-BE49-F238E27FC236}">
                    <a16:creationId xmlns:a16="http://schemas.microsoft.com/office/drawing/2014/main" id="{4E41D854-3F31-4463-8C8A-D40974EDE9CC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193" name="Groep 192">
                  <a:extLst>
                    <a:ext uri="{FF2B5EF4-FFF2-40B4-BE49-F238E27FC236}">
                      <a16:creationId xmlns:a16="http://schemas.microsoft.com/office/drawing/2014/main" id="{09C5A7EB-B4D8-4760-8EAA-57C3554ED03B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200" name="Groep 199">
                    <a:extLst>
                      <a:ext uri="{FF2B5EF4-FFF2-40B4-BE49-F238E27FC236}">
                        <a16:creationId xmlns:a16="http://schemas.microsoft.com/office/drawing/2014/main" id="{5FB1E1A7-3D99-4412-9A09-AEB2A615A6F8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204" name="Rechthoek 203">
                      <a:extLst>
                        <a:ext uri="{FF2B5EF4-FFF2-40B4-BE49-F238E27FC236}">
                          <a16:creationId xmlns:a16="http://schemas.microsoft.com/office/drawing/2014/main" id="{259782D6-CE93-4933-8F03-924826DDE202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205" name="Rechthoek 204">
                      <a:extLst>
                        <a:ext uri="{FF2B5EF4-FFF2-40B4-BE49-F238E27FC236}">
                          <a16:creationId xmlns:a16="http://schemas.microsoft.com/office/drawing/2014/main" id="{D79144E5-48A2-4622-9EBF-1DC3E314A435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206" name="Ovaal 205">
                      <a:extLst>
                        <a:ext uri="{FF2B5EF4-FFF2-40B4-BE49-F238E27FC236}">
                          <a16:creationId xmlns:a16="http://schemas.microsoft.com/office/drawing/2014/main" id="{BA59F3AB-2B44-4DD7-BD2A-6841318979D4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202" name="Afbeelding 201">
                    <a:extLst>
                      <a:ext uri="{FF2B5EF4-FFF2-40B4-BE49-F238E27FC236}">
                        <a16:creationId xmlns:a16="http://schemas.microsoft.com/office/drawing/2014/main" id="{CAF7DAB7-D759-47D3-8B47-268D6D914592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203" name="Afbeelding 202">
                    <a:extLst>
                      <a:ext uri="{FF2B5EF4-FFF2-40B4-BE49-F238E27FC236}">
                        <a16:creationId xmlns:a16="http://schemas.microsoft.com/office/drawing/2014/main" id="{F357BB77-2FD9-4336-9E1F-A125668C9F16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94" name="Groep 193">
                  <a:extLst>
                    <a:ext uri="{FF2B5EF4-FFF2-40B4-BE49-F238E27FC236}">
                      <a16:creationId xmlns:a16="http://schemas.microsoft.com/office/drawing/2014/main" id="{5C50DEB1-15C4-4350-8D37-A18F17659DB3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98" name="Rechthoek 197">
                    <a:extLst>
                      <a:ext uri="{FF2B5EF4-FFF2-40B4-BE49-F238E27FC236}">
                        <a16:creationId xmlns:a16="http://schemas.microsoft.com/office/drawing/2014/main" id="{C4060ACD-10B3-4008-83CB-915372B641E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99" name="Rechthoek 198">
                    <a:extLst>
                      <a:ext uri="{FF2B5EF4-FFF2-40B4-BE49-F238E27FC236}">
                        <a16:creationId xmlns:a16="http://schemas.microsoft.com/office/drawing/2014/main" id="{082240EE-0F63-439E-8BD2-234EB29C7710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195" name="Groep 194">
                  <a:extLst>
                    <a:ext uri="{FF2B5EF4-FFF2-40B4-BE49-F238E27FC236}">
                      <a16:creationId xmlns:a16="http://schemas.microsoft.com/office/drawing/2014/main" id="{CC8EB006-55C6-4A2E-B5D7-1E37A6D0DDFC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96" name="Rechthoek 195">
                    <a:extLst>
                      <a:ext uri="{FF2B5EF4-FFF2-40B4-BE49-F238E27FC236}">
                        <a16:creationId xmlns:a16="http://schemas.microsoft.com/office/drawing/2014/main" id="{20A794CD-BAC4-4E02-8A21-B05A5DC2BE1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97" name="Rechthoek 196">
                    <a:extLst>
                      <a:ext uri="{FF2B5EF4-FFF2-40B4-BE49-F238E27FC236}">
                        <a16:creationId xmlns:a16="http://schemas.microsoft.com/office/drawing/2014/main" id="{5F2882B9-4A53-4E1B-A41F-D439C65C909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191" name="Rechthoek 190">
                <a:extLst>
                  <a:ext uri="{FF2B5EF4-FFF2-40B4-BE49-F238E27FC236}">
                    <a16:creationId xmlns:a16="http://schemas.microsoft.com/office/drawing/2014/main" id="{053DFD4D-CD5B-4AB5-A579-F8D6C154F375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192" name="Gelijkbenige driehoek 191">
                <a:extLst>
                  <a:ext uri="{FF2B5EF4-FFF2-40B4-BE49-F238E27FC236}">
                    <a16:creationId xmlns:a16="http://schemas.microsoft.com/office/drawing/2014/main" id="{A488DDB7-D65E-4B87-A160-73D86D575080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72" name="Groep 171">
              <a:extLst>
                <a:ext uri="{FF2B5EF4-FFF2-40B4-BE49-F238E27FC236}">
                  <a16:creationId xmlns:a16="http://schemas.microsoft.com/office/drawing/2014/main" id="{95F76DC8-7D3E-4DF8-8A9F-9C4F2B280CA4}"/>
                </a:ext>
              </a:extLst>
            </p:cNvPr>
            <p:cNvGrpSpPr/>
            <p:nvPr userDrawn="1"/>
          </p:nvGrpSpPr>
          <p:grpSpPr>
            <a:xfrm>
              <a:off x="-3314821" y="2981448"/>
              <a:ext cx="1558053" cy="563933"/>
              <a:chOff x="-3314821" y="2981448"/>
              <a:chExt cx="1558053" cy="563933"/>
            </a:xfrm>
          </p:grpSpPr>
          <p:sp>
            <p:nvSpPr>
              <p:cNvPr id="176" name="Rechthoek 175">
                <a:extLst>
                  <a:ext uri="{FF2B5EF4-FFF2-40B4-BE49-F238E27FC236}">
                    <a16:creationId xmlns:a16="http://schemas.microsoft.com/office/drawing/2014/main" id="{5D689A39-2C5F-481A-8318-83D76D694AD8}"/>
                  </a:ext>
                </a:extLst>
              </p:cNvPr>
              <p:cNvSpPr/>
              <p:nvPr userDrawn="1"/>
            </p:nvSpPr>
            <p:spPr>
              <a:xfrm>
                <a:off x="-3314821" y="2981448"/>
                <a:ext cx="1558053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77" name="Rechthoek 176">
                <a:extLst>
                  <a:ext uri="{FF2B5EF4-FFF2-40B4-BE49-F238E27FC236}">
                    <a16:creationId xmlns:a16="http://schemas.microsoft.com/office/drawing/2014/main" id="{A23F8AD4-982F-4D58-A354-86A1798427ED}"/>
                  </a:ext>
                </a:extLst>
              </p:cNvPr>
              <p:cNvSpPr/>
              <p:nvPr userDrawn="1"/>
            </p:nvSpPr>
            <p:spPr>
              <a:xfrm>
                <a:off x="-3304719" y="3235173"/>
                <a:ext cx="15403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78" name="Tekstvak 177">
                <a:extLst>
                  <a:ext uri="{FF2B5EF4-FFF2-40B4-BE49-F238E27FC236}">
                    <a16:creationId xmlns:a16="http://schemas.microsoft.com/office/drawing/2014/main" id="{1AAEBF80-8B20-4739-9B5A-6CFB18E708EC}"/>
                  </a:ext>
                </a:extLst>
              </p:cNvPr>
              <p:cNvSpPr txBox="1"/>
              <p:nvPr userDrawn="1"/>
            </p:nvSpPr>
            <p:spPr>
              <a:xfrm>
                <a:off x="-3069820" y="3038892"/>
                <a:ext cx="1089248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Send to front</a:t>
                </a:r>
              </a:p>
            </p:txBody>
          </p:sp>
          <p:sp>
            <p:nvSpPr>
              <p:cNvPr id="179" name="Tekstvak 178">
                <a:extLst>
                  <a:ext uri="{FF2B5EF4-FFF2-40B4-BE49-F238E27FC236}">
                    <a16:creationId xmlns:a16="http://schemas.microsoft.com/office/drawing/2014/main" id="{7A430DD8-7789-4533-83A1-E9193770759A}"/>
                  </a:ext>
                </a:extLst>
              </p:cNvPr>
              <p:cNvSpPr txBox="1"/>
              <p:nvPr userDrawn="1"/>
            </p:nvSpPr>
            <p:spPr>
              <a:xfrm>
                <a:off x="-3069820" y="3295269"/>
                <a:ext cx="109851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Send to back</a:t>
                </a:r>
              </a:p>
            </p:txBody>
          </p:sp>
          <p:sp>
            <p:nvSpPr>
              <p:cNvPr id="180" name="Vrije vorm: vorm 179">
                <a:extLst>
                  <a:ext uri="{FF2B5EF4-FFF2-40B4-BE49-F238E27FC236}">
                    <a16:creationId xmlns:a16="http://schemas.microsoft.com/office/drawing/2014/main" id="{A29DD1D5-950F-4FBE-9B83-E2F55818CD78}"/>
                  </a:ext>
                </a:extLst>
              </p:cNvPr>
              <p:cNvSpPr/>
              <p:nvPr userDrawn="1"/>
            </p:nvSpPr>
            <p:spPr>
              <a:xfrm>
                <a:off x="-2051274" y="3365381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81" name="Gelijkbenige driehoek 180">
                <a:extLst>
                  <a:ext uri="{FF2B5EF4-FFF2-40B4-BE49-F238E27FC236}">
                    <a16:creationId xmlns:a16="http://schemas.microsoft.com/office/drawing/2014/main" id="{44DEB364-B7A3-4DAB-B93B-1FA317CA3F14}"/>
                  </a:ext>
                </a:extLst>
              </p:cNvPr>
              <p:cNvSpPr/>
              <p:nvPr userDrawn="1"/>
            </p:nvSpPr>
            <p:spPr>
              <a:xfrm rot="5400000">
                <a:off x="-1900674" y="3332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82" name="Groep 181">
                <a:extLst>
                  <a:ext uri="{FF2B5EF4-FFF2-40B4-BE49-F238E27FC236}">
                    <a16:creationId xmlns:a16="http://schemas.microsoft.com/office/drawing/2014/main" id="{2DDA8C62-26E5-4A70-A626-7636D5E1687B}"/>
                  </a:ext>
                </a:extLst>
              </p:cNvPr>
              <p:cNvGrpSpPr/>
              <p:nvPr userDrawn="1"/>
            </p:nvGrpSpPr>
            <p:grpSpPr>
              <a:xfrm>
                <a:off x="-3257052" y="3032066"/>
                <a:ext cx="182309" cy="163794"/>
                <a:chOff x="12832541" y="3162395"/>
                <a:chExt cx="219532" cy="197236"/>
              </a:xfrm>
            </p:grpSpPr>
            <p:sp>
              <p:nvSpPr>
                <p:cNvPr id="187" name="Rechthoek 186">
                  <a:extLst>
                    <a:ext uri="{FF2B5EF4-FFF2-40B4-BE49-F238E27FC236}">
                      <a16:creationId xmlns:a16="http://schemas.microsoft.com/office/drawing/2014/main" id="{33ED55F8-D439-48E6-9991-27B33AD16E80}"/>
                    </a:ext>
                  </a:extLst>
                </p:cNvPr>
                <p:cNvSpPr/>
                <p:nvPr userDrawn="1"/>
              </p:nvSpPr>
              <p:spPr>
                <a:xfrm>
                  <a:off x="12832541" y="3162395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84848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88" name="Rechthoek 187">
                  <a:extLst>
                    <a:ext uri="{FF2B5EF4-FFF2-40B4-BE49-F238E27FC236}">
                      <a16:creationId xmlns:a16="http://schemas.microsoft.com/office/drawing/2014/main" id="{D61F6793-9C38-4646-887E-B0D60F780DC8}"/>
                    </a:ext>
                  </a:extLst>
                </p:cNvPr>
                <p:cNvSpPr/>
                <p:nvPr userDrawn="1"/>
              </p:nvSpPr>
              <p:spPr>
                <a:xfrm>
                  <a:off x="12970586" y="3278144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84848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89" name="Rechthoek 188">
                  <a:extLst>
                    <a:ext uri="{FF2B5EF4-FFF2-40B4-BE49-F238E27FC236}">
                      <a16:creationId xmlns:a16="http://schemas.microsoft.com/office/drawing/2014/main" id="{405346F0-6D96-4692-8466-E4BBA259AF07}"/>
                    </a:ext>
                  </a:extLst>
                </p:cNvPr>
                <p:cNvSpPr/>
                <p:nvPr userDrawn="1"/>
              </p:nvSpPr>
              <p:spPr>
                <a:xfrm>
                  <a:off x="12873284" y="3191991"/>
                  <a:ext cx="138045" cy="138044"/>
                </a:xfrm>
                <a:prstGeom prst="rect">
                  <a:avLst/>
                </a:prstGeom>
                <a:solidFill>
                  <a:srgbClr val="EABE76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83" name="Groep 182">
                <a:extLst>
                  <a:ext uri="{FF2B5EF4-FFF2-40B4-BE49-F238E27FC236}">
                    <a16:creationId xmlns:a16="http://schemas.microsoft.com/office/drawing/2014/main" id="{27BD0FAA-5A89-43E9-9446-F187CC769C74}"/>
                  </a:ext>
                </a:extLst>
              </p:cNvPr>
              <p:cNvGrpSpPr/>
              <p:nvPr userDrawn="1"/>
            </p:nvGrpSpPr>
            <p:grpSpPr>
              <a:xfrm>
                <a:off x="-3257053" y="3276580"/>
                <a:ext cx="182309" cy="163794"/>
                <a:chOff x="12832541" y="3162395"/>
                <a:chExt cx="219532" cy="197236"/>
              </a:xfrm>
            </p:grpSpPr>
            <p:sp>
              <p:nvSpPr>
                <p:cNvPr id="184" name="Rechthoek 183">
                  <a:extLst>
                    <a:ext uri="{FF2B5EF4-FFF2-40B4-BE49-F238E27FC236}">
                      <a16:creationId xmlns:a16="http://schemas.microsoft.com/office/drawing/2014/main" id="{975888CB-38E3-428A-8C34-4E8161EEBB59}"/>
                    </a:ext>
                  </a:extLst>
                </p:cNvPr>
                <p:cNvSpPr/>
                <p:nvPr userDrawn="1"/>
              </p:nvSpPr>
              <p:spPr>
                <a:xfrm>
                  <a:off x="12873284" y="3191991"/>
                  <a:ext cx="138045" cy="138044"/>
                </a:xfrm>
                <a:prstGeom prst="rect">
                  <a:avLst/>
                </a:prstGeom>
                <a:solidFill>
                  <a:srgbClr val="EABE76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85" name="Rechthoek 184">
                  <a:extLst>
                    <a:ext uri="{FF2B5EF4-FFF2-40B4-BE49-F238E27FC236}">
                      <a16:creationId xmlns:a16="http://schemas.microsoft.com/office/drawing/2014/main" id="{36B8865E-3AB3-4544-8051-1806C4560457}"/>
                    </a:ext>
                  </a:extLst>
                </p:cNvPr>
                <p:cNvSpPr/>
                <p:nvPr userDrawn="1"/>
              </p:nvSpPr>
              <p:spPr>
                <a:xfrm>
                  <a:off x="12832541" y="3162395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84848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86" name="Rechthoek 185">
                  <a:extLst>
                    <a:ext uri="{FF2B5EF4-FFF2-40B4-BE49-F238E27FC236}">
                      <a16:creationId xmlns:a16="http://schemas.microsoft.com/office/drawing/2014/main" id="{6AF4EF71-3344-48A6-9F6E-B99C2274D7D3}"/>
                    </a:ext>
                  </a:extLst>
                </p:cNvPr>
                <p:cNvSpPr/>
                <p:nvPr userDrawn="1"/>
              </p:nvSpPr>
              <p:spPr>
                <a:xfrm>
                  <a:off x="12970586" y="3278144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84848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  <p:grpSp>
        <p:nvGrpSpPr>
          <p:cNvPr id="211" name="INSTRUCTION">
            <a:extLst>
              <a:ext uri="{FF2B5EF4-FFF2-40B4-BE49-F238E27FC236}">
                <a16:creationId xmlns:a16="http://schemas.microsoft.com/office/drawing/2014/main" id="{FC632F18-7F45-4B7B-A15C-67F961089158}"/>
              </a:ext>
            </a:extLst>
          </p:cNvPr>
          <p:cNvGrpSpPr/>
          <p:nvPr userDrawn="1"/>
        </p:nvGrpSpPr>
        <p:grpSpPr>
          <a:xfrm>
            <a:off x="12377595" y="6320543"/>
            <a:ext cx="3593091" cy="1130289"/>
            <a:chOff x="-3786437" y="-1461517"/>
            <a:chExt cx="3593091" cy="1613917"/>
          </a:xfrm>
        </p:grpSpPr>
        <p:sp>
          <p:nvSpPr>
            <p:cNvPr id="218" name="Rechthoek 271">
              <a:extLst>
                <a:ext uri="{FF2B5EF4-FFF2-40B4-BE49-F238E27FC236}">
                  <a16:creationId xmlns:a16="http://schemas.microsoft.com/office/drawing/2014/main" id="{27A7F70A-2025-4228-B769-F330E45FD4B2}"/>
                </a:ext>
              </a:extLst>
            </p:cNvPr>
            <p:cNvSpPr/>
            <p:nvPr userDrawn="1"/>
          </p:nvSpPr>
          <p:spPr>
            <a:xfrm>
              <a:off x="-3786437" y="-1461517"/>
              <a:ext cx="3593091" cy="161391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Fellowmind Photography </a:t>
              </a:r>
            </a:p>
          </p:txBody>
        </p:sp>
        <p:sp>
          <p:nvSpPr>
            <p:cNvPr id="219" name="Rechthoek 272">
              <a:extLst>
                <a:ext uri="{FF2B5EF4-FFF2-40B4-BE49-F238E27FC236}">
                  <a16:creationId xmlns:a16="http://schemas.microsoft.com/office/drawing/2014/main" id="{83DE4B12-F550-45EF-BB2E-216C3FD2FBD1}"/>
                </a:ext>
              </a:extLst>
            </p:cNvPr>
            <p:cNvSpPr/>
            <p:nvPr userDrawn="1"/>
          </p:nvSpPr>
          <p:spPr>
            <a:xfrm>
              <a:off x="-3603859" y="-993610"/>
              <a:ext cx="3229126" cy="65743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For more images, please visit the Fellowmind </a:t>
              </a:r>
              <a:r>
                <a:rPr kumimoji="0" lang="en-GB" sz="1200" b="0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Sharepoint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: 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  <a:hlinkClick r:id="rId4"/>
                </a:rPr>
                <a:t>https://fellowmind.sharepoint.com/sites/MarketingTools/SitePages/Photos.aspx</a:t>
              </a:r>
              <a:endParaRPr kumimoji="0" lang="en-GB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225" name="Ovaal 76">
            <a:extLst>
              <a:ext uri="{FF2B5EF4-FFF2-40B4-BE49-F238E27FC236}">
                <a16:creationId xmlns:a16="http://schemas.microsoft.com/office/drawing/2014/main" id="{3A829168-FA1D-4BE2-A9A3-24143E7A3ACD}"/>
              </a:ext>
            </a:extLst>
          </p:cNvPr>
          <p:cNvSpPr/>
          <p:nvPr userDrawn="1"/>
        </p:nvSpPr>
        <p:spPr>
          <a:xfrm>
            <a:off x="10228402" y="7470299"/>
            <a:ext cx="244751" cy="24475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en-GB" sz="1600" cap="all" baseline="0" noProof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6" name="Graphic 163" descr="Informatie">
            <a:extLst>
              <a:ext uri="{FF2B5EF4-FFF2-40B4-BE49-F238E27FC236}">
                <a16:creationId xmlns:a16="http://schemas.microsoft.com/office/drawing/2014/main" id="{988FA337-D9EF-4FE3-9596-90D4486747A6}"/>
              </a:ext>
            </a:extLst>
          </p:cNvPr>
          <p:cNvSpPr/>
          <p:nvPr userDrawn="1"/>
        </p:nvSpPr>
        <p:spPr>
          <a:xfrm>
            <a:off x="15789299" y="5252403"/>
            <a:ext cx="283684" cy="283685"/>
          </a:xfrm>
          <a:custGeom>
            <a:avLst/>
            <a:gdLst>
              <a:gd name="connsiteX0" fmla="*/ 145860 w 291719"/>
              <a:gd name="connsiteY0" fmla="*/ 0 h 291719"/>
              <a:gd name="connsiteX1" fmla="*/ 0 w 291719"/>
              <a:gd name="connsiteY1" fmla="*/ 145860 h 291719"/>
              <a:gd name="connsiteX2" fmla="*/ 145860 w 291719"/>
              <a:gd name="connsiteY2" fmla="*/ 291720 h 291719"/>
              <a:gd name="connsiteX3" fmla="*/ 291720 w 291719"/>
              <a:gd name="connsiteY3" fmla="*/ 145860 h 291719"/>
              <a:gd name="connsiteX4" fmla="*/ 145860 w 291719"/>
              <a:gd name="connsiteY4" fmla="*/ 0 h 291719"/>
              <a:gd name="connsiteX5" fmla="*/ 138183 w 291719"/>
              <a:gd name="connsiteY5" fmla="*/ 38384 h 291719"/>
              <a:gd name="connsiteX6" fmla="*/ 157375 w 291719"/>
              <a:gd name="connsiteY6" fmla="*/ 57576 h 291719"/>
              <a:gd name="connsiteX7" fmla="*/ 138183 w 291719"/>
              <a:gd name="connsiteY7" fmla="*/ 76768 h 291719"/>
              <a:gd name="connsiteX8" fmla="*/ 118991 w 291719"/>
              <a:gd name="connsiteY8" fmla="*/ 57576 h 291719"/>
              <a:gd name="connsiteX9" fmla="*/ 138183 w 291719"/>
              <a:gd name="connsiteY9" fmla="*/ 38384 h 291719"/>
              <a:gd name="connsiteX10" fmla="*/ 184244 w 291719"/>
              <a:gd name="connsiteY10" fmla="*/ 253336 h 291719"/>
              <a:gd name="connsiteX11" fmla="*/ 107476 w 291719"/>
              <a:gd name="connsiteY11" fmla="*/ 253336 h 291719"/>
              <a:gd name="connsiteX12" fmla="*/ 107476 w 291719"/>
              <a:gd name="connsiteY12" fmla="*/ 230305 h 291719"/>
              <a:gd name="connsiteX13" fmla="*/ 134345 w 291719"/>
              <a:gd name="connsiteY13" fmla="*/ 230305 h 291719"/>
              <a:gd name="connsiteX14" fmla="*/ 134345 w 291719"/>
              <a:gd name="connsiteY14" fmla="*/ 115153 h 291719"/>
              <a:gd name="connsiteX15" fmla="*/ 111314 w 291719"/>
              <a:gd name="connsiteY15" fmla="*/ 115153 h 291719"/>
              <a:gd name="connsiteX16" fmla="*/ 111314 w 291719"/>
              <a:gd name="connsiteY16" fmla="*/ 92122 h 291719"/>
              <a:gd name="connsiteX17" fmla="*/ 157375 w 291719"/>
              <a:gd name="connsiteY17" fmla="*/ 92122 h 291719"/>
              <a:gd name="connsiteX18" fmla="*/ 157375 w 291719"/>
              <a:gd name="connsiteY18" fmla="*/ 115153 h 291719"/>
              <a:gd name="connsiteX19" fmla="*/ 157375 w 291719"/>
              <a:gd name="connsiteY19" fmla="*/ 230305 h 291719"/>
              <a:gd name="connsiteX20" fmla="*/ 184244 w 291719"/>
              <a:gd name="connsiteY20" fmla="*/ 230305 h 291719"/>
              <a:gd name="connsiteX21" fmla="*/ 184244 w 291719"/>
              <a:gd name="connsiteY21" fmla="*/ 253336 h 291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91719" h="291719">
                <a:moveTo>
                  <a:pt x="145860" y="0"/>
                </a:moveTo>
                <a:cubicBezTo>
                  <a:pt x="65253" y="0"/>
                  <a:pt x="0" y="65253"/>
                  <a:pt x="0" y="145860"/>
                </a:cubicBezTo>
                <a:cubicBezTo>
                  <a:pt x="0" y="226467"/>
                  <a:pt x="65253" y="291720"/>
                  <a:pt x="145860" y="291720"/>
                </a:cubicBezTo>
                <a:cubicBezTo>
                  <a:pt x="226467" y="291720"/>
                  <a:pt x="291720" y="226467"/>
                  <a:pt x="291720" y="145860"/>
                </a:cubicBezTo>
                <a:cubicBezTo>
                  <a:pt x="291720" y="65253"/>
                  <a:pt x="226467" y="0"/>
                  <a:pt x="145860" y="0"/>
                </a:cubicBezTo>
                <a:close/>
                <a:moveTo>
                  <a:pt x="138183" y="38384"/>
                </a:moveTo>
                <a:cubicBezTo>
                  <a:pt x="148931" y="38384"/>
                  <a:pt x="157375" y="46829"/>
                  <a:pt x="157375" y="57576"/>
                </a:cubicBezTo>
                <a:cubicBezTo>
                  <a:pt x="157375" y="68324"/>
                  <a:pt x="148931" y="76768"/>
                  <a:pt x="138183" y="76768"/>
                </a:cubicBezTo>
                <a:cubicBezTo>
                  <a:pt x="127435" y="76768"/>
                  <a:pt x="118991" y="68324"/>
                  <a:pt x="118991" y="57576"/>
                </a:cubicBezTo>
                <a:cubicBezTo>
                  <a:pt x="118991" y="46829"/>
                  <a:pt x="127435" y="38384"/>
                  <a:pt x="138183" y="38384"/>
                </a:cubicBezTo>
                <a:close/>
                <a:moveTo>
                  <a:pt x="184244" y="253336"/>
                </a:moveTo>
                <a:lnTo>
                  <a:pt x="107476" y="253336"/>
                </a:lnTo>
                <a:lnTo>
                  <a:pt x="107476" y="230305"/>
                </a:lnTo>
                <a:lnTo>
                  <a:pt x="134345" y="230305"/>
                </a:lnTo>
                <a:lnTo>
                  <a:pt x="134345" y="115153"/>
                </a:lnTo>
                <a:lnTo>
                  <a:pt x="111314" y="115153"/>
                </a:lnTo>
                <a:lnTo>
                  <a:pt x="111314" y="92122"/>
                </a:lnTo>
                <a:lnTo>
                  <a:pt x="157375" y="92122"/>
                </a:lnTo>
                <a:lnTo>
                  <a:pt x="157375" y="115153"/>
                </a:lnTo>
                <a:lnTo>
                  <a:pt x="157375" y="230305"/>
                </a:lnTo>
                <a:lnTo>
                  <a:pt x="184244" y="230305"/>
                </a:lnTo>
                <a:lnTo>
                  <a:pt x="184244" y="253336"/>
                </a:lnTo>
                <a:close/>
              </a:path>
            </a:pathLst>
          </a:custGeom>
          <a:solidFill>
            <a:schemeClr val="accent2"/>
          </a:solidFill>
          <a:ln w="377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2000" noProof="0">
              <a:solidFill>
                <a:srgbClr val="211F26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1228B572-76EE-4FBD-A8AF-255752F6E67C}"/>
              </a:ext>
            </a:extLst>
          </p:cNvPr>
          <p:cNvGrpSpPr/>
          <p:nvPr userDrawn="1"/>
        </p:nvGrpSpPr>
        <p:grpSpPr>
          <a:xfrm>
            <a:off x="-3786437" y="0"/>
            <a:ext cx="3706222" cy="5359349"/>
            <a:chOff x="-3786437" y="0"/>
            <a:chExt cx="3706222" cy="5359349"/>
          </a:xfrm>
        </p:grpSpPr>
        <p:sp>
          <p:nvSpPr>
            <p:cNvPr id="157" name="Rechthoek 11">
              <a:extLst>
                <a:ext uri="{FF2B5EF4-FFF2-40B4-BE49-F238E27FC236}">
                  <a16:creationId xmlns:a16="http://schemas.microsoft.com/office/drawing/2014/main" id="{E771DFF5-9D2F-4874-9843-948F6240071D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Choosing text levels</a:t>
              </a:r>
            </a:p>
          </p:txBody>
        </p:sp>
        <p:sp>
          <p:nvSpPr>
            <p:cNvPr id="173" name="Ovaal 12">
              <a:extLst>
                <a:ext uri="{FF2B5EF4-FFF2-40B4-BE49-F238E27FC236}">
                  <a16:creationId xmlns:a16="http://schemas.microsoft.com/office/drawing/2014/main" id="{7B87C739-F041-43CC-8A66-78754AC8E041}"/>
                </a:ext>
              </a:extLst>
            </p:cNvPr>
            <p:cNvSpPr/>
            <p:nvPr userDrawn="1"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74" name="Ovaal 14">
              <a:extLst>
                <a:ext uri="{FF2B5EF4-FFF2-40B4-BE49-F238E27FC236}">
                  <a16:creationId xmlns:a16="http://schemas.microsoft.com/office/drawing/2014/main" id="{E4FDE7F9-3A01-4EC0-865D-AEA62FC6C484}"/>
                </a:ext>
              </a:extLst>
            </p:cNvPr>
            <p:cNvSpPr/>
            <p:nvPr userDrawn="1"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75" name="Rechthoek 15">
              <a:extLst>
                <a:ext uri="{FF2B5EF4-FFF2-40B4-BE49-F238E27FC236}">
                  <a16:creationId xmlns:a16="http://schemas.microsoft.com/office/drawing/2014/main" id="{004AFDBD-428B-407E-B976-50CB8C59E389}"/>
                </a:ext>
              </a:extLst>
            </p:cNvPr>
            <p:cNvSpPr/>
            <p:nvPr userDrawn="1"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Under the tab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use the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list level-buttons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choose a text level. 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Choose from:</a:t>
              </a:r>
            </a:p>
          </p:txBody>
        </p:sp>
        <p:sp>
          <p:nvSpPr>
            <p:cNvPr id="220" name="Ovaal 17">
              <a:extLst>
                <a:ext uri="{FF2B5EF4-FFF2-40B4-BE49-F238E27FC236}">
                  <a16:creationId xmlns:a16="http://schemas.microsoft.com/office/drawing/2014/main" id="{955D2F9D-325E-4004-B0B5-A5B43C301C31}"/>
                </a:ext>
              </a:extLst>
            </p:cNvPr>
            <p:cNvSpPr/>
            <p:nvPr userDrawn="1"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21" name="Ovaal 19">
              <a:extLst>
                <a:ext uri="{FF2B5EF4-FFF2-40B4-BE49-F238E27FC236}">
                  <a16:creationId xmlns:a16="http://schemas.microsoft.com/office/drawing/2014/main" id="{917F4832-5C35-4820-8620-6118C7E1C982}"/>
                </a:ext>
              </a:extLst>
            </p:cNvPr>
            <p:cNvSpPr/>
            <p:nvPr userDrawn="1"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222" name="Ovaal 21">
              <a:extLst>
                <a:ext uri="{FF2B5EF4-FFF2-40B4-BE49-F238E27FC236}">
                  <a16:creationId xmlns:a16="http://schemas.microsoft.com/office/drawing/2014/main" id="{D61F1F13-55E4-4ECE-8428-EE72C7BE8B72}"/>
                </a:ext>
              </a:extLst>
            </p:cNvPr>
            <p:cNvSpPr/>
            <p:nvPr userDrawn="1"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227" name="Ovaal 23">
              <a:extLst>
                <a:ext uri="{FF2B5EF4-FFF2-40B4-BE49-F238E27FC236}">
                  <a16:creationId xmlns:a16="http://schemas.microsoft.com/office/drawing/2014/main" id="{FEE40D78-B25F-42B8-B463-9D11704EA927}"/>
                </a:ext>
              </a:extLst>
            </p:cNvPr>
            <p:cNvSpPr/>
            <p:nvPr userDrawn="1"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228" name="Ovaal 25">
              <a:extLst>
                <a:ext uri="{FF2B5EF4-FFF2-40B4-BE49-F238E27FC236}">
                  <a16:creationId xmlns:a16="http://schemas.microsoft.com/office/drawing/2014/main" id="{4BB726E8-72DF-4B56-9986-971F8CB4ED9C}"/>
                </a:ext>
              </a:extLst>
            </p:cNvPr>
            <p:cNvSpPr/>
            <p:nvPr userDrawn="1"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229" name="Ovaal 27">
              <a:extLst>
                <a:ext uri="{FF2B5EF4-FFF2-40B4-BE49-F238E27FC236}">
                  <a16:creationId xmlns:a16="http://schemas.microsoft.com/office/drawing/2014/main" id="{3D268BCA-CEF1-4846-B849-788B88C7D3F4}"/>
                </a:ext>
              </a:extLst>
            </p:cNvPr>
            <p:cNvSpPr/>
            <p:nvPr userDrawn="1"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230" name="Ovaal 29">
              <a:extLst>
                <a:ext uri="{FF2B5EF4-FFF2-40B4-BE49-F238E27FC236}">
                  <a16:creationId xmlns:a16="http://schemas.microsoft.com/office/drawing/2014/main" id="{175A5A75-64AD-41E9-A1D7-C8205498DC91}"/>
                </a:ext>
              </a:extLst>
            </p:cNvPr>
            <p:cNvSpPr/>
            <p:nvPr userDrawn="1"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231" name="Rechthoek 31">
              <a:extLst>
                <a:ext uri="{FF2B5EF4-FFF2-40B4-BE49-F238E27FC236}">
                  <a16:creationId xmlns:a16="http://schemas.microsoft.com/office/drawing/2014/main" id="{FD2AD3E8-0F0D-4E05-925B-D6DFFEC0CBE9}"/>
                </a:ext>
              </a:extLst>
            </p:cNvPr>
            <p:cNvSpPr/>
            <p:nvPr userDrawn="1"/>
          </p:nvSpPr>
          <p:spPr>
            <a:xfrm>
              <a:off x="-3786437" y="4531349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en-GB" sz="1200" b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grpSp>
          <p:nvGrpSpPr>
            <p:cNvPr id="232" name="VOORBEELD">
              <a:extLst>
                <a:ext uri="{FF2B5EF4-FFF2-40B4-BE49-F238E27FC236}">
                  <a16:creationId xmlns:a16="http://schemas.microsoft.com/office/drawing/2014/main" id="{58067DA5-3E53-438B-83D6-015D8A61A06B}"/>
                </a:ext>
              </a:extLst>
            </p:cNvPr>
            <p:cNvGrpSpPr/>
            <p:nvPr userDrawn="1"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237" name="Rechthoek 34">
                <a:extLst>
                  <a:ext uri="{FF2B5EF4-FFF2-40B4-BE49-F238E27FC236}">
                    <a16:creationId xmlns:a16="http://schemas.microsoft.com/office/drawing/2014/main" id="{02CB51B2-8C9B-4329-A70A-53D85B708988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GB" sz="9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Home</a:t>
                </a:r>
              </a:p>
            </p:txBody>
          </p:sp>
          <p:sp>
            <p:nvSpPr>
              <p:cNvPr id="238" name="Rechthoek 35">
                <a:extLst>
                  <a:ext uri="{FF2B5EF4-FFF2-40B4-BE49-F238E27FC236}">
                    <a16:creationId xmlns:a16="http://schemas.microsoft.com/office/drawing/2014/main" id="{6F92AC10-8AE7-49DF-8AF8-F26E4998AF23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239" name="Groep 36">
                <a:extLst>
                  <a:ext uri="{FF2B5EF4-FFF2-40B4-BE49-F238E27FC236}">
                    <a16:creationId xmlns:a16="http://schemas.microsoft.com/office/drawing/2014/main" id="{CB4B4B8A-46C4-4623-9E7F-A2235A4E8EA5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270" name="Groep 67">
                  <a:extLst>
                    <a:ext uri="{FF2B5EF4-FFF2-40B4-BE49-F238E27FC236}">
                      <a16:creationId xmlns:a16="http://schemas.microsoft.com/office/drawing/2014/main" id="{5B371976-F1F9-4C7A-AF16-9FD019E39463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272" name="Rechte verbindingslijn 69">
                    <a:extLst>
                      <a:ext uri="{FF2B5EF4-FFF2-40B4-BE49-F238E27FC236}">
                        <a16:creationId xmlns:a16="http://schemas.microsoft.com/office/drawing/2014/main" id="{EE6BBCF9-4E8B-4F64-8E7C-1FAB29437BB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73" name="Rechte verbindingslijn 70">
                    <a:extLst>
                      <a:ext uri="{FF2B5EF4-FFF2-40B4-BE49-F238E27FC236}">
                        <a16:creationId xmlns:a16="http://schemas.microsoft.com/office/drawing/2014/main" id="{440D8F41-550D-456D-8E0D-2321B5746E3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74" name="Rechte verbindingslijn 71">
                    <a:extLst>
                      <a:ext uri="{FF2B5EF4-FFF2-40B4-BE49-F238E27FC236}">
                        <a16:creationId xmlns:a16="http://schemas.microsoft.com/office/drawing/2014/main" id="{90763E1A-D0CD-4F9D-BFCA-D8261DD76FC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75" name="Rechte verbindingslijn 72">
                    <a:extLst>
                      <a:ext uri="{FF2B5EF4-FFF2-40B4-BE49-F238E27FC236}">
                        <a16:creationId xmlns:a16="http://schemas.microsoft.com/office/drawing/2014/main" id="{C0CC7320-645F-4557-8ACF-D4446B75DD0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76" name="Rechte verbindingslijn 73">
                    <a:extLst>
                      <a:ext uri="{FF2B5EF4-FFF2-40B4-BE49-F238E27FC236}">
                        <a16:creationId xmlns:a16="http://schemas.microsoft.com/office/drawing/2014/main" id="{0E21E7C4-CB96-4667-8605-794CADB9375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71" name="Pijl: rechts 68">
                  <a:extLst>
                    <a:ext uri="{FF2B5EF4-FFF2-40B4-BE49-F238E27FC236}">
                      <a16:creationId xmlns:a16="http://schemas.microsoft.com/office/drawing/2014/main" id="{928E3F1F-E547-4602-B26A-8CF18654C9FC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240" name="Groep 37">
                <a:extLst>
                  <a:ext uri="{FF2B5EF4-FFF2-40B4-BE49-F238E27FC236}">
                    <a16:creationId xmlns:a16="http://schemas.microsoft.com/office/drawing/2014/main" id="{36158F07-B5A0-4C4C-B59A-D1C62DE54A1B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263" name="Groep 60">
                  <a:extLst>
                    <a:ext uri="{FF2B5EF4-FFF2-40B4-BE49-F238E27FC236}">
                      <a16:creationId xmlns:a16="http://schemas.microsoft.com/office/drawing/2014/main" id="{7BA67CD2-3745-43DD-911D-04DF85839C88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265" name="Rechte verbindingslijn 62">
                    <a:extLst>
                      <a:ext uri="{FF2B5EF4-FFF2-40B4-BE49-F238E27FC236}">
                        <a16:creationId xmlns:a16="http://schemas.microsoft.com/office/drawing/2014/main" id="{0E6D7BA3-DCD7-48B9-A0A8-83EB6CA56C9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66" name="Rechte verbindingslijn 63">
                    <a:extLst>
                      <a:ext uri="{FF2B5EF4-FFF2-40B4-BE49-F238E27FC236}">
                        <a16:creationId xmlns:a16="http://schemas.microsoft.com/office/drawing/2014/main" id="{7B63B2E3-A4BE-4060-89E9-E4E2B277CCC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67" name="Rechte verbindingslijn 64">
                    <a:extLst>
                      <a:ext uri="{FF2B5EF4-FFF2-40B4-BE49-F238E27FC236}">
                        <a16:creationId xmlns:a16="http://schemas.microsoft.com/office/drawing/2014/main" id="{6998F2F0-15D5-4CF1-A900-BECEA81B6C9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68" name="Rechte verbindingslijn 65">
                    <a:extLst>
                      <a:ext uri="{FF2B5EF4-FFF2-40B4-BE49-F238E27FC236}">
                        <a16:creationId xmlns:a16="http://schemas.microsoft.com/office/drawing/2014/main" id="{7E3AE086-F5AC-4C31-8CAA-DC78F725417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69" name="Rechte verbindingslijn 66">
                    <a:extLst>
                      <a:ext uri="{FF2B5EF4-FFF2-40B4-BE49-F238E27FC236}">
                        <a16:creationId xmlns:a16="http://schemas.microsoft.com/office/drawing/2014/main" id="{61EDE327-AF8E-4E40-A2BE-35ADF4E2B1B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64" name="Pijl: rechts 61">
                  <a:extLst>
                    <a:ext uri="{FF2B5EF4-FFF2-40B4-BE49-F238E27FC236}">
                      <a16:creationId xmlns:a16="http://schemas.microsoft.com/office/drawing/2014/main" id="{21C0581C-0806-4594-8B0F-DA3367A744B5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241" name="Rechte verbindingslijn 38">
                <a:extLst>
                  <a:ext uri="{FF2B5EF4-FFF2-40B4-BE49-F238E27FC236}">
                    <a16:creationId xmlns:a16="http://schemas.microsoft.com/office/drawing/2014/main" id="{53E4BDFE-D74B-40C5-9789-238293BF4F86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242" name="Rechte verbindingslijn 39">
                <a:extLst>
                  <a:ext uri="{FF2B5EF4-FFF2-40B4-BE49-F238E27FC236}">
                    <a16:creationId xmlns:a16="http://schemas.microsoft.com/office/drawing/2014/main" id="{A0D49BA3-F409-4F20-87BF-6998BF482E2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243" name="Rechthoek 40">
                <a:extLst>
                  <a:ext uri="{FF2B5EF4-FFF2-40B4-BE49-F238E27FC236}">
                    <a16:creationId xmlns:a16="http://schemas.microsoft.com/office/drawing/2014/main" id="{F346FE77-9EF4-4E89-B6CE-0AAF8DD8F96B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up</a:t>
                </a:r>
              </a:p>
            </p:txBody>
          </p:sp>
          <p:sp>
            <p:nvSpPr>
              <p:cNvPr id="244" name="Rechthoek 41">
                <a:extLst>
                  <a:ext uri="{FF2B5EF4-FFF2-40B4-BE49-F238E27FC236}">
                    <a16:creationId xmlns:a16="http://schemas.microsoft.com/office/drawing/2014/main" id="{9878412F-9605-4512-B068-8BD1049728B1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down</a:t>
                </a:r>
              </a:p>
            </p:txBody>
          </p:sp>
          <p:grpSp>
            <p:nvGrpSpPr>
              <p:cNvPr id="245" name="Groep 42">
                <a:extLst>
                  <a:ext uri="{FF2B5EF4-FFF2-40B4-BE49-F238E27FC236}">
                    <a16:creationId xmlns:a16="http://schemas.microsoft.com/office/drawing/2014/main" id="{3CE81997-51DC-4751-84B0-3F11B7011A49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255" name="Rechthoek 52">
                  <a:extLst>
                    <a:ext uri="{FF2B5EF4-FFF2-40B4-BE49-F238E27FC236}">
                      <a16:creationId xmlns:a16="http://schemas.microsoft.com/office/drawing/2014/main" id="{7A398B7F-FC06-4E5E-A5FD-CCF268F8718E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256" name="Groep 53">
                  <a:extLst>
                    <a:ext uri="{FF2B5EF4-FFF2-40B4-BE49-F238E27FC236}">
                      <a16:creationId xmlns:a16="http://schemas.microsoft.com/office/drawing/2014/main" id="{1934B019-FA0C-47B4-BC24-F84EC4353071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258" name="Rechte verbindingslijn 55">
                    <a:extLst>
                      <a:ext uri="{FF2B5EF4-FFF2-40B4-BE49-F238E27FC236}">
                        <a16:creationId xmlns:a16="http://schemas.microsoft.com/office/drawing/2014/main" id="{565EFBF0-A822-434D-9D29-D9C95516CD8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59" name="Rechte verbindingslijn 56">
                    <a:extLst>
                      <a:ext uri="{FF2B5EF4-FFF2-40B4-BE49-F238E27FC236}">
                        <a16:creationId xmlns:a16="http://schemas.microsoft.com/office/drawing/2014/main" id="{A2EBE5D8-5B87-4ADB-B015-9E561093FA6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60" name="Rechte verbindingslijn 57">
                    <a:extLst>
                      <a:ext uri="{FF2B5EF4-FFF2-40B4-BE49-F238E27FC236}">
                        <a16:creationId xmlns:a16="http://schemas.microsoft.com/office/drawing/2014/main" id="{6D4DD594-AC03-4B92-A9B1-0B27063C3D0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61" name="Rechte verbindingslijn 58">
                    <a:extLst>
                      <a:ext uri="{FF2B5EF4-FFF2-40B4-BE49-F238E27FC236}">
                        <a16:creationId xmlns:a16="http://schemas.microsoft.com/office/drawing/2014/main" id="{D22DD84D-2DC2-4615-A376-D1C5BD744A7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62" name="Rechte verbindingslijn 59">
                    <a:extLst>
                      <a:ext uri="{FF2B5EF4-FFF2-40B4-BE49-F238E27FC236}">
                        <a16:creationId xmlns:a16="http://schemas.microsoft.com/office/drawing/2014/main" id="{8FDF1EFF-1C87-4141-955E-AB7322E2944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57" name="Pijl: rechts 54">
                  <a:extLst>
                    <a:ext uri="{FF2B5EF4-FFF2-40B4-BE49-F238E27FC236}">
                      <a16:creationId xmlns:a16="http://schemas.microsoft.com/office/drawing/2014/main" id="{6FB2AE5D-EE4F-4B0E-A864-172D645476DF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246" name="Groep 43">
                <a:extLst>
                  <a:ext uri="{FF2B5EF4-FFF2-40B4-BE49-F238E27FC236}">
                    <a16:creationId xmlns:a16="http://schemas.microsoft.com/office/drawing/2014/main" id="{5A5BB991-9AEE-414F-A5C2-5239F584E2D0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247" name="Rechthoek 44">
                  <a:extLst>
                    <a:ext uri="{FF2B5EF4-FFF2-40B4-BE49-F238E27FC236}">
                      <a16:creationId xmlns:a16="http://schemas.microsoft.com/office/drawing/2014/main" id="{5A57814E-856E-407E-AB13-B0014C9C3592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248" name="Groep 45">
                  <a:extLst>
                    <a:ext uri="{FF2B5EF4-FFF2-40B4-BE49-F238E27FC236}">
                      <a16:creationId xmlns:a16="http://schemas.microsoft.com/office/drawing/2014/main" id="{3E1E2D57-40EE-471D-AF59-E5683F7DDC00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250" name="Rechte verbindingslijn 47">
                    <a:extLst>
                      <a:ext uri="{FF2B5EF4-FFF2-40B4-BE49-F238E27FC236}">
                        <a16:creationId xmlns:a16="http://schemas.microsoft.com/office/drawing/2014/main" id="{DD9C483B-9A89-42DB-A6F4-EED5401A7A0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51" name="Rechte verbindingslijn 48">
                    <a:extLst>
                      <a:ext uri="{FF2B5EF4-FFF2-40B4-BE49-F238E27FC236}">
                        <a16:creationId xmlns:a16="http://schemas.microsoft.com/office/drawing/2014/main" id="{8466BFA1-382D-42F6-8244-5E70899085F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52" name="Rechte verbindingslijn 49">
                    <a:extLst>
                      <a:ext uri="{FF2B5EF4-FFF2-40B4-BE49-F238E27FC236}">
                        <a16:creationId xmlns:a16="http://schemas.microsoft.com/office/drawing/2014/main" id="{A047F7C9-8EDE-4FD0-B44E-AADF57B9066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53" name="Rechte verbindingslijn 50">
                    <a:extLst>
                      <a:ext uri="{FF2B5EF4-FFF2-40B4-BE49-F238E27FC236}">
                        <a16:creationId xmlns:a16="http://schemas.microsoft.com/office/drawing/2014/main" id="{ED25C622-81EE-49DB-9363-FF3C49179EF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54" name="Rechte verbindingslijn 51">
                    <a:extLst>
                      <a:ext uri="{FF2B5EF4-FFF2-40B4-BE49-F238E27FC236}">
                        <a16:creationId xmlns:a16="http://schemas.microsoft.com/office/drawing/2014/main" id="{9D26A65F-E65D-416F-80DB-C526AA260DD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49" name="Pijl: rechts 46">
                  <a:extLst>
                    <a:ext uri="{FF2B5EF4-FFF2-40B4-BE49-F238E27FC236}">
                      <a16:creationId xmlns:a16="http://schemas.microsoft.com/office/drawing/2014/main" id="{171093F0-9E24-45A9-A809-85CCAB00160C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grpSp>
          <p:nvGrpSpPr>
            <p:cNvPr id="233" name="ICOON_info">
              <a:extLst>
                <a:ext uri="{FF2B5EF4-FFF2-40B4-BE49-F238E27FC236}">
                  <a16:creationId xmlns:a16="http://schemas.microsoft.com/office/drawing/2014/main" id="{E13E8CB6-6D22-4443-B45F-BE4E2CE3E0B9}"/>
                </a:ext>
              </a:extLst>
            </p:cNvPr>
            <p:cNvGrpSpPr/>
            <p:nvPr userDrawn="1"/>
          </p:nvGrpSpPr>
          <p:grpSpPr>
            <a:xfrm>
              <a:off x="-363900" y="4419643"/>
              <a:ext cx="283685" cy="283692"/>
              <a:chOff x="-498635" y="5932072"/>
              <a:chExt cx="267555" cy="267562"/>
            </a:xfrm>
          </p:grpSpPr>
          <p:sp>
            <p:nvSpPr>
              <p:cNvPr id="235" name="Ovaal 74">
                <a:extLst>
                  <a:ext uri="{FF2B5EF4-FFF2-40B4-BE49-F238E27FC236}">
                    <a16:creationId xmlns:a16="http://schemas.microsoft.com/office/drawing/2014/main" id="{5A6041B0-AC80-4F9B-9296-DBBF6EE2611E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36" name="Graphic 163" descr="Informatie">
                <a:extLst>
                  <a:ext uri="{FF2B5EF4-FFF2-40B4-BE49-F238E27FC236}">
                    <a16:creationId xmlns:a16="http://schemas.microsoft.com/office/drawing/2014/main" id="{D21F7163-86E6-4878-9601-6709931D43F8}"/>
                  </a:ext>
                </a:extLst>
              </p:cNvPr>
              <p:cNvSpPr/>
              <p:nvPr/>
            </p:nvSpPr>
            <p:spPr>
              <a:xfrm>
                <a:off x="-498635" y="5932079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chemeClr val="accent2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34" name="Tijdelijke aanduiding voor tekst 2">
              <a:extLst>
                <a:ext uri="{FF2B5EF4-FFF2-40B4-BE49-F238E27FC236}">
                  <a16:creationId xmlns:a16="http://schemas.microsoft.com/office/drawing/2014/main" id="{F1377039-FBB9-4A3F-94A6-1AC713303C2E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-3255019" y="1845859"/>
              <a:ext cx="2219788" cy="2564337"/>
            </a:xfrm>
            <a:prstGeom prst="rect">
              <a:avLst/>
            </a:prstGeom>
          </p:spPr>
          <p:txBody>
            <a:bodyPr vert="horz" lIns="0" tIns="0" rIns="0" bIns="0" rtlCol="0">
              <a:noAutofit/>
            </a:bodyPr>
            <a:lstStyle>
              <a:lvl1pPr marL="180000" indent="-180000" algn="l" defTabSz="719138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chemeClr val="tx1"/>
                </a:buClr>
                <a:buSzPct val="100000"/>
                <a:buFont typeface="Segoe UI Light" panose="020B0502040204020203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24000" indent="-180000" algn="l" defTabSz="719138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  <a:defRPr sz="1400" i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68000" indent="-180000" algn="l" defTabSz="719138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  <a:defRPr sz="1200" i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48000" indent="-180000" algn="l" defTabSz="719138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SzPct val="100000"/>
                <a:buFont typeface="Arial" panose="020B0604020202020204" pitchFamily="34" charset="0"/>
                <a:buChar char="•"/>
                <a:defRPr sz="1050" b="0" strike="noStrike" kern="1200" cap="none" spc="50" baseline="0">
                  <a:ln>
                    <a:noFill/>
                  </a:ln>
                  <a:solidFill>
                    <a:schemeClr val="tx1"/>
                  </a:solidFill>
                  <a:latin typeface="+mn-lt"/>
                  <a:ea typeface="+mn-ea"/>
                  <a:cs typeface="Calibri" panose="020F0502020204030204" pitchFamily="34" charset="0"/>
                </a:defRPr>
              </a:lvl4pPr>
              <a:lvl5pPr marL="0" indent="0" algn="l" defTabSz="719138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chemeClr val="tx2"/>
                </a:buClr>
                <a:buFont typeface="+mj-lt"/>
                <a:buNone/>
                <a:defRPr sz="1400" b="0" i="0" kern="1200" spc="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0" indent="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tx1"/>
                </a:buClr>
                <a:buFont typeface="+mj-lt"/>
                <a:buNone/>
                <a:defRPr sz="1600" b="1" i="0" kern="1200" cap="all" spc="50" baseline="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6pPr>
              <a:lvl7pPr marL="0" indent="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tx1"/>
                </a:buClr>
                <a:buFont typeface="+mj-lt"/>
                <a:buNone/>
                <a:defRPr sz="1600" b="1" i="0" kern="1200" cap="none" spc="50" baseline="0">
                  <a:solidFill>
                    <a:schemeClr val="accent1"/>
                  </a:solidFill>
                  <a:latin typeface="+mj-lt"/>
                  <a:ea typeface="+mn-ea"/>
                  <a:cs typeface="+mn-cs"/>
                </a:defRPr>
              </a:lvl7pPr>
              <a:lvl8pPr marL="0" indent="0" algn="l" defTabSz="914400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600"/>
                </a:spcAft>
                <a:buFont typeface="Arial" panose="020B0604020202020204" pitchFamily="34" charset="0"/>
                <a:buNone/>
                <a:defRPr sz="2000" i="1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8pPr>
              <a:lvl9pPr marL="0" indent="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1200"/>
                </a:spcAft>
                <a:buFont typeface="Arial" panose="020B0604020202020204" pitchFamily="34" charset="0"/>
                <a:buNone/>
                <a:defRPr sz="1050" b="0" kern="1200">
                  <a:solidFill>
                    <a:schemeClr val="bg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400"/>
                </a:spcBef>
                <a:spcAft>
                  <a:spcPts val="400"/>
                </a:spcAft>
              </a:pPr>
              <a:r>
                <a:rPr lang="en-GB" sz="1200" dirty="0"/>
                <a:t>Bullet</a:t>
              </a:r>
            </a:p>
            <a:p>
              <a:pPr lvl="1">
                <a:spcBef>
                  <a:spcPts val="400"/>
                </a:spcBef>
                <a:spcAft>
                  <a:spcPts val="400"/>
                </a:spcAft>
              </a:pPr>
              <a:r>
                <a:rPr lang="en-GB" sz="1200" dirty="0"/>
                <a:t>Sub-bullet</a:t>
              </a:r>
            </a:p>
            <a:p>
              <a:pPr lvl="2">
                <a:spcBef>
                  <a:spcPts val="400"/>
                </a:spcBef>
                <a:spcAft>
                  <a:spcPts val="400"/>
                </a:spcAft>
              </a:pPr>
              <a:r>
                <a:rPr lang="en-GB" sz="1100" dirty="0"/>
                <a:t>Sub-sub-bullet</a:t>
              </a:r>
            </a:p>
            <a:p>
              <a:pPr lvl="3">
                <a:spcBef>
                  <a:spcPts val="400"/>
                </a:spcBef>
                <a:spcAft>
                  <a:spcPts val="400"/>
                </a:spcAft>
              </a:pPr>
              <a:r>
                <a:rPr lang="en-GB" sz="1000" dirty="0"/>
                <a:t>Sub-sub-sub-bullet</a:t>
              </a:r>
            </a:p>
            <a:p>
              <a:pPr lvl="4">
                <a:spcBef>
                  <a:spcPts val="400"/>
                </a:spcBef>
                <a:spcAft>
                  <a:spcPts val="400"/>
                </a:spcAft>
              </a:pPr>
              <a:r>
                <a:rPr lang="en-GB" sz="1200" dirty="0"/>
                <a:t>Default text</a:t>
              </a:r>
            </a:p>
            <a:p>
              <a:pPr lvl="5">
                <a:spcBef>
                  <a:spcPts val="400"/>
                </a:spcBef>
                <a:spcAft>
                  <a:spcPts val="400"/>
                </a:spcAft>
              </a:pPr>
              <a:r>
                <a:rPr lang="en-GB" sz="1400" dirty="0"/>
                <a:t>Subtitle #1</a:t>
              </a:r>
            </a:p>
            <a:p>
              <a:pPr lvl="6">
                <a:spcBef>
                  <a:spcPts val="400"/>
                </a:spcBef>
                <a:spcAft>
                  <a:spcPts val="400"/>
                </a:spcAft>
              </a:pPr>
              <a:r>
                <a:rPr lang="en-GB" sz="1400" dirty="0"/>
                <a:t>Subtitle #2</a:t>
              </a:r>
            </a:p>
            <a:p>
              <a:pPr lvl="7">
                <a:spcBef>
                  <a:spcPts val="400"/>
                </a:spcBef>
                <a:spcAft>
                  <a:spcPts val="400"/>
                </a:spcAft>
              </a:pPr>
              <a:r>
                <a:rPr lang="en-GB" sz="1800" dirty="0"/>
                <a:t>Quote  </a:t>
              </a:r>
            </a:p>
            <a:p>
              <a:pPr lvl="8">
                <a:spcBef>
                  <a:spcPts val="400"/>
                </a:spcBef>
                <a:spcAft>
                  <a:spcPts val="400"/>
                </a:spcAft>
              </a:pPr>
              <a:r>
                <a:rPr lang="en-GB" sz="1000" dirty="0"/>
                <a:t>Source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681949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405" userDrawn="1">
          <p15:clr>
            <a:srgbClr val="FBAE40"/>
          </p15:clr>
        </p15:guide>
        <p15:guide id="2" orient="horz" pos="1502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NU - EXTER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ACKGROUND GRADIENT">
            <a:extLst>
              <a:ext uri="{FF2B5EF4-FFF2-40B4-BE49-F238E27FC236}">
                <a16:creationId xmlns:a16="http://schemas.microsoft.com/office/drawing/2014/main" id="{3BDDC333-021F-44C2-A35D-B83104B214EC}"/>
              </a:ext>
            </a:extLst>
          </p:cNvPr>
          <p:cNvSpPr>
            <a:spLocks/>
          </p:cNvSpPr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/>
              </a:gs>
              <a:gs pos="67000">
                <a:srgbClr val="D53B91"/>
              </a:gs>
              <a:gs pos="33000">
                <a:srgbClr val="E1455B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/>
          </a:p>
        </p:txBody>
      </p:sp>
      <p:sp>
        <p:nvSpPr>
          <p:cNvPr id="13" name="Rechthoek 12">
            <a:extLst>
              <a:ext uri="{FF2B5EF4-FFF2-40B4-BE49-F238E27FC236}">
                <a16:creationId xmlns:a16="http://schemas.microsoft.com/office/drawing/2014/main" id="{3529045A-10E3-4724-A514-6CF78FEDC472}"/>
              </a:ext>
            </a:extLst>
          </p:cNvPr>
          <p:cNvSpPr/>
          <p:nvPr userDrawn="1"/>
        </p:nvSpPr>
        <p:spPr>
          <a:xfrm>
            <a:off x="0" y="0"/>
            <a:ext cx="277091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B7A82148-C556-4FAF-9205-E94E3D2E63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8C20B3B-FA3C-4A10-ADF4-800570807177}" type="datetime4">
              <a:rPr lang="en-GB" smtClean="0"/>
              <a:t>29 September 2023</a:t>
            </a:fld>
            <a:endParaRPr lang="en-GB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868BF533-FD99-4EC9-9BF2-4E011FFC8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732A7E28-E122-482F-B0FF-C4230F93CD33}"/>
              </a:ext>
            </a:extLst>
          </p:cNvPr>
          <p:cNvSpPr txBox="1"/>
          <p:nvPr userDrawn="1"/>
        </p:nvSpPr>
        <p:spPr>
          <a:xfrm>
            <a:off x="0" y="-286617"/>
            <a:ext cx="3009382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GB" sz="1050" cap="all" baseline="0">
                <a:solidFill>
                  <a:schemeClr val="accent2"/>
                </a:solidFill>
              </a:rPr>
              <a:t>MENU - External</a:t>
            </a:r>
          </a:p>
        </p:txBody>
      </p:sp>
      <p:pic>
        <p:nvPicPr>
          <p:cNvPr id="88" name="Graphic 87">
            <a:extLst>
              <a:ext uri="{FF2B5EF4-FFF2-40B4-BE49-F238E27FC236}">
                <a16:creationId xmlns:a16="http://schemas.microsoft.com/office/drawing/2014/main" id="{40041F57-BD90-4EAC-B924-0ED1EF5AE37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116312" y="2579392"/>
            <a:ext cx="1094740" cy="175217"/>
          </a:xfrm>
          <a:prstGeom prst="rect">
            <a:avLst/>
          </a:prstGeom>
        </p:spPr>
      </p:pic>
      <p:sp>
        <p:nvSpPr>
          <p:cNvPr id="5" name="Tekstvak 4">
            <a:extLst>
              <a:ext uri="{FF2B5EF4-FFF2-40B4-BE49-F238E27FC236}">
                <a16:creationId xmlns:a16="http://schemas.microsoft.com/office/drawing/2014/main" id="{8740F313-9759-4467-B9A5-BC51E3D792B8}"/>
              </a:ext>
            </a:extLst>
          </p:cNvPr>
          <p:cNvSpPr txBox="1"/>
          <p:nvPr userDrawn="1"/>
        </p:nvSpPr>
        <p:spPr>
          <a:xfrm rot="16200000">
            <a:off x="528294" y="3343916"/>
            <a:ext cx="332086" cy="26161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nl-NL"/>
            </a:defPPr>
            <a:lvl1pPr lvl="0" indent="0" defTabSz="719138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Segoe UI Light" panose="020B0502040204020203" pitchFamily="34" charset="0"/>
              <a:buNone/>
              <a:defRPr sz="1000" b="1" cap="all" baseline="0">
                <a:solidFill>
                  <a:schemeClr val="bg1"/>
                </a:solidFill>
              </a:defRPr>
            </a:lvl1pPr>
            <a:lvl2pPr marL="471488" indent="-254000" defTabSz="719138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1600" i="0"/>
            </a:lvl2pPr>
            <a:lvl3pPr marL="0" indent="0" defTabSz="719138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rgbClr val="0070C0"/>
              </a:buClr>
              <a:buSzPct val="85000"/>
              <a:buFont typeface="Arial" panose="020B0604020202020204" pitchFamily="34" charset="0"/>
              <a:buNone/>
              <a:defRPr sz="1600" i="0"/>
            </a:lvl3pPr>
            <a:lvl4pPr marL="0" indent="0" defTabSz="719138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Font typeface="Arial" panose="020B0604020202020204" pitchFamily="34" charset="0"/>
              <a:buNone/>
              <a:defRPr b="0" strike="noStrike" cap="none" spc="50" baseline="0">
                <a:ln>
                  <a:noFill/>
                </a:ln>
                <a:latin typeface="+mj-lt"/>
                <a:cs typeface="Calibri" panose="020F0502020204030204" pitchFamily="34" charset="0"/>
              </a:defRPr>
            </a:lvl4pPr>
            <a:lvl5pPr marL="0" indent="0" defTabSz="719138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tx2"/>
              </a:buClr>
              <a:buFont typeface="+mj-lt"/>
              <a:buNone/>
              <a:defRPr b="1" i="0" spc="50" baseline="0">
                <a:solidFill>
                  <a:schemeClr val="accent1"/>
                </a:solidFill>
                <a:latin typeface="+mj-lt"/>
              </a:defRPr>
            </a:lvl5pPr>
            <a:lvl6pPr marL="276225" indent="-276225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tx1"/>
              </a:buClr>
              <a:buFont typeface="+mj-lt"/>
              <a:buAutoNum type="romanUcPeriod"/>
              <a:defRPr sz="1600" b="0" i="0"/>
            </a:lvl6pPr>
            <a:lvl7pPr marL="288925" indent="-288925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tx1"/>
              </a:buClr>
              <a:buFont typeface="+mj-lt"/>
              <a:buAutoNum type="alphaUcPeriod"/>
              <a:defRPr sz="1600" b="0" i="0"/>
            </a:lvl7pPr>
            <a:lvl8pPr marL="0" indent="0">
              <a:lnSpc>
                <a:spcPct val="90000"/>
              </a:lnSpc>
              <a:spcBef>
                <a:spcPts val="300"/>
              </a:spcBef>
              <a:spcAft>
                <a:spcPts val="600"/>
              </a:spcAft>
              <a:buFont typeface="Arial" panose="020B0604020202020204" pitchFamily="34" charset="0"/>
              <a:buNone/>
              <a:defRPr sz="2400" i="1">
                <a:solidFill>
                  <a:schemeClr val="accent1"/>
                </a:solidFill>
              </a:defRPr>
            </a:lvl8pPr>
            <a:lvl9pPr marL="0" indent="0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Font typeface="Arial" panose="020B0604020202020204" pitchFamily="34" charset="0"/>
              <a:buNone/>
              <a:defRPr sz="1100" b="0">
                <a:solidFill>
                  <a:schemeClr val="bg2"/>
                </a:solidFill>
              </a:defRPr>
            </a:lvl9pPr>
          </a:lstStyle>
          <a:p>
            <a:pPr lvl="0" algn="ctr"/>
            <a:r>
              <a:rPr lang="en-GB">
                <a:solidFill>
                  <a:schemeClr val="tx1"/>
                </a:solidFill>
              </a:rPr>
              <a:t>//</a:t>
            </a:r>
          </a:p>
        </p:txBody>
      </p:sp>
      <p:sp>
        <p:nvSpPr>
          <p:cNvPr id="89" name="Tijdelijke aanduiding voor afbeelding 8">
            <a:extLst>
              <a:ext uri="{FF2B5EF4-FFF2-40B4-BE49-F238E27FC236}">
                <a16:creationId xmlns:a16="http://schemas.microsoft.com/office/drawing/2014/main" id="{96FCCD3B-9D0F-4B16-AC31-589624A9C4C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 rot="16200000">
            <a:off x="117073" y="3896595"/>
            <a:ext cx="1094400" cy="805054"/>
          </a:xfrm>
          <a:prstGeom prst="rect">
            <a:avLst/>
          </a:prstGeom>
          <a:noFill/>
          <a:ln>
            <a:noFill/>
          </a:ln>
        </p:spPr>
        <p:txBody>
          <a:bodyPr lIns="540000" bIns="0"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0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GB"/>
              <a:t>Logo</a:t>
            </a:r>
          </a:p>
        </p:txBody>
      </p:sp>
      <p:sp>
        <p:nvSpPr>
          <p:cNvPr id="101" name="Titel 100">
            <a:extLst>
              <a:ext uri="{FF2B5EF4-FFF2-40B4-BE49-F238E27FC236}">
                <a16:creationId xmlns:a16="http://schemas.microsoft.com/office/drawing/2014/main" id="{382AADFC-8A28-494F-834E-3160F83F7A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18905" y="470123"/>
            <a:ext cx="5823927" cy="53317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Agenda</a:t>
            </a:r>
            <a:endParaRPr lang="en-GB"/>
          </a:p>
        </p:txBody>
      </p:sp>
      <p:sp>
        <p:nvSpPr>
          <p:cNvPr id="173" name="Tijdelijke aanduiding voor afbeelding 195">
            <a:extLst>
              <a:ext uri="{FF2B5EF4-FFF2-40B4-BE49-F238E27FC236}">
                <a16:creationId xmlns:a16="http://schemas.microsoft.com/office/drawing/2014/main" id="{E4B78B0B-4448-4555-95CC-7AE1D8FC1F3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400823" y="550910"/>
            <a:ext cx="3883980" cy="5756181"/>
          </a:xfrm>
          <a:prstGeom prst="roundRect">
            <a:avLst>
              <a:gd name="adj" fmla="val 3098"/>
            </a:avLst>
          </a:prstGeom>
          <a:solidFill>
            <a:schemeClr val="bg1"/>
          </a:solidFill>
          <a:ln>
            <a:noFill/>
          </a:ln>
        </p:spPr>
        <p:txBody>
          <a:bodyPr wrap="square" bIns="1620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2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GB"/>
              <a:t>Select this image placeholder by clicking </a:t>
            </a:r>
            <a:br>
              <a:rPr lang="en-GB"/>
            </a:br>
            <a:r>
              <a:rPr lang="en-GB"/>
              <a:t>on the top right label, continue to the tab </a:t>
            </a:r>
            <a:br>
              <a:rPr lang="en-GB"/>
            </a:br>
            <a:r>
              <a:rPr lang="en-GB"/>
              <a:t>“Insert” and add an image</a:t>
            </a:r>
          </a:p>
        </p:txBody>
      </p:sp>
      <p:sp>
        <p:nvSpPr>
          <p:cNvPr id="174" name="Tijdelijke aanduiding voor verticale tekst 2">
            <a:extLst>
              <a:ext uri="{FF2B5EF4-FFF2-40B4-BE49-F238E27FC236}">
                <a16:creationId xmlns:a16="http://schemas.microsoft.com/office/drawing/2014/main" id="{04958B25-5EE9-46B2-9AC7-E4CA9DFD21DC}"/>
              </a:ext>
            </a:extLst>
          </p:cNvPr>
          <p:cNvSpPr>
            <a:spLocks noGrp="1"/>
          </p:cNvSpPr>
          <p:nvPr>
            <p:ph type="body" orient="vert" idx="12" hasCustomPrompt="1"/>
          </p:nvPr>
        </p:nvSpPr>
        <p:spPr>
          <a:xfrm>
            <a:off x="5838986" y="1448597"/>
            <a:ext cx="4409914" cy="282573"/>
          </a:xfrm>
        </p:spPr>
        <p:txBody>
          <a:bodyPr vert="horz" wrap="square" tIns="36000" anchor="ctr">
            <a:spAutoFit/>
          </a:bodyPr>
          <a:lstStyle>
            <a:lvl1pPr marL="0" indent="0">
              <a:buClr>
                <a:schemeClr val="bg1"/>
              </a:buClr>
              <a:buNone/>
              <a:defRPr sz="1600" b="0" cap="all" baseline="0">
                <a:solidFill>
                  <a:schemeClr val="bg1"/>
                </a:solidFill>
                <a:latin typeface="+mj-lt"/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buClr>
                <a:schemeClr val="bg1"/>
              </a:buClr>
              <a:defRPr>
                <a:solidFill>
                  <a:schemeClr val="bg1"/>
                </a:solidFill>
              </a:defRPr>
            </a:lvl6pPr>
            <a:lvl7pPr>
              <a:buClr>
                <a:schemeClr val="bg1"/>
              </a:buCl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GB" noProof="0"/>
              <a:t>Chapter one</a:t>
            </a:r>
          </a:p>
        </p:txBody>
      </p:sp>
      <p:sp>
        <p:nvSpPr>
          <p:cNvPr id="175" name="Tijdelijke aanduiding voor verticale tekst 2">
            <a:extLst>
              <a:ext uri="{FF2B5EF4-FFF2-40B4-BE49-F238E27FC236}">
                <a16:creationId xmlns:a16="http://schemas.microsoft.com/office/drawing/2014/main" id="{0400C93C-2E58-4199-B166-424F6BEC9DC6}"/>
              </a:ext>
            </a:extLst>
          </p:cNvPr>
          <p:cNvSpPr>
            <a:spLocks noGrp="1"/>
          </p:cNvSpPr>
          <p:nvPr>
            <p:ph type="body" orient="vert" idx="19" hasCustomPrompt="1"/>
          </p:nvPr>
        </p:nvSpPr>
        <p:spPr>
          <a:xfrm>
            <a:off x="5838986" y="1929320"/>
            <a:ext cx="4409914" cy="282573"/>
          </a:xfrm>
        </p:spPr>
        <p:txBody>
          <a:bodyPr vert="horz" wrap="square" tIns="36000" anchor="ctr">
            <a:spAutoFit/>
          </a:bodyPr>
          <a:lstStyle>
            <a:lvl1pPr marL="0" indent="0">
              <a:buClr>
                <a:schemeClr val="bg1"/>
              </a:buClr>
              <a:buNone/>
              <a:defRPr sz="1600" b="0" cap="all" baseline="0">
                <a:solidFill>
                  <a:schemeClr val="bg1"/>
                </a:solidFill>
                <a:latin typeface="+mj-lt"/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buClr>
                <a:schemeClr val="bg1"/>
              </a:buClr>
              <a:defRPr>
                <a:solidFill>
                  <a:schemeClr val="bg1"/>
                </a:solidFill>
              </a:defRPr>
            </a:lvl6pPr>
            <a:lvl7pPr>
              <a:buClr>
                <a:schemeClr val="bg1"/>
              </a:buCl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GB" noProof="0"/>
              <a:t>Chapter two</a:t>
            </a:r>
          </a:p>
        </p:txBody>
      </p:sp>
      <p:sp>
        <p:nvSpPr>
          <p:cNvPr id="176" name="Tijdelijke aanduiding voor verticale tekst 2">
            <a:extLst>
              <a:ext uri="{FF2B5EF4-FFF2-40B4-BE49-F238E27FC236}">
                <a16:creationId xmlns:a16="http://schemas.microsoft.com/office/drawing/2014/main" id="{64B17E18-48BE-45A0-8D37-E27B345BB33F}"/>
              </a:ext>
            </a:extLst>
          </p:cNvPr>
          <p:cNvSpPr>
            <a:spLocks noGrp="1"/>
          </p:cNvSpPr>
          <p:nvPr>
            <p:ph type="body" orient="vert" idx="20" hasCustomPrompt="1"/>
          </p:nvPr>
        </p:nvSpPr>
        <p:spPr>
          <a:xfrm>
            <a:off x="5838986" y="2410043"/>
            <a:ext cx="4409914" cy="282573"/>
          </a:xfrm>
        </p:spPr>
        <p:txBody>
          <a:bodyPr vert="horz" wrap="square" tIns="36000" anchor="ctr">
            <a:spAutoFit/>
          </a:bodyPr>
          <a:lstStyle>
            <a:lvl1pPr marL="0" indent="0">
              <a:buClr>
                <a:schemeClr val="bg1"/>
              </a:buClr>
              <a:buNone/>
              <a:defRPr sz="1600" b="0" cap="all" baseline="0">
                <a:solidFill>
                  <a:schemeClr val="bg1"/>
                </a:solidFill>
                <a:latin typeface="+mj-lt"/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buClr>
                <a:schemeClr val="bg1"/>
              </a:buClr>
              <a:defRPr>
                <a:solidFill>
                  <a:schemeClr val="bg1"/>
                </a:solidFill>
              </a:defRPr>
            </a:lvl6pPr>
            <a:lvl7pPr>
              <a:buClr>
                <a:schemeClr val="bg1"/>
              </a:buCl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GB" noProof="0"/>
              <a:t>Chapter three</a:t>
            </a:r>
          </a:p>
        </p:txBody>
      </p:sp>
      <p:sp>
        <p:nvSpPr>
          <p:cNvPr id="177" name="Tijdelijke aanduiding voor verticale tekst 2">
            <a:extLst>
              <a:ext uri="{FF2B5EF4-FFF2-40B4-BE49-F238E27FC236}">
                <a16:creationId xmlns:a16="http://schemas.microsoft.com/office/drawing/2014/main" id="{49A55C39-CD3A-4D54-9C20-CC98950914D9}"/>
              </a:ext>
            </a:extLst>
          </p:cNvPr>
          <p:cNvSpPr>
            <a:spLocks noGrp="1"/>
          </p:cNvSpPr>
          <p:nvPr>
            <p:ph type="body" orient="vert" idx="21" hasCustomPrompt="1"/>
          </p:nvPr>
        </p:nvSpPr>
        <p:spPr>
          <a:xfrm>
            <a:off x="5838986" y="2890766"/>
            <a:ext cx="4409914" cy="282573"/>
          </a:xfrm>
        </p:spPr>
        <p:txBody>
          <a:bodyPr vert="horz" wrap="square" tIns="36000" anchor="ctr">
            <a:spAutoFit/>
          </a:bodyPr>
          <a:lstStyle>
            <a:lvl1pPr marL="0" indent="0">
              <a:buClr>
                <a:schemeClr val="bg1"/>
              </a:buClr>
              <a:buNone/>
              <a:defRPr sz="1600" b="0" cap="all" baseline="0">
                <a:solidFill>
                  <a:schemeClr val="bg1"/>
                </a:solidFill>
                <a:latin typeface="+mj-lt"/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buClr>
                <a:schemeClr val="bg1"/>
              </a:buClr>
              <a:defRPr>
                <a:solidFill>
                  <a:schemeClr val="bg1"/>
                </a:solidFill>
              </a:defRPr>
            </a:lvl6pPr>
            <a:lvl7pPr>
              <a:buClr>
                <a:schemeClr val="bg1"/>
              </a:buCl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GB" noProof="0"/>
              <a:t>Chapter four</a:t>
            </a:r>
          </a:p>
        </p:txBody>
      </p:sp>
      <p:sp>
        <p:nvSpPr>
          <p:cNvPr id="178" name="Tijdelijke aanduiding voor verticale tekst 2">
            <a:extLst>
              <a:ext uri="{FF2B5EF4-FFF2-40B4-BE49-F238E27FC236}">
                <a16:creationId xmlns:a16="http://schemas.microsoft.com/office/drawing/2014/main" id="{1BD4E077-CCE9-48DD-811B-021BDDF37FEC}"/>
              </a:ext>
            </a:extLst>
          </p:cNvPr>
          <p:cNvSpPr>
            <a:spLocks noGrp="1"/>
          </p:cNvSpPr>
          <p:nvPr>
            <p:ph type="body" orient="vert" idx="22" hasCustomPrompt="1"/>
          </p:nvPr>
        </p:nvSpPr>
        <p:spPr>
          <a:xfrm>
            <a:off x="5838986" y="3371489"/>
            <a:ext cx="4409914" cy="282573"/>
          </a:xfrm>
        </p:spPr>
        <p:txBody>
          <a:bodyPr vert="horz" wrap="square" tIns="36000" anchor="ctr">
            <a:spAutoFit/>
          </a:bodyPr>
          <a:lstStyle>
            <a:lvl1pPr marL="0" indent="0">
              <a:buClr>
                <a:schemeClr val="bg1"/>
              </a:buClr>
              <a:buNone/>
              <a:defRPr sz="1600" b="0" cap="all" baseline="0">
                <a:solidFill>
                  <a:schemeClr val="bg1"/>
                </a:solidFill>
                <a:latin typeface="+mj-lt"/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buClr>
                <a:schemeClr val="bg1"/>
              </a:buClr>
              <a:defRPr>
                <a:solidFill>
                  <a:schemeClr val="bg1"/>
                </a:solidFill>
              </a:defRPr>
            </a:lvl6pPr>
            <a:lvl7pPr>
              <a:buClr>
                <a:schemeClr val="bg1"/>
              </a:buCl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GB" noProof="0"/>
              <a:t>Chapter five</a:t>
            </a:r>
          </a:p>
        </p:txBody>
      </p:sp>
      <p:sp>
        <p:nvSpPr>
          <p:cNvPr id="179" name="Tijdelijke aanduiding voor verticale tekst 2">
            <a:extLst>
              <a:ext uri="{FF2B5EF4-FFF2-40B4-BE49-F238E27FC236}">
                <a16:creationId xmlns:a16="http://schemas.microsoft.com/office/drawing/2014/main" id="{E14DF591-78F5-4CDA-B830-4C6E63D40DF9}"/>
              </a:ext>
            </a:extLst>
          </p:cNvPr>
          <p:cNvSpPr>
            <a:spLocks noGrp="1"/>
          </p:cNvSpPr>
          <p:nvPr>
            <p:ph type="body" orient="vert" idx="23" hasCustomPrompt="1"/>
          </p:nvPr>
        </p:nvSpPr>
        <p:spPr>
          <a:xfrm>
            <a:off x="5838986" y="3852212"/>
            <a:ext cx="4409914" cy="282573"/>
          </a:xfrm>
        </p:spPr>
        <p:txBody>
          <a:bodyPr vert="horz" wrap="square" tIns="36000" anchor="ctr">
            <a:spAutoFit/>
          </a:bodyPr>
          <a:lstStyle>
            <a:lvl1pPr marL="0" indent="0">
              <a:buClr>
                <a:schemeClr val="bg1"/>
              </a:buClr>
              <a:buNone/>
              <a:defRPr sz="1600" b="0" cap="all" baseline="0">
                <a:solidFill>
                  <a:schemeClr val="bg1"/>
                </a:solidFill>
                <a:latin typeface="+mj-lt"/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buClr>
                <a:schemeClr val="bg1"/>
              </a:buClr>
              <a:defRPr>
                <a:solidFill>
                  <a:schemeClr val="bg1"/>
                </a:solidFill>
              </a:defRPr>
            </a:lvl6pPr>
            <a:lvl7pPr>
              <a:buClr>
                <a:schemeClr val="bg1"/>
              </a:buCl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GB" noProof="0"/>
              <a:t>Chapter six</a:t>
            </a:r>
          </a:p>
        </p:txBody>
      </p:sp>
      <p:sp>
        <p:nvSpPr>
          <p:cNvPr id="180" name="Tijdelijke aanduiding voor verticale tekst 2">
            <a:extLst>
              <a:ext uri="{FF2B5EF4-FFF2-40B4-BE49-F238E27FC236}">
                <a16:creationId xmlns:a16="http://schemas.microsoft.com/office/drawing/2014/main" id="{C7E087FB-9F8C-45EB-8973-871B088898DB}"/>
              </a:ext>
            </a:extLst>
          </p:cNvPr>
          <p:cNvSpPr>
            <a:spLocks noGrp="1"/>
          </p:cNvSpPr>
          <p:nvPr>
            <p:ph type="body" orient="vert" idx="24" hasCustomPrompt="1"/>
          </p:nvPr>
        </p:nvSpPr>
        <p:spPr>
          <a:xfrm>
            <a:off x="5838986" y="4332935"/>
            <a:ext cx="4409914" cy="282573"/>
          </a:xfrm>
        </p:spPr>
        <p:txBody>
          <a:bodyPr vert="horz" wrap="square" tIns="36000" anchor="ctr">
            <a:spAutoFit/>
          </a:bodyPr>
          <a:lstStyle>
            <a:lvl1pPr marL="0" indent="0">
              <a:buClr>
                <a:schemeClr val="bg1"/>
              </a:buClr>
              <a:buNone/>
              <a:defRPr sz="1600" b="0" cap="all" baseline="0">
                <a:solidFill>
                  <a:schemeClr val="bg1"/>
                </a:solidFill>
                <a:latin typeface="+mj-lt"/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buClr>
                <a:schemeClr val="bg1"/>
              </a:buClr>
              <a:defRPr>
                <a:solidFill>
                  <a:schemeClr val="bg1"/>
                </a:solidFill>
              </a:defRPr>
            </a:lvl6pPr>
            <a:lvl7pPr>
              <a:buClr>
                <a:schemeClr val="bg1"/>
              </a:buCl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GB" noProof="0"/>
              <a:t>Chapter seven</a:t>
            </a:r>
          </a:p>
        </p:txBody>
      </p:sp>
      <p:sp>
        <p:nvSpPr>
          <p:cNvPr id="181" name="Tijdelijke aanduiding voor verticale tekst 2">
            <a:extLst>
              <a:ext uri="{FF2B5EF4-FFF2-40B4-BE49-F238E27FC236}">
                <a16:creationId xmlns:a16="http://schemas.microsoft.com/office/drawing/2014/main" id="{6DEC8AC7-5343-4BAC-99E6-E4A46F927B3B}"/>
              </a:ext>
            </a:extLst>
          </p:cNvPr>
          <p:cNvSpPr>
            <a:spLocks noGrp="1"/>
          </p:cNvSpPr>
          <p:nvPr>
            <p:ph type="body" orient="vert" idx="25" hasCustomPrompt="1"/>
          </p:nvPr>
        </p:nvSpPr>
        <p:spPr>
          <a:xfrm>
            <a:off x="5838986" y="4813658"/>
            <a:ext cx="4409914" cy="282573"/>
          </a:xfrm>
        </p:spPr>
        <p:txBody>
          <a:bodyPr vert="horz" wrap="square" tIns="36000" anchor="ctr">
            <a:spAutoFit/>
          </a:bodyPr>
          <a:lstStyle>
            <a:lvl1pPr marL="0" indent="0">
              <a:buClr>
                <a:schemeClr val="bg1"/>
              </a:buClr>
              <a:buNone/>
              <a:defRPr sz="1600" b="0" cap="all" baseline="0">
                <a:solidFill>
                  <a:schemeClr val="bg1"/>
                </a:solidFill>
                <a:latin typeface="+mj-lt"/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buClr>
                <a:schemeClr val="bg1"/>
              </a:buClr>
              <a:defRPr>
                <a:solidFill>
                  <a:schemeClr val="bg1"/>
                </a:solidFill>
              </a:defRPr>
            </a:lvl6pPr>
            <a:lvl7pPr>
              <a:buClr>
                <a:schemeClr val="bg1"/>
              </a:buCl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GB" noProof="0"/>
              <a:t>Chapter eight</a:t>
            </a:r>
          </a:p>
        </p:txBody>
      </p:sp>
      <p:sp>
        <p:nvSpPr>
          <p:cNvPr id="182" name="Tijdelijke aanduiding voor verticale tekst 2">
            <a:extLst>
              <a:ext uri="{FF2B5EF4-FFF2-40B4-BE49-F238E27FC236}">
                <a16:creationId xmlns:a16="http://schemas.microsoft.com/office/drawing/2014/main" id="{64BB1116-03DA-4B3E-8FE7-39D3C61D930D}"/>
              </a:ext>
            </a:extLst>
          </p:cNvPr>
          <p:cNvSpPr>
            <a:spLocks noGrp="1"/>
          </p:cNvSpPr>
          <p:nvPr>
            <p:ph type="body" orient="vert" idx="26" hasCustomPrompt="1"/>
          </p:nvPr>
        </p:nvSpPr>
        <p:spPr>
          <a:xfrm>
            <a:off x="5838986" y="5294381"/>
            <a:ext cx="4409914" cy="282573"/>
          </a:xfrm>
        </p:spPr>
        <p:txBody>
          <a:bodyPr vert="horz" wrap="square" tIns="36000" anchor="ctr">
            <a:spAutoFit/>
          </a:bodyPr>
          <a:lstStyle>
            <a:lvl1pPr marL="0" indent="0">
              <a:buClr>
                <a:schemeClr val="bg1"/>
              </a:buClr>
              <a:buNone/>
              <a:defRPr sz="1600" b="0" cap="all" baseline="0">
                <a:solidFill>
                  <a:schemeClr val="bg1"/>
                </a:solidFill>
                <a:latin typeface="+mj-lt"/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buClr>
                <a:schemeClr val="bg1"/>
              </a:buClr>
              <a:defRPr>
                <a:solidFill>
                  <a:schemeClr val="bg1"/>
                </a:solidFill>
              </a:defRPr>
            </a:lvl6pPr>
            <a:lvl7pPr>
              <a:buClr>
                <a:schemeClr val="bg1"/>
              </a:buCl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GB" noProof="0"/>
              <a:t>Chapter nine</a:t>
            </a:r>
          </a:p>
        </p:txBody>
      </p:sp>
      <p:sp>
        <p:nvSpPr>
          <p:cNvPr id="183" name="Tijdelijke aanduiding voor verticale tekst 2">
            <a:extLst>
              <a:ext uri="{FF2B5EF4-FFF2-40B4-BE49-F238E27FC236}">
                <a16:creationId xmlns:a16="http://schemas.microsoft.com/office/drawing/2014/main" id="{66C299D3-518D-46A9-9B57-1B39C05EEB0B}"/>
              </a:ext>
            </a:extLst>
          </p:cNvPr>
          <p:cNvSpPr>
            <a:spLocks noGrp="1"/>
          </p:cNvSpPr>
          <p:nvPr>
            <p:ph type="body" orient="vert" idx="27" hasCustomPrompt="1"/>
          </p:nvPr>
        </p:nvSpPr>
        <p:spPr>
          <a:xfrm>
            <a:off x="5838986" y="5775099"/>
            <a:ext cx="4409914" cy="282573"/>
          </a:xfrm>
        </p:spPr>
        <p:txBody>
          <a:bodyPr vert="horz" wrap="square" tIns="36000" anchor="ctr">
            <a:spAutoFit/>
          </a:bodyPr>
          <a:lstStyle>
            <a:lvl1pPr marL="0" indent="0">
              <a:buClr>
                <a:schemeClr val="bg1"/>
              </a:buClr>
              <a:buNone/>
              <a:defRPr sz="1600" b="0" cap="all" baseline="0">
                <a:solidFill>
                  <a:schemeClr val="bg1"/>
                </a:solidFill>
                <a:latin typeface="+mj-lt"/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buClr>
                <a:schemeClr val="bg1"/>
              </a:buClr>
              <a:defRPr>
                <a:solidFill>
                  <a:schemeClr val="bg1"/>
                </a:solidFill>
              </a:defRPr>
            </a:lvl6pPr>
            <a:lvl7pPr>
              <a:buClr>
                <a:schemeClr val="bg1"/>
              </a:buCl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GB" noProof="0"/>
              <a:t>Chapter ten</a:t>
            </a:r>
          </a:p>
        </p:txBody>
      </p:sp>
      <p:grpSp>
        <p:nvGrpSpPr>
          <p:cNvPr id="204" name="INSTRUCTION">
            <a:extLst>
              <a:ext uri="{FF2B5EF4-FFF2-40B4-BE49-F238E27FC236}">
                <a16:creationId xmlns:a16="http://schemas.microsoft.com/office/drawing/2014/main" id="{71A2B78E-95C2-4E2C-9BF3-88C234872506}"/>
              </a:ext>
            </a:extLst>
          </p:cNvPr>
          <p:cNvGrpSpPr/>
          <p:nvPr userDrawn="1"/>
        </p:nvGrpSpPr>
        <p:grpSpPr>
          <a:xfrm>
            <a:off x="-3894966" y="1046"/>
            <a:ext cx="3727954" cy="1577390"/>
            <a:chOff x="5846" y="7033211"/>
            <a:chExt cx="3727954" cy="1577390"/>
          </a:xfrm>
        </p:grpSpPr>
        <p:sp>
          <p:nvSpPr>
            <p:cNvPr id="205" name="Rechthoek 204">
              <a:extLst>
                <a:ext uri="{FF2B5EF4-FFF2-40B4-BE49-F238E27FC236}">
                  <a16:creationId xmlns:a16="http://schemas.microsoft.com/office/drawing/2014/main" id="{2C7AF3F5-4168-449B-8907-EF7313AF909E}"/>
                </a:ext>
              </a:extLst>
            </p:cNvPr>
            <p:cNvSpPr/>
            <p:nvPr userDrawn="1"/>
          </p:nvSpPr>
          <p:spPr>
            <a:xfrm>
              <a:off x="5846" y="7033211"/>
              <a:ext cx="3727954" cy="1577390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EDIT Footer, slide number</a:t>
              </a:r>
              <a:br>
                <a:rPr lang="en-GB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and date</a:t>
              </a:r>
            </a:p>
          </p:txBody>
        </p:sp>
        <p:sp>
          <p:nvSpPr>
            <p:cNvPr id="206" name="Ovaal 205">
              <a:extLst>
                <a:ext uri="{FF2B5EF4-FFF2-40B4-BE49-F238E27FC236}">
                  <a16:creationId xmlns:a16="http://schemas.microsoft.com/office/drawing/2014/main" id="{0C8A637A-F8BB-41C6-9CFE-06B3FC569C11}"/>
                </a:ext>
              </a:extLst>
            </p:cNvPr>
            <p:cNvSpPr/>
            <p:nvPr userDrawn="1"/>
          </p:nvSpPr>
          <p:spPr>
            <a:xfrm>
              <a:off x="188424" y="767853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07" name="Rechthoek 206">
              <a:extLst>
                <a:ext uri="{FF2B5EF4-FFF2-40B4-BE49-F238E27FC236}">
                  <a16:creationId xmlns:a16="http://schemas.microsoft.com/office/drawing/2014/main" id="{CBD51522-CA6D-4C02-8707-620D92F67D02}"/>
                </a:ext>
              </a:extLst>
            </p:cNvPr>
            <p:cNvSpPr/>
            <p:nvPr userDrawn="1"/>
          </p:nvSpPr>
          <p:spPr>
            <a:xfrm>
              <a:off x="472596" y="7678534"/>
              <a:ext cx="2322719" cy="31672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Go to the tab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‘Header &amp; Footer’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208" name="Ovaal 207">
              <a:extLst>
                <a:ext uri="{FF2B5EF4-FFF2-40B4-BE49-F238E27FC236}">
                  <a16:creationId xmlns:a16="http://schemas.microsoft.com/office/drawing/2014/main" id="{8DB330CE-6BEA-441E-8989-814A60089427}"/>
                </a:ext>
              </a:extLst>
            </p:cNvPr>
            <p:cNvSpPr/>
            <p:nvPr userDrawn="1"/>
          </p:nvSpPr>
          <p:spPr>
            <a:xfrm>
              <a:off x="188424" y="810886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19" name="Rechthoek 218">
              <a:extLst>
                <a:ext uri="{FF2B5EF4-FFF2-40B4-BE49-F238E27FC236}">
                  <a16:creationId xmlns:a16="http://schemas.microsoft.com/office/drawing/2014/main" id="{95061AD9-F5C2-40D5-BC0B-F3286DCA9A04}"/>
                </a:ext>
              </a:extLst>
            </p:cNvPr>
            <p:cNvSpPr/>
            <p:nvPr userDrawn="1"/>
          </p:nvSpPr>
          <p:spPr>
            <a:xfrm>
              <a:off x="472596" y="8108870"/>
              <a:ext cx="2322719" cy="38098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on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‘Apply to All’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apply the changes to every slide.</a:t>
              </a:r>
            </a:p>
          </p:txBody>
        </p:sp>
        <p:grpSp>
          <p:nvGrpSpPr>
            <p:cNvPr id="220" name="Groep 219">
              <a:extLst>
                <a:ext uri="{FF2B5EF4-FFF2-40B4-BE49-F238E27FC236}">
                  <a16:creationId xmlns:a16="http://schemas.microsoft.com/office/drawing/2014/main" id="{BAEFE650-F172-4C3D-8AEF-048F3BED5CE9}"/>
                </a:ext>
              </a:extLst>
            </p:cNvPr>
            <p:cNvGrpSpPr/>
            <p:nvPr userDrawn="1"/>
          </p:nvGrpSpPr>
          <p:grpSpPr>
            <a:xfrm>
              <a:off x="2939884" y="7739834"/>
              <a:ext cx="681133" cy="750023"/>
              <a:chOff x="-910573" y="4987990"/>
              <a:chExt cx="681133" cy="750023"/>
            </a:xfrm>
          </p:grpSpPr>
          <p:grpSp>
            <p:nvGrpSpPr>
              <p:cNvPr id="225" name="Groep 224">
                <a:extLst>
                  <a:ext uri="{FF2B5EF4-FFF2-40B4-BE49-F238E27FC236}">
                    <a16:creationId xmlns:a16="http://schemas.microsoft.com/office/drawing/2014/main" id="{4BC9768A-F775-412E-8DA0-DAEE8A96AE57}"/>
                  </a:ext>
                </a:extLst>
              </p:cNvPr>
              <p:cNvGrpSpPr/>
              <p:nvPr userDrawn="1"/>
            </p:nvGrpSpPr>
            <p:grpSpPr>
              <a:xfrm>
                <a:off x="-713542" y="4987990"/>
                <a:ext cx="287071" cy="379107"/>
                <a:chOff x="-4050578" y="288410"/>
                <a:chExt cx="322125" cy="379107"/>
              </a:xfrm>
            </p:grpSpPr>
            <p:sp>
              <p:nvSpPr>
                <p:cNvPr id="291" name="Rechthoek met één afgeknipte en afgeronde hoek 47">
                  <a:extLst>
                    <a:ext uri="{FF2B5EF4-FFF2-40B4-BE49-F238E27FC236}">
                      <a16:creationId xmlns:a16="http://schemas.microsoft.com/office/drawing/2014/main" id="{46D37509-E5C8-4768-9A1C-B05CF2AABD6E}"/>
                    </a:ext>
                  </a:extLst>
                </p:cNvPr>
                <p:cNvSpPr/>
                <p:nvPr userDrawn="1"/>
              </p:nvSpPr>
              <p:spPr>
                <a:xfrm>
                  <a:off x="-4050578" y="288410"/>
                  <a:ext cx="322125" cy="379107"/>
                </a:xfrm>
                <a:prstGeom prst="snipRoundRect">
                  <a:avLst>
                    <a:gd name="adj1" fmla="val 0"/>
                    <a:gd name="adj2" fmla="val 33753"/>
                  </a:avLst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FFFFFF">
                      <a:lumMod val="65000"/>
                    </a:srgb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92" name="Rechthoekige driehoek 291">
                  <a:extLst>
                    <a:ext uri="{FF2B5EF4-FFF2-40B4-BE49-F238E27FC236}">
                      <a16:creationId xmlns:a16="http://schemas.microsoft.com/office/drawing/2014/main" id="{C604A10B-976A-45A2-B931-C8A2621804B5}"/>
                    </a:ext>
                  </a:extLst>
                </p:cNvPr>
                <p:cNvSpPr/>
                <p:nvPr userDrawn="1"/>
              </p:nvSpPr>
              <p:spPr>
                <a:xfrm>
                  <a:off x="-3833537" y="291656"/>
                  <a:ext cx="103133" cy="93757"/>
                </a:xfrm>
                <a:prstGeom prst="rtTriangle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FFFFFF">
                      <a:lumMod val="65000"/>
                    </a:srgb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93" name="Rechthoek 292">
                  <a:extLst>
                    <a:ext uri="{FF2B5EF4-FFF2-40B4-BE49-F238E27FC236}">
                      <a16:creationId xmlns:a16="http://schemas.microsoft.com/office/drawing/2014/main" id="{43B523C4-F237-4570-988F-CE834BE709D3}"/>
                    </a:ext>
                  </a:extLst>
                </p:cNvPr>
                <p:cNvSpPr/>
                <p:nvPr userDrawn="1"/>
              </p:nvSpPr>
              <p:spPr>
                <a:xfrm>
                  <a:off x="-4013673" y="314848"/>
                  <a:ext cx="140930" cy="70565"/>
                </a:xfrm>
                <a:prstGeom prst="rect">
                  <a:avLst/>
                </a:prstGeom>
                <a:solidFill>
                  <a:srgbClr val="EDC87E"/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94" name="Rechthoek 293">
                  <a:extLst>
                    <a:ext uri="{FF2B5EF4-FFF2-40B4-BE49-F238E27FC236}">
                      <a16:creationId xmlns:a16="http://schemas.microsoft.com/office/drawing/2014/main" id="{0E4FB7BB-4D3C-43D6-AE4B-B6F8F9CA7BF3}"/>
                    </a:ext>
                  </a:extLst>
                </p:cNvPr>
                <p:cNvSpPr/>
                <p:nvPr userDrawn="1"/>
              </p:nvSpPr>
              <p:spPr>
                <a:xfrm>
                  <a:off x="-4020379" y="586428"/>
                  <a:ext cx="261727" cy="61406"/>
                </a:xfrm>
                <a:prstGeom prst="rect">
                  <a:avLst/>
                </a:prstGeom>
                <a:solidFill>
                  <a:srgbClr val="EDC87E"/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R="0" lvl="0" indent="0" algn="ctr" defTabSz="914400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GB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290" name="Rechthoek 289">
                <a:extLst>
                  <a:ext uri="{FF2B5EF4-FFF2-40B4-BE49-F238E27FC236}">
                    <a16:creationId xmlns:a16="http://schemas.microsoft.com/office/drawing/2014/main" id="{47685D94-4A33-471D-9EA0-DE572EF307EE}"/>
                  </a:ext>
                </a:extLst>
              </p:cNvPr>
              <p:cNvSpPr/>
              <p:nvPr userDrawn="1"/>
            </p:nvSpPr>
            <p:spPr>
              <a:xfrm>
                <a:off x="-910573" y="5352063"/>
                <a:ext cx="681133" cy="385950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Header &amp; Footer</a:t>
                </a:r>
              </a:p>
            </p:txBody>
          </p:sp>
        </p:grpSp>
      </p:grpSp>
      <p:grpSp>
        <p:nvGrpSpPr>
          <p:cNvPr id="352" name="INSTRUCTION">
            <a:extLst>
              <a:ext uri="{FF2B5EF4-FFF2-40B4-BE49-F238E27FC236}">
                <a16:creationId xmlns:a16="http://schemas.microsoft.com/office/drawing/2014/main" id="{07DD7FAB-F77A-4A3D-A215-11556A5798F3}"/>
              </a:ext>
            </a:extLst>
          </p:cNvPr>
          <p:cNvGrpSpPr/>
          <p:nvPr userDrawn="1"/>
        </p:nvGrpSpPr>
        <p:grpSpPr>
          <a:xfrm>
            <a:off x="12377595" y="0"/>
            <a:ext cx="3593637" cy="6669007"/>
            <a:chOff x="-3786437" y="0"/>
            <a:chExt cx="3593637" cy="6669007"/>
          </a:xfrm>
        </p:grpSpPr>
        <p:sp>
          <p:nvSpPr>
            <p:cNvPr id="353" name="Rechthoek 352">
              <a:extLst>
                <a:ext uri="{FF2B5EF4-FFF2-40B4-BE49-F238E27FC236}">
                  <a16:creationId xmlns:a16="http://schemas.microsoft.com/office/drawing/2014/main" id="{A0846BA8-FF42-4C8F-A78D-8D9AEE2452B4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593677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an image</a:t>
              </a:r>
            </a:p>
          </p:txBody>
        </p:sp>
        <p:sp>
          <p:nvSpPr>
            <p:cNvPr id="354" name="Rechthoek 353">
              <a:extLst>
                <a:ext uri="{FF2B5EF4-FFF2-40B4-BE49-F238E27FC236}">
                  <a16:creationId xmlns:a16="http://schemas.microsoft.com/office/drawing/2014/main" id="{50AF4D1F-B992-481A-9773-356F0381A20C}"/>
                </a:ext>
              </a:extLst>
            </p:cNvPr>
            <p:cNvSpPr/>
            <p:nvPr userDrawn="1"/>
          </p:nvSpPr>
          <p:spPr>
            <a:xfrm>
              <a:off x="-3786437" y="5841007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en-GB" sz="1200" b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sp>
          <p:nvSpPr>
            <p:cNvPr id="355" name="Ovaal 354">
              <a:extLst>
                <a:ext uri="{FF2B5EF4-FFF2-40B4-BE49-F238E27FC236}">
                  <a16:creationId xmlns:a16="http://schemas.microsoft.com/office/drawing/2014/main" id="{A60D5579-EF17-4829-9409-6BE12AECEBA2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356" name="Rechthoek 355">
              <a:extLst>
                <a:ext uri="{FF2B5EF4-FFF2-40B4-BE49-F238E27FC236}">
                  <a16:creationId xmlns:a16="http://schemas.microsoft.com/office/drawing/2014/main" id="{5687E4AB-C949-46EF-9B0A-2B318F4E860B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image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image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357" name="Groep 356">
              <a:extLst>
                <a:ext uri="{FF2B5EF4-FFF2-40B4-BE49-F238E27FC236}">
                  <a16:creationId xmlns:a16="http://schemas.microsoft.com/office/drawing/2014/main" id="{462392F2-9EFA-4CCE-B0E3-64575362BC19}"/>
                </a:ext>
              </a:extLst>
            </p:cNvPr>
            <p:cNvGrpSpPr/>
            <p:nvPr userDrawn="1"/>
          </p:nvGrpSpPr>
          <p:grpSpPr>
            <a:xfrm>
              <a:off x="-3316179" y="1231351"/>
              <a:ext cx="294789" cy="318834"/>
              <a:chOff x="14466489" y="1001522"/>
              <a:chExt cx="290627" cy="314333"/>
            </a:xfrm>
          </p:grpSpPr>
          <p:sp>
            <p:nvSpPr>
              <p:cNvPr id="411" name="Rechthoek 410">
                <a:extLst>
                  <a:ext uri="{FF2B5EF4-FFF2-40B4-BE49-F238E27FC236}">
                    <a16:creationId xmlns:a16="http://schemas.microsoft.com/office/drawing/2014/main" id="{E56FAFE5-47E6-4581-AF09-CFC478C89D08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412" name="Ovaal 411">
                <a:extLst>
                  <a:ext uri="{FF2B5EF4-FFF2-40B4-BE49-F238E27FC236}">
                    <a16:creationId xmlns:a16="http://schemas.microsoft.com/office/drawing/2014/main" id="{A95329D8-7982-43C5-B600-495072702562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413" name="Vrije vorm: vorm 412">
                <a:extLst>
                  <a:ext uri="{FF2B5EF4-FFF2-40B4-BE49-F238E27FC236}">
                    <a16:creationId xmlns:a16="http://schemas.microsoft.com/office/drawing/2014/main" id="{18646204-ED96-4C64-B7B5-CADF6FEFF399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414" name="Rechthoek: afgeronde hoeken 413">
                <a:extLst>
                  <a:ext uri="{FF2B5EF4-FFF2-40B4-BE49-F238E27FC236}">
                    <a16:creationId xmlns:a16="http://schemas.microsoft.com/office/drawing/2014/main" id="{D51E84E2-9373-4D6E-97BB-651838368A9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415" name="Rechte verbindingslijn 414">
                <a:extLst>
                  <a:ext uri="{FF2B5EF4-FFF2-40B4-BE49-F238E27FC236}">
                    <a16:creationId xmlns:a16="http://schemas.microsoft.com/office/drawing/2014/main" id="{6B950A02-82B6-4C7C-84B6-44D16EB4B15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16" name="Rechte verbindingslijn 415">
                <a:extLst>
                  <a:ext uri="{FF2B5EF4-FFF2-40B4-BE49-F238E27FC236}">
                    <a16:creationId xmlns:a16="http://schemas.microsoft.com/office/drawing/2014/main" id="{F4F5B431-B1FF-47CC-8507-42D19687CDB5}"/>
                  </a:ext>
                </a:extLst>
              </p:cNvPr>
              <p:cNvCxnSpPr>
                <a:cxnSpLocks/>
                <a:stCxn id="414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358" name="Ovaal 357">
              <a:extLst>
                <a:ext uri="{FF2B5EF4-FFF2-40B4-BE49-F238E27FC236}">
                  <a16:creationId xmlns:a16="http://schemas.microsoft.com/office/drawing/2014/main" id="{930A2AA4-CB61-4C43-ABD2-6E0FF6DDD434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359" name="Rechthoek 358">
              <a:extLst>
                <a:ext uri="{FF2B5EF4-FFF2-40B4-BE49-F238E27FC236}">
                  <a16:creationId xmlns:a16="http://schemas.microsoft.com/office/drawing/2014/main" id="{66989991-45A9-4FE7-A779-C40D23656E38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image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360" name="Groep 359">
              <a:extLst>
                <a:ext uri="{FF2B5EF4-FFF2-40B4-BE49-F238E27FC236}">
                  <a16:creationId xmlns:a16="http://schemas.microsoft.com/office/drawing/2014/main" id="{D40C3744-8573-4E73-ADDF-A347BF13A5CC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408" name="Rechthoek 407">
                <a:extLst>
                  <a:ext uri="{FF2B5EF4-FFF2-40B4-BE49-F238E27FC236}">
                    <a16:creationId xmlns:a16="http://schemas.microsoft.com/office/drawing/2014/main" id="{DD57224A-8AB8-49C4-9FD7-CD7948A65294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409" name="Rechte verbindingslijn 408">
                <a:extLst>
                  <a:ext uri="{FF2B5EF4-FFF2-40B4-BE49-F238E27FC236}">
                    <a16:creationId xmlns:a16="http://schemas.microsoft.com/office/drawing/2014/main" id="{71F3618F-6057-4D95-92F0-7A23FCC5F380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410" name="Gelijkbenige driehoek 409">
                <a:extLst>
                  <a:ext uri="{FF2B5EF4-FFF2-40B4-BE49-F238E27FC236}">
                    <a16:creationId xmlns:a16="http://schemas.microsoft.com/office/drawing/2014/main" id="{ED8F2300-B2F8-4C97-AE80-001EB709CC7D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9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361" name="Ovaal 360">
              <a:extLst>
                <a:ext uri="{FF2B5EF4-FFF2-40B4-BE49-F238E27FC236}">
                  <a16:creationId xmlns:a16="http://schemas.microsoft.com/office/drawing/2014/main" id="{7DA3A3A8-2EF7-4807-9860-A3644444B61A}"/>
                </a:ext>
              </a:extLst>
            </p:cNvPr>
            <p:cNvSpPr/>
            <p:nvPr userDrawn="1"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362" name="Rechthoek 361">
              <a:extLst>
                <a:ext uri="{FF2B5EF4-FFF2-40B4-BE49-F238E27FC236}">
                  <a16:creationId xmlns:a16="http://schemas.microsoft.com/office/drawing/2014/main" id="{01BF7E55-26D1-4F61-9A42-BDB2D718677A}"/>
                </a:ext>
              </a:extLst>
            </p:cNvPr>
            <p:cNvSpPr/>
            <p:nvPr userDrawn="1"/>
          </p:nvSpPr>
          <p:spPr>
            <a:xfrm>
              <a:off x="-3319416" y="2553360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with the right mouse button on the thumbnail display of the slide on the left side 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of the screen and choose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‘Reset slide’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364" name="Ovaal 363">
              <a:extLst>
                <a:ext uri="{FF2B5EF4-FFF2-40B4-BE49-F238E27FC236}">
                  <a16:creationId xmlns:a16="http://schemas.microsoft.com/office/drawing/2014/main" id="{3618B2DF-068A-4E9E-A37F-959C1389406E}"/>
                </a:ext>
              </a:extLst>
            </p:cNvPr>
            <p:cNvSpPr/>
            <p:nvPr userDrawn="1"/>
          </p:nvSpPr>
          <p:spPr>
            <a:xfrm>
              <a:off x="-3603587" y="414578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365" name="Rechthoek 364">
              <a:extLst>
                <a:ext uri="{FF2B5EF4-FFF2-40B4-BE49-F238E27FC236}">
                  <a16:creationId xmlns:a16="http://schemas.microsoft.com/office/drawing/2014/main" id="{7BFCD8AE-1FD0-432C-B641-6858630B5A86}"/>
                </a:ext>
              </a:extLst>
            </p:cNvPr>
            <p:cNvSpPr/>
            <p:nvPr userDrawn="1"/>
          </p:nvSpPr>
          <p:spPr>
            <a:xfrm>
              <a:off x="-3319415" y="4145790"/>
              <a:ext cx="2944682" cy="7947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image, go to the tab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image itself with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image frame with the brackets.</a:t>
              </a:r>
            </a:p>
          </p:txBody>
        </p:sp>
        <p:grpSp>
          <p:nvGrpSpPr>
            <p:cNvPr id="366" name="Groep 365">
              <a:extLst>
                <a:ext uri="{FF2B5EF4-FFF2-40B4-BE49-F238E27FC236}">
                  <a16:creationId xmlns:a16="http://schemas.microsoft.com/office/drawing/2014/main" id="{B738F4C1-F8B8-44BE-B3BC-53DF3CD043C5}"/>
                </a:ext>
              </a:extLst>
            </p:cNvPr>
            <p:cNvGrpSpPr/>
            <p:nvPr userDrawn="1"/>
          </p:nvGrpSpPr>
          <p:grpSpPr>
            <a:xfrm>
              <a:off x="-3449237" y="5047414"/>
              <a:ext cx="622283" cy="612919"/>
              <a:chOff x="12617641" y="3403239"/>
              <a:chExt cx="752963" cy="741634"/>
            </a:xfrm>
          </p:grpSpPr>
          <p:grpSp>
            <p:nvGrpSpPr>
              <p:cNvPr id="390" name="Groep 389">
                <a:extLst>
                  <a:ext uri="{FF2B5EF4-FFF2-40B4-BE49-F238E27FC236}">
                    <a16:creationId xmlns:a16="http://schemas.microsoft.com/office/drawing/2014/main" id="{FB4C1E7D-AA5A-4F5B-9AD8-B0EAA58CC49F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393" name="Groep 392">
                  <a:extLst>
                    <a:ext uri="{FF2B5EF4-FFF2-40B4-BE49-F238E27FC236}">
                      <a16:creationId xmlns:a16="http://schemas.microsoft.com/office/drawing/2014/main" id="{E7BFDAC3-C634-4A80-9FD5-92EB45826B97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400" name="Groep 399">
                    <a:extLst>
                      <a:ext uri="{FF2B5EF4-FFF2-40B4-BE49-F238E27FC236}">
                        <a16:creationId xmlns:a16="http://schemas.microsoft.com/office/drawing/2014/main" id="{30B0F96F-7912-4F08-AC88-B506D858FD1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403" name="Rechthoek 402">
                      <a:extLst>
                        <a:ext uri="{FF2B5EF4-FFF2-40B4-BE49-F238E27FC236}">
                          <a16:creationId xmlns:a16="http://schemas.microsoft.com/office/drawing/2014/main" id="{0F58F222-A51F-4376-89B0-2050E4CB408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404" name="Rechthoek 403">
                      <a:extLst>
                        <a:ext uri="{FF2B5EF4-FFF2-40B4-BE49-F238E27FC236}">
                          <a16:creationId xmlns:a16="http://schemas.microsoft.com/office/drawing/2014/main" id="{B4AFBFC7-1E22-4236-BE47-256711D8CF31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405" name="Ovaal 404">
                      <a:extLst>
                        <a:ext uri="{FF2B5EF4-FFF2-40B4-BE49-F238E27FC236}">
                          <a16:creationId xmlns:a16="http://schemas.microsoft.com/office/drawing/2014/main" id="{F3FE8158-39E0-47B7-95F6-CAB40E4C5AA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401" name="Afbeelding 400">
                    <a:extLst>
                      <a:ext uri="{FF2B5EF4-FFF2-40B4-BE49-F238E27FC236}">
                        <a16:creationId xmlns:a16="http://schemas.microsoft.com/office/drawing/2014/main" id="{7021EA23-0A86-45D5-8529-13EE11015B66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402" name="Afbeelding 401">
                    <a:extLst>
                      <a:ext uri="{FF2B5EF4-FFF2-40B4-BE49-F238E27FC236}">
                        <a16:creationId xmlns:a16="http://schemas.microsoft.com/office/drawing/2014/main" id="{DE68956A-A559-46E2-8F10-0799BC04CC1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394" name="Groep 393">
                  <a:extLst>
                    <a:ext uri="{FF2B5EF4-FFF2-40B4-BE49-F238E27FC236}">
                      <a16:creationId xmlns:a16="http://schemas.microsoft.com/office/drawing/2014/main" id="{69AF130A-E796-412F-9D33-6D9659CB4D0C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398" name="Rechthoek 397">
                    <a:extLst>
                      <a:ext uri="{FF2B5EF4-FFF2-40B4-BE49-F238E27FC236}">
                        <a16:creationId xmlns:a16="http://schemas.microsoft.com/office/drawing/2014/main" id="{850C55E7-3F5A-44E3-B036-BB52BA3DD5F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99" name="Rechthoek 398">
                    <a:extLst>
                      <a:ext uri="{FF2B5EF4-FFF2-40B4-BE49-F238E27FC236}">
                        <a16:creationId xmlns:a16="http://schemas.microsoft.com/office/drawing/2014/main" id="{F3845187-9B9E-4B0B-90D9-17D5456C107C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395" name="Groep 394">
                  <a:extLst>
                    <a:ext uri="{FF2B5EF4-FFF2-40B4-BE49-F238E27FC236}">
                      <a16:creationId xmlns:a16="http://schemas.microsoft.com/office/drawing/2014/main" id="{896AED8E-6D24-4F3F-B810-CBF181C0269D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396" name="Rechthoek 395">
                    <a:extLst>
                      <a:ext uri="{FF2B5EF4-FFF2-40B4-BE49-F238E27FC236}">
                        <a16:creationId xmlns:a16="http://schemas.microsoft.com/office/drawing/2014/main" id="{863E84E1-F3B0-46A8-853E-890E3DDE74F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97" name="Rechthoek 396">
                    <a:extLst>
                      <a:ext uri="{FF2B5EF4-FFF2-40B4-BE49-F238E27FC236}">
                        <a16:creationId xmlns:a16="http://schemas.microsoft.com/office/drawing/2014/main" id="{3899249D-0278-4ED4-AEA5-9C4499E9E58B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391" name="Rechthoek 390">
                <a:extLst>
                  <a:ext uri="{FF2B5EF4-FFF2-40B4-BE49-F238E27FC236}">
                    <a16:creationId xmlns:a16="http://schemas.microsoft.com/office/drawing/2014/main" id="{A826C234-7A60-474B-8A3D-1331F2C1BE41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392" name="Gelijkbenige driehoek 391">
                <a:extLst>
                  <a:ext uri="{FF2B5EF4-FFF2-40B4-BE49-F238E27FC236}">
                    <a16:creationId xmlns:a16="http://schemas.microsoft.com/office/drawing/2014/main" id="{A7EE025F-40FF-450B-A984-AC5A85FEFF23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367" name="Rechthoek 366">
              <a:extLst>
                <a:ext uri="{FF2B5EF4-FFF2-40B4-BE49-F238E27FC236}">
                  <a16:creationId xmlns:a16="http://schemas.microsoft.com/office/drawing/2014/main" id="{4204D625-37C7-4A0A-8AD7-436806AB558F}"/>
                </a:ext>
              </a:extLst>
            </p:cNvPr>
            <p:cNvSpPr/>
            <p:nvPr userDrawn="1"/>
          </p:nvSpPr>
          <p:spPr>
            <a:xfrm>
              <a:off x="-3316836" y="3119689"/>
              <a:ext cx="1239216" cy="719917"/>
            </a:xfrm>
            <a:prstGeom prst="rect">
              <a:avLst/>
            </a:prstGeom>
            <a:blipFill>
              <a:blip r:embed="rId6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sz="1000" b="0" i="1" noProof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368" name="Groep 367">
              <a:extLst>
                <a:ext uri="{FF2B5EF4-FFF2-40B4-BE49-F238E27FC236}">
                  <a16:creationId xmlns:a16="http://schemas.microsoft.com/office/drawing/2014/main" id="{0871FB3F-5BA7-4A36-B13C-66A48D5DF77C}"/>
                </a:ext>
              </a:extLst>
            </p:cNvPr>
            <p:cNvGrpSpPr/>
            <p:nvPr userDrawn="1"/>
          </p:nvGrpSpPr>
          <p:grpSpPr>
            <a:xfrm>
              <a:off x="-2485819" y="3399207"/>
              <a:ext cx="1222990" cy="563933"/>
              <a:chOff x="-2485819" y="3399207"/>
              <a:chExt cx="1222990" cy="563933"/>
            </a:xfrm>
          </p:grpSpPr>
          <p:sp>
            <p:nvSpPr>
              <p:cNvPr id="369" name="Rechthoek 368">
                <a:extLst>
                  <a:ext uri="{FF2B5EF4-FFF2-40B4-BE49-F238E27FC236}">
                    <a16:creationId xmlns:a16="http://schemas.microsoft.com/office/drawing/2014/main" id="{EF5BDC5D-F4DF-4A8D-A6D7-0F8F84FB85C3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70" name="Rechthoek 369">
                <a:extLst>
                  <a:ext uri="{FF2B5EF4-FFF2-40B4-BE49-F238E27FC236}">
                    <a16:creationId xmlns:a16="http://schemas.microsoft.com/office/drawing/2014/main" id="{4D86F418-D58D-490D-805E-A330821FF94C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71" name="Groep 370">
                <a:extLst>
                  <a:ext uri="{FF2B5EF4-FFF2-40B4-BE49-F238E27FC236}">
                    <a16:creationId xmlns:a16="http://schemas.microsoft.com/office/drawing/2014/main" id="{66430662-1AA0-4BAA-8AC6-FEF32C5E701B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384" name="Rechthoek: afgeronde hoeken 383">
                  <a:extLst>
                    <a:ext uri="{FF2B5EF4-FFF2-40B4-BE49-F238E27FC236}">
                      <a16:creationId xmlns:a16="http://schemas.microsoft.com/office/drawing/2014/main" id="{4D0D10BB-5811-464F-8E29-BF4BE9E4F58C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8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85" name="Rechthoek 384">
                  <a:extLst>
                    <a:ext uri="{FF2B5EF4-FFF2-40B4-BE49-F238E27FC236}">
                      <a16:creationId xmlns:a16="http://schemas.microsoft.com/office/drawing/2014/main" id="{C9300A90-05C6-4819-8C63-3445CA17BD6E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86" name="Rechthoek 385">
                  <a:extLst>
                    <a:ext uri="{FF2B5EF4-FFF2-40B4-BE49-F238E27FC236}">
                      <a16:creationId xmlns:a16="http://schemas.microsoft.com/office/drawing/2014/main" id="{43633A05-94ED-4467-863F-C3A35BAA54EA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87" name="Rechthoek 386">
                  <a:extLst>
                    <a:ext uri="{FF2B5EF4-FFF2-40B4-BE49-F238E27FC236}">
                      <a16:creationId xmlns:a16="http://schemas.microsoft.com/office/drawing/2014/main" id="{3DC6E0D0-1980-4AE8-B779-F27FC801BCF0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88" name="Rechthoek 387">
                  <a:extLst>
                    <a:ext uri="{FF2B5EF4-FFF2-40B4-BE49-F238E27FC236}">
                      <a16:creationId xmlns:a16="http://schemas.microsoft.com/office/drawing/2014/main" id="{886B3015-805C-4EA9-9337-C7A09488C72F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89" name="Rechthoek 388">
                  <a:extLst>
                    <a:ext uri="{FF2B5EF4-FFF2-40B4-BE49-F238E27FC236}">
                      <a16:creationId xmlns:a16="http://schemas.microsoft.com/office/drawing/2014/main" id="{16E8938B-CF47-4EEB-BD2E-025E8439202C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72" name="Groep 371">
                <a:extLst>
                  <a:ext uri="{FF2B5EF4-FFF2-40B4-BE49-F238E27FC236}">
                    <a16:creationId xmlns:a16="http://schemas.microsoft.com/office/drawing/2014/main" id="{9F11CFC7-2207-474D-8051-A112F6208580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76" name="Groep 375">
                  <a:extLst>
                    <a:ext uri="{FF2B5EF4-FFF2-40B4-BE49-F238E27FC236}">
                      <a16:creationId xmlns:a16="http://schemas.microsoft.com/office/drawing/2014/main" id="{B604322E-4714-4018-9FFE-0EDC22444AE0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378" name="Rechthoek: afgeronde hoeken 377">
                    <a:extLst>
                      <a:ext uri="{FF2B5EF4-FFF2-40B4-BE49-F238E27FC236}">
                        <a16:creationId xmlns:a16="http://schemas.microsoft.com/office/drawing/2014/main" id="{7643DD47-7C53-4856-AF17-A11B5CCA109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en-GB" sz="800" b="0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79" name="Rechthoek 378">
                    <a:extLst>
                      <a:ext uri="{FF2B5EF4-FFF2-40B4-BE49-F238E27FC236}">
                        <a16:creationId xmlns:a16="http://schemas.microsoft.com/office/drawing/2014/main" id="{C4C974FE-DA88-4480-9A65-B2913D6D4A7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80" name="Rechthoek 379">
                    <a:extLst>
                      <a:ext uri="{FF2B5EF4-FFF2-40B4-BE49-F238E27FC236}">
                        <a16:creationId xmlns:a16="http://schemas.microsoft.com/office/drawing/2014/main" id="{CF53C98F-A6D6-446E-B9C4-4B41B1D7A0B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81" name="Rechthoek 380">
                    <a:extLst>
                      <a:ext uri="{FF2B5EF4-FFF2-40B4-BE49-F238E27FC236}">
                        <a16:creationId xmlns:a16="http://schemas.microsoft.com/office/drawing/2014/main" id="{0438F8BB-8D4C-494A-BA41-9D85D56409C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82" name="Rechthoek 381">
                    <a:extLst>
                      <a:ext uri="{FF2B5EF4-FFF2-40B4-BE49-F238E27FC236}">
                        <a16:creationId xmlns:a16="http://schemas.microsoft.com/office/drawing/2014/main" id="{E174B2B2-5C65-4EFA-A7DF-8FAC94E7C59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83" name="Rechthoek 382">
                    <a:extLst>
                      <a:ext uri="{FF2B5EF4-FFF2-40B4-BE49-F238E27FC236}">
                        <a16:creationId xmlns:a16="http://schemas.microsoft.com/office/drawing/2014/main" id="{9C0B039E-DC78-4DC7-BE8C-391CDD74DB3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sp>
              <p:nvSpPr>
                <p:cNvPr id="377" name="Boog 376">
                  <a:extLst>
                    <a:ext uri="{FF2B5EF4-FFF2-40B4-BE49-F238E27FC236}">
                      <a16:creationId xmlns:a16="http://schemas.microsoft.com/office/drawing/2014/main" id="{7DB43AC2-27F5-4DE1-9809-4860E4D89440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en-GB" sz="24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373" name="Tekstvak 372">
                <a:extLst>
                  <a:ext uri="{FF2B5EF4-FFF2-40B4-BE49-F238E27FC236}">
                    <a16:creationId xmlns:a16="http://schemas.microsoft.com/office/drawing/2014/main" id="{3DF831C2-7E4E-408E-9405-9FDCDFA18D8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Layout</a:t>
                </a:r>
              </a:p>
            </p:txBody>
          </p:sp>
          <p:sp>
            <p:nvSpPr>
              <p:cNvPr id="374" name="Tekstvak 373">
                <a:extLst>
                  <a:ext uri="{FF2B5EF4-FFF2-40B4-BE49-F238E27FC236}">
                    <a16:creationId xmlns:a16="http://schemas.microsoft.com/office/drawing/2014/main" id="{57778AEF-A1CB-4D8F-9F36-558722D32297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Reset slide</a:t>
                </a:r>
              </a:p>
            </p:txBody>
          </p:sp>
          <p:sp>
            <p:nvSpPr>
              <p:cNvPr id="375" name="Vrije vorm: vorm 374">
                <a:extLst>
                  <a:ext uri="{FF2B5EF4-FFF2-40B4-BE49-F238E27FC236}">
                    <a16:creationId xmlns:a16="http://schemas.microsoft.com/office/drawing/2014/main" id="{1903E339-1BDA-4BCD-8BA9-33B509CF5E77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210" name="INSTRUCTION">
            <a:extLst>
              <a:ext uri="{FF2B5EF4-FFF2-40B4-BE49-F238E27FC236}">
                <a16:creationId xmlns:a16="http://schemas.microsoft.com/office/drawing/2014/main" id="{B2F19BB3-E335-4AA1-8180-4D25C2EAE13A}"/>
              </a:ext>
            </a:extLst>
          </p:cNvPr>
          <p:cNvGrpSpPr/>
          <p:nvPr userDrawn="1"/>
        </p:nvGrpSpPr>
        <p:grpSpPr>
          <a:xfrm>
            <a:off x="-3774459" y="1717451"/>
            <a:ext cx="3593637" cy="6582443"/>
            <a:chOff x="-3786437" y="1"/>
            <a:chExt cx="3593637" cy="6582443"/>
          </a:xfrm>
        </p:grpSpPr>
        <p:sp>
          <p:nvSpPr>
            <p:cNvPr id="211" name="Rechthoek 210">
              <a:extLst>
                <a:ext uri="{FF2B5EF4-FFF2-40B4-BE49-F238E27FC236}">
                  <a16:creationId xmlns:a16="http://schemas.microsoft.com/office/drawing/2014/main" id="{9B2E9A28-6941-4E0C-9A80-B5A635E70C2D}"/>
                </a:ext>
              </a:extLst>
            </p:cNvPr>
            <p:cNvSpPr/>
            <p:nvPr userDrawn="1"/>
          </p:nvSpPr>
          <p:spPr>
            <a:xfrm>
              <a:off x="-3786165" y="1"/>
              <a:ext cx="3593091" cy="5854890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 logo</a:t>
              </a:r>
            </a:p>
          </p:txBody>
        </p:sp>
        <p:sp>
          <p:nvSpPr>
            <p:cNvPr id="212" name="Rechthoek 211">
              <a:extLst>
                <a:ext uri="{FF2B5EF4-FFF2-40B4-BE49-F238E27FC236}">
                  <a16:creationId xmlns:a16="http://schemas.microsoft.com/office/drawing/2014/main" id="{4D71FDE4-06D2-4634-B4FC-57C7891F83B7}"/>
                </a:ext>
              </a:extLst>
            </p:cNvPr>
            <p:cNvSpPr/>
            <p:nvPr userDrawn="1"/>
          </p:nvSpPr>
          <p:spPr>
            <a:xfrm>
              <a:off x="-3786437" y="5754444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en-GB" sz="1200" b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sp>
          <p:nvSpPr>
            <p:cNvPr id="213" name="Ovaal 212">
              <a:extLst>
                <a:ext uri="{FF2B5EF4-FFF2-40B4-BE49-F238E27FC236}">
                  <a16:creationId xmlns:a16="http://schemas.microsoft.com/office/drawing/2014/main" id="{6CEE4E4F-21DB-4788-8310-C04F3482578D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14" name="Rechthoek 213">
              <a:extLst>
                <a:ext uri="{FF2B5EF4-FFF2-40B4-BE49-F238E27FC236}">
                  <a16:creationId xmlns:a16="http://schemas.microsoft.com/office/drawing/2014/main" id="{7B4F119D-1B25-4F2D-90E5-7DD18ADE6AE8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logo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logo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215" name="Groep 214">
              <a:extLst>
                <a:ext uri="{FF2B5EF4-FFF2-40B4-BE49-F238E27FC236}">
                  <a16:creationId xmlns:a16="http://schemas.microsoft.com/office/drawing/2014/main" id="{0C830AED-73BF-4E81-9661-B7E49682EB82}"/>
                </a:ext>
              </a:extLst>
            </p:cNvPr>
            <p:cNvGrpSpPr/>
            <p:nvPr userDrawn="1"/>
          </p:nvGrpSpPr>
          <p:grpSpPr>
            <a:xfrm>
              <a:off x="-3316179" y="1231351"/>
              <a:ext cx="294789" cy="318834"/>
              <a:chOff x="14466489" y="1001522"/>
              <a:chExt cx="290627" cy="314333"/>
            </a:xfrm>
          </p:grpSpPr>
          <p:sp>
            <p:nvSpPr>
              <p:cNvPr id="265" name="Rechthoek 264">
                <a:extLst>
                  <a:ext uri="{FF2B5EF4-FFF2-40B4-BE49-F238E27FC236}">
                    <a16:creationId xmlns:a16="http://schemas.microsoft.com/office/drawing/2014/main" id="{83FCEF0A-5504-48F5-8EE5-070F27EF8B57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66" name="Ovaal 265">
                <a:extLst>
                  <a:ext uri="{FF2B5EF4-FFF2-40B4-BE49-F238E27FC236}">
                    <a16:creationId xmlns:a16="http://schemas.microsoft.com/office/drawing/2014/main" id="{45B24060-031B-4AD1-9B64-B730199A29AC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67" name="Vrije vorm: vorm 266">
                <a:extLst>
                  <a:ext uri="{FF2B5EF4-FFF2-40B4-BE49-F238E27FC236}">
                    <a16:creationId xmlns:a16="http://schemas.microsoft.com/office/drawing/2014/main" id="{024B3953-D485-417F-BF9F-3C7D2B2A279E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68" name="Rechthoek: afgeronde hoeken 267">
                <a:extLst>
                  <a:ext uri="{FF2B5EF4-FFF2-40B4-BE49-F238E27FC236}">
                    <a16:creationId xmlns:a16="http://schemas.microsoft.com/office/drawing/2014/main" id="{09AB4E66-E4C9-4079-8909-C1AFF15B61C3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269" name="Rechte verbindingslijn 268">
                <a:extLst>
                  <a:ext uri="{FF2B5EF4-FFF2-40B4-BE49-F238E27FC236}">
                    <a16:creationId xmlns:a16="http://schemas.microsoft.com/office/drawing/2014/main" id="{AE65C3C1-9DB0-40E0-8F1B-F69DC9DB902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70" name="Rechte verbindingslijn 269">
                <a:extLst>
                  <a:ext uri="{FF2B5EF4-FFF2-40B4-BE49-F238E27FC236}">
                    <a16:creationId xmlns:a16="http://schemas.microsoft.com/office/drawing/2014/main" id="{93E8DEC6-6DCB-42D8-8022-D1A12AC5D4EF}"/>
                  </a:ext>
                </a:extLst>
              </p:cNvPr>
              <p:cNvCxnSpPr>
                <a:cxnSpLocks/>
                <a:stCxn id="268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216" name="Ovaal 215">
              <a:extLst>
                <a:ext uri="{FF2B5EF4-FFF2-40B4-BE49-F238E27FC236}">
                  <a16:creationId xmlns:a16="http://schemas.microsoft.com/office/drawing/2014/main" id="{429BA46F-DB11-46A9-B1B0-36B72A778428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17" name="Rechthoek 216">
              <a:extLst>
                <a:ext uri="{FF2B5EF4-FFF2-40B4-BE49-F238E27FC236}">
                  <a16:creationId xmlns:a16="http://schemas.microsoft.com/office/drawing/2014/main" id="{DAED5808-99C0-46B3-8B1A-052EF40E7474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logo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218" name="Groep 217">
              <a:extLst>
                <a:ext uri="{FF2B5EF4-FFF2-40B4-BE49-F238E27FC236}">
                  <a16:creationId xmlns:a16="http://schemas.microsoft.com/office/drawing/2014/main" id="{FA835C3F-8E7B-44FB-BBF8-47AE5D738F8F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262" name="Rechthoek 261">
                <a:extLst>
                  <a:ext uri="{FF2B5EF4-FFF2-40B4-BE49-F238E27FC236}">
                    <a16:creationId xmlns:a16="http://schemas.microsoft.com/office/drawing/2014/main" id="{8E8E192D-C0D0-4FA0-AA0E-A6BBD5EA351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263" name="Rechte verbindingslijn 262">
                <a:extLst>
                  <a:ext uri="{FF2B5EF4-FFF2-40B4-BE49-F238E27FC236}">
                    <a16:creationId xmlns:a16="http://schemas.microsoft.com/office/drawing/2014/main" id="{0CA248EB-8169-4E1B-A4A1-A6FA0EFFFF2F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264" name="Gelijkbenige driehoek 263">
                <a:extLst>
                  <a:ext uri="{FF2B5EF4-FFF2-40B4-BE49-F238E27FC236}">
                    <a16:creationId xmlns:a16="http://schemas.microsoft.com/office/drawing/2014/main" id="{CCECA244-59EC-4837-98A2-E31FF009BE3E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9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21" name="Ovaal 220">
              <a:extLst>
                <a:ext uri="{FF2B5EF4-FFF2-40B4-BE49-F238E27FC236}">
                  <a16:creationId xmlns:a16="http://schemas.microsoft.com/office/drawing/2014/main" id="{64837402-F119-4FE5-B67E-23977147FBC7}"/>
                </a:ext>
              </a:extLst>
            </p:cNvPr>
            <p:cNvSpPr/>
            <p:nvPr userDrawn="1"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22" name="Rechthoek 221">
              <a:extLst>
                <a:ext uri="{FF2B5EF4-FFF2-40B4-BE49-F238E27FC236}">
                  <a16:creationId xmlns:a16="http://schemas.microsoft.com/office/drawing/2014/main" id="{F649DE14-2916-4B90-A5F9-876676849E4D}"/>
                </a:ext>
              </a:extLst>
            </p:cNvPr>
            <p:cNvSpPr/>
            <p:nvPr userDrawn="1"/>
          </p:nvSpPr>
          <p:spPr>
            <a:xfrm>
              <a:off x="-3319415" y="2553360"/>
              <a:ext cx="2944682" cy="79034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logo, go to the tab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logo itself with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logo frame with the brackets.</a:t>
              </a:r>
            </a:p>
          </p:txBody>
        </p:sp>
        <p:grpSp>
          <p:nvGrpSpPr>
            <p:cNvPr id="223" name="Groep 222">
              <a:extLst>
                <a:ext uri="{FF2B5EF4-FFF2-40B4-BE49-F238E27FC236}">
                  <a16:creationId xmlns:a16="http://schemas.microsoft.com/office/drawing/2014/main" id="{46118CE5-F655-41D5-A1AE-D5731BA1ACC5}"/>
                </a:ext>
              </a:extLst>
            </p:cNvPr>
            <p:cNvGrpSpPr/>
            <p:nvPr userDrawn="1"/>
          </p:nvGrpSpPr>
          <p:grpSpPr>
            <a:xfrm>
              <a:off x="-3441613" y="3457758"/>
              <a:ext cx="622283" cy="612920"/>
              <a:chOff x="12617641" y="3403239"/>
              <a:chExt cx="752963" cy="741634"/>
            </a:xfrm>
          </p:grpSpPr>
          <p:grpSp>
            <p:nvGrpSpPr>
              <p:cNvPr id="246" name="Groep 245">
                <a:extLst>
                  <a:ext uri="{FF2B5EF4-FFF2-40B4-BE49-F238E27FC236}">
                    <a16:creationId xmlns:a16="http://schemas.microsoft.com/office/drawing/2014/main" id="{CCCCBE9E-73B5-4D13-865D-EDAA8C1EBD54}"/>
                  </a:ext>
                </a:extLst>
              </p:cNvPr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249" name="Groep 248">
                  <a:extLst>
                    <a:ext uri="{FF2B5EF4-FFF2-40B4-BE49-F238E27FC236}">
                      <a16:creationId xmlns:a16="http://schemas.microsoft.com/office/drawing/2014/main" id="{C8FF4C0B-C583-4C5E-91BE-1EBA66DD6D5F}"/>
                    </a:ext>
                  </a:extLst>
                </p:cNvPr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256" name="Groep 255">
                    <a:extLst>
                      <a:ext uri="{FF2B5EF4-FFF2-40B4-BE49-F238E27FC236}">
                        <a16:creationId xmlns:a16="http://schemas.microsoft.com/office/drawing/2014/main" id="{E1B49044-7609-4CAF-8185-498C86071FB7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259" name="Rechthoek 258">
                      <a:extLst>
                        <a:ext uri="{FF2B5EF4-FFF2-40B4-BE49-F238E27FC236}">
                          <a16:creationId xmlns:a16="http://schemas.microsoft.com/office/drawing/2014/main" id="{D6E444AB-16F9-4E90-9A66-F5B83485DFC7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260" name="Rechthoek 259">
                      <a:extLst>
                        <a:ext uri="{FF2B5EF4-FFF2-40B4-BE49-F238E27FC236}">
                          <a16:creationId xmlns:a16="http://schemas.microsoft.com/office/drawing/2014/main" id="{356671F4-7707-4AD6-88EB-6212B085C00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261" name="Ovaal 260">
                      <a:extLst>
                        <a:ext uri="{FF2B5EF4-FFF2-40B4-BE49-F238E27FC236}">
                          <a16:creationId xmlns:a16="http://schemas.microsoft.com/office/drawing/2014/main" id="{39C573D3-474A-4BFA-B6D3-E89F45F778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257" name="Afbeelding 256">
                    <a:extLst>
                      <a:ext uri="{FF2B5EF4-FFF2-40B4-BE49-F238E27FC236}">
                        <a16:creationId xmlns:a16="http://schemas.microsoft.com/office/drawing/2014/main" id="{E1608C77-4E99-4A5C-B2DC-2AC57D3E31CF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258" name="Afbeelding 257">
                    <a:extLst>
                      <a:ext uri="{FF2B5EF4-FFF2-40B4-BE49-F238E27FC236}">
                        <a16:creationId xmlns:a16="http://schemas.microsoft.com/office/drawing/2014/main" id="{B4D20C31-C171-4365-9D41-800589E83664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50" name="Groep 249">
                  <a:extLst>
                    <a:ext uri="{FF2B5EF4-FFF2-40B4-BE49-F238E27FC236}">
                      <a16:creationId xmlns:a16="http://schemas.microsoft.com/office/drawing/2014/main" id="{BB582B62-07BC-4025-B277-6724235E3F3E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254" name="Rechthoek 253">
                    <a:extLst>
                      <a:ext uri="{FF2B5EF4-FFF2-40B4-BE49-F238E27FC236}">
                        <a16:creationId xmlns:a16="http://schemas.microsoft.com/office/drawing/2014/main" id="{452D5AA2-D603-44D0-A2E6-7E5911062E2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55" name="Rechthoek 254">
                    <a:extLst>
                      <a:ext uri="{FF2B5EF4-FFF2-40B4-BE49-F238E27FC236}">
                        <a16:creationId xmlns:a16="http://schemas.microsoft.com/office/drawing/2014/main" id="{33FB2ABF-B0FC-484D-A054-CF6C578655E9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251" name="Groep 250">
                  <a:extLst>
                    <a:ext uri="{FF2B5EF4-FFF2-40B4-BE49-F238E27FC236}">
                      <a16:creationId xmlns:a16="http://schemas.microsoft.com/office/drawing/2014/main" id="{138D0DEB-A8A4-4A5D-AEA2-EBA9570BE466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252" name="Rechthoek 251">
                    <a:extLst>
                      <a:ext uri="{FF2B5EF4-FFF2-40B4-BE49-F238E27FC236}">
                        <a16:creationId xmlns:a16="http://schemas.microsoft.com/office/drawing/2014/main" id="{4A490867-B3FB-4581-9AE0-246054DF072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53" name="Rechthoek 252">
                    <a:extLst>
                      <a:ext uri="{FF2B5EF4-FFF2-40B4-BE49-F238E27FC236}">
                        <a16:creationId xmlns:a16="http://schemas.microsoft.com/office/drawing/2014/main" id="{D710195F-9ACE-472D-A11B-38089CCB8D9D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247" name="Rechthoek 246">
                <a:extLst>
                  <a:ext uri="{FF2B5EF4-FFF2-40B4-BE49-F238E27FC236}">
                    <a16:creationId xmlns:a16="http://schemas.microsoft.com/office/drawing/2014/main" id="{3BE7E2D9-8966-4C03-B1E5-3A549DF8326D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248" name="Gelijkbenige driehoek 247">
                <a:extLst>
                  <a:ext uri="{FF2B5EF4-FFF2-40B4-BE49-F238E27FC236}">
                    <a16:creationId xmlns:a16="http://schemas.microsoft.com/office/drawing/2014/main" id="{6D0BBFC3-C231-4156-BC89-FEB337904A2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26" name="Ovaal 225">
              <a:extLst>
                <a:ext uri="{FF2B5EF4-FFF2-40B4-BE49-F238E27FC236}">
                  <a16:creationId xmlns:a16="http://schemas.microsoft.com/office/drawing/2014/main" id="{A6100B81-80A6-4C04-8AC0-4B0F9E6B3E4A}"/>
                </a:ext>
              </a:extLst>
            </p:cNvPr>
            <p:cNvSpPr/>
            <p:nvPr userDrawn="1"/>
          </p:nvSpPr>
          <p:spPr>
            <a:xfrm>
              <a:off x="-3603587" y="4275081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27" name="Rechthoek 226">
              <a:extLst>
                <a:ext uri="{FF2B5EF4-FFF2-40B4-BE49-F238E27FC236}">
                  <a16:creationId xmlns:a16="http://schemas.microsoft.com/office/drawing/2014/main" id="{621CC81E-B6A3-419B-9357-49F9374D33B4}"/>
                </a:ext>
              </a:extLst>
            </p:cNvPr>
            <p:cNvSpPr/>
            <p:nvPr userDrawn="1"/>
          </p:nvSpPr>
          <p:spPr>
            <a:xfrm>
              <a:off x="-3319415" y="4275082"/>
              <a:ext cx="2944682" cy="63602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make sure the logo is kept in it’s original ratio, go to the tab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Tools’ - ‘Format’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 the arrow below the button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Now choose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‘Fit’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228" name="Groep 227">
              <a:extLst>
                <a:ext uri="{FF2B5EF4-FFF2-40B4-BE49-F238E27FC236}">
                  <a16:creationId xmlns:a16="http://schemas.microsoft.com/office/drawing/2014/main" id="{173C89C8-8C4C-489F-8237-29BB8413DFDA}"/>
                </a:ext>
              </a:extLst>
            </p:cNvPr>
            <p:cNvGrpSpPr/>
            <p:nvPr userDrawn="1"/>
          </p:nvGrpSpPr>
          <p:grpSpPr>
            <a:xfrm>
              <a:off x="-3314821" y="5023930"/>
              <a:ext cx="1108877" cy="563933"/>
              <a:chOff x="-3314821" y="3885197"/>
              <a:chExt cx="1108877" cy="563933"/>
            </a:xfrm>
          </p:grpSpPr>
          <p:sp>
            <p:nvSpPr>
              <p:cNvPr id="229" name="Rechthoek 228">
                <a:extLst>
                  <a:ext uri="{FF2B5EF4-FFF2-40B4-BE49-F238E27FC236}">
                    <a16:creationId xmlns:a16="http://schemas.microsoft.com/office/drawing/2014/main" id="{47F05545-81FB-49C4-BD1F-DDB5DD9AF85E}"/>
                  </a:ext>
                </a:extLst>
              </p:cNvPr>
              <p:cNvSpPr/>
              <p:nvPr userDrawn="1"/>
            </p:nvSpPr>
            <p:spPr>
              <a:xfrm>
                <a:off x="-3314821" y="3885197"/>
                <a:ext cx="105560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30" name="Rechthoek 229">
                <a:extLst>
                  <a:ext uri="{FF2B5EF4-FFF2-40B4-BE49-F238E27FC236}">
                    <a16:creationId xmlns:a16="http://schemas.microsoft.com/office/drawing/2014/main" id="{8B2B0B02-0E00-4ACA-ABE6-05C23015FDA3}"/>
                  </a:ext>
                </a:extLst>
              </p:cNvPr>
              <p:cNvSpPr/>
              <p:nvPr userDrawn="1"/>
            </p:nvSpPr>
            <p:spPr>
              <a:xfrm>
                <a:off x="-3304718" y="4138922"/>
                <a:ext cx="1043588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31" name="Tekstvak 230">
                <a:extLst>
                  <a:ext uri="{FF2B5EF4-FFF2-40B4-BE49-F238E27FC236}">
                    <a16:creationId xmlns:a16="http://schemas.microsoft.com/office/drawing/2014/main" id="{A0D0B21E-56ED-41D8-82AF-054B9960FB18}"/>
                  </a:ext>
                </a:extLst>
              </p:cNvPr>
              <p:cNvSpPr txBox="1"/>
              <p:nvPr userDrawn="1"/>
            </p:nvSpPr>
            <p:spPr>
              <a:xfrm>
                <a:off x="-3069820" y="3949098"/>
                <a:ext cx="794156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Fill</a:t>
                </a:r>
              </a:p>
            </p:txBody>
          </p:sp>
          <p:sp>
            <p:nvSpPr>
              <p:cNvPr id="232" name="Tekstvak 231">
                <a:extLst>
                  <a:ext uri="{FF2B5EF4-FFF2-40B4-BE49-F238E27FC236}">
                    <a16:creationId xmlns:a16="http://schemas.microsoft.com/office/drawing/2014/main" id="{1BC65122-F150-4436-BE47-2A0722667A1D}"/>
                  </a:ext>
                </a:extLst>
              </p:cNvPr>
              <p:cNvSpPr txBox="1"/>
              <p:nvPr userDrawn="1"/>
            </p:nvSpPr>
            <p:spPr>
              <a:xfrm>
                <a:off x="-3069819" y="4199018"/>
                <a:ext cx="800912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Fit</a:t>
                </a:r>
              </a:p>
            </p:txBody>
          </p:sp>
          <p:sp>
            <p:nvSpPr>
              <p:cNvPr id="233" name="Vrije vorm: vorm 232">
                <a:extLst>
                  <a:ext uri="{FF2B5EF4-FFF2-40B4-BE49-F238E27FC236}">
                    <a16:creationId xmlns:a16="http://schemas.microsoft.com/office/drawing/2014/main" id="{90C05635-EC99-4A49-83AC-3C82EF8B7541}"/>
                  </a:ext>
                </a:extLst>
              </p:cNvPr>
              <p:cNvSpPr/>
              <p:nvPr userDrawn="1"/>
            </p:nvSpPr>
            <p:spPr>
              <a:xfrm>
                <a:off x="-2303506" y="426913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234" name="Groep 233">
                <a:extLst>
                  <a:ext uri="{FF2B5EF4-FFF2-40B4-BE49-F238E27FC236}">
                    <a16:creationId xmlns:a16="http://schemas.microsoft.com/office/drawing/2014/main" id="{E25F7D34-1566-45CD-96E7-0266C029C60C}"/>
                  </a:ext>
                </a:extLst>
              </p:cNvPr>
              <p:cNvGrpSpPr/>
              <p:nvPr userDrawn="1"/>
            </p:nvGrpSpPr>
            <p:grpSpPr>
              <a:xfrm>
                <a:off x="-3254609" y="3946178"/>
                <a:ext cx="184194" cy="143334"/>
                <a:chOff x="6218544" y="2402421"/>
                <a:chExt cx="144156" cy="112178"/>
              </a:xfrm>
            </p:grpSpPr>
            <p:sp>
              <p:nvSpPr>
                <p:cNvPr id="240" name="Rechthoek 239">
                  <a:extLst>
                    <a:ext uri="{FF2B5EF4-FFF2-40B4-BE49-F238E27FC236}">
                      <a16:creationId xmlns:a16="http://schemas.microsoft.com/office/drawing/2014/main" id="{0F9F7FD1-0847-4496-BAC3-2C10AA817204}"/>
                    </a:ext>
                  </a:extLst>
                </p:cNvPr>
                <p:cNvSpPr/>
                <p:nvPr userDrawn="1"/>
              </p:nvSpPr>
              <p:spPr>
                <a:xfrm>
                  <a:off x="6218544" y="2414588"/>
                  <a:ext cx="144156" cy="100011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41" name="Rechthoek 47">
                  <a:extLst>
                    <a:ext uri="{FF2B5EF4-FFF2-40B4-BE49-F238E27FC236}">
                      <a16:creationId xmlns:a16="http://schemas.microsoft.com/office/drawing/2014/main" id="{570DDFBD-BD00-497D-A48F-C7BB7FD824F6}"/>
                    </a:ext>
                  </a:extLst>
                </p:cNvPr>
                <p:cNvSpPr/>
                <p:nvPr userDrawn="1"/>
              </p:nvSpPr>
              <p:spPr>
                <a:xfrm>
                  <a:off x="6224587" y="2445544"/>
                  <a:ext cx="95251" cy="6480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42" name="Rechthoek 47">
                  <a:extLst>
                    <a:ext uri="{FF2B5EF4-FFF2-40B4-BE49-F238E27FC236}">
                      <a16:creationId xmlns:a16="http://schemas.microsoft.com/office/drawing/2014/main" id="{5D35BD1E-E1CE-409C-A86E-1FE7107F3379}"/>
                    </a:ext>
                  </a:extLst>
                </p:cNvPr>
                <p:cNvSpPr/>
                <p:nvPr userDrawn="1"/>
              </p:nvSpPr>
              <p:spPr>
                <a:xfrm>
                  <a:off x="6296025" y="2457450"/>
                  <a:ext cx="64294" cy="52388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43" name="Koorde 242">
                  <a:extLst>
                    <a:ext uri="{FF2B5EF4-FFF2-40B4-BE49-F238E27FC236}">
                      <a16:creationId xmlns:a16="http://schemas.microsoft.com/office/drawing/2014/main" id="{D1CE9968-9AD4-43EC-A246-F3410AA1C8DC}"/>
                    </a:ext>
                  </a:extLst>
                </p:cNvPr>
                <p:cNvSpPr/>
                <p:nvPr userDrawn="1"/>
              </p:nvSpPr>
              <p:spPr>
                <a:xfrm>
                  <a:off x="6290536" y="2402421"/>
                  <a:ext cx="37785" cy="37785"/>
                </a:xfrm>
                <a:prstGeom prst="chord">
                  <a:avLst>
                    <a:gd name="adj1" fmla="val 21457318"/>
                    <a:gd name="adj2" fmla="val 11002272"/>
                  </a:avLst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235" name="Groep 234">
                <a:extLst>
                  <a:ext uri="{FF2B5EF4-FFF2-40B4-BE49-F238E27FC236}">
                    <a16:creationId xmlns:a16="http://schemas.microsoft.com/office/drawing/2014/main" id="{C9A48432-9895-45D5-8253-C1A98645FE9D}"/>
                  </a:ext>
                </a:extLst>
              </p:cNvPr>
              <p:cNvGrpSpPr/>
              <p:nvPr userDrawn="1"/>
            </p:nvGrpSpPr>
            <p:grpSpPr>
              <a:xfrm>
                <a:off x="-3254609" y="4199853"/>
                <a:ext cx="184194" cy="124747"/>
                <a:chOff x="6218544" y="2636044"/>
                <a:chExt cx="144156" cy="97631"/>
              </a:xfrm>
            </p:grpSpPr>
            <p:sp>
              <p:nvSpPr>
                <p:cNvPr id="236" name="Rechthoek 235">
                  <a:extLst>
                    <a:ext uri="{FF2B5EF4-FFF2-40B4-BE49-F238E27FC236}">
                      <a16:creationId xmlns:a16="http://schemas.microsoft.com/office/drawing/2014/main" id="{DD183C66-6426-43E6-A387-62AA65BA10B2}"/>
                    </a:ext>
                  </a:extLst>
                </p:cNvPr>
                <p:cNvSpPr/>
                <p:nvPr userDrawn="1"/>
              </p:nvSpPr>
              <p:spPr>
                <a:xfrm>
                  <a:off x="6218544" y="2636044"/>
                  <a:ext cx="144156" cy="92869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37" name="Rechthoek 236">
                  <a:extLst>
                    <a:ext uri="{FF2B5EF4-FFF2-40B4-BE49-F238E27FC236}">
                      <a16:creationId xmlns:a16="http://schemas.microsoft.com/office/drawing/2014/main" id="{CC3D123E-09BF-46F7-A7D8-C6015EB7DDD4}"/>
                    </a:ext>
                  </a:extLst>
                </p:cNvPr>
                <p:cNvSpPr/>
                <p:nvPr userDrawn="1"/>
              </p:nvSpPr>
              <p:spPr>
                <a:xfrm>
                  <a:off x="6249409" y="2636045"/>
                  <a:ext cx="85725" cy="97630"/>
                </a:xfrm>
                <a:prstGeom prst="rect">
                  <a:avLst/>
                </a:prstGeom>
                <a:solidFill>
                  <a:srgbClr val="F0F0F0"/>
                </a:solidFill>
                <a:ln w="9525">
                  <a:solidFill>
                    <a:srgbClr val="B7B4B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38" name="Ovaal 237">
                  <a:extLst>
                    <a:ext uri="{FF2B5EF4-FFF2-40B4-BE49-F238E27FC236}">
                      <a16:creationId xmlns:a16="http://schemas.microsoft.com/office/drawing/2014/main" id="{21562249-A8D5-474A-A75B-AEE9175B62C9}"/>
                    </a:ext>
                  </a:extLst>
                </p:cNvPr>
                <p:cNvSpPr/>
                <p:nvPr userDrawn="1"/>
              </p:nvSpPr>
              <p:spPr>
                <a:xfrm>
                  <a:off x="6297938" y="2655636"/>
                  <a:ext cx="21328" cy="21328"/>
                </a:xfrm>
                <a:prstGeom prst="ellipse">
                  <a:avLst/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39" name="Rechthoek 47">
                  <a:extLst>
                    <a:ext uri="{FF2B5EF4-FFF2-40B4-BE49-F238E27FC236}">
                      <a16:creationId xmlns:a16="http://schemas.microsoft.com/office/drawing/2014/main" id="{051E8E3A-0C6E-4630-87A3-1183A7B2A565}"/>
                    </a:ext>
                  </a:extLst>
                </p:cNvPr>
                <p:cNvSpPr/>
                <p:nvPr userDrawn="1"/>
              </p:nvSpPr>
              <p:spPr>
                <a:xfrm>
                  <a:off x="6261434" y="2675670"/>
                  <a:ext cx="45896" cy="3778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  <p:sp>
        <p:nvSpPr>
          <p:cNvPr id="193" name="Tijdelijke aanduiding voor verticale tekst 2">
            <a:extLst>
              <a:ext uri="{FF2B5EF4-FFF2-40B4-BE49-F238E27FC236}">
                <a16:creationId xmlns:a16="http://schemas.microsoft.com/office/drawing/2014/main" id="{689A3578-C615-44E6-9C83-AA78D4900872}"/>
              </a:ext>
            </a:extLst>
          </p:cNvPr>
          <p:cNvSpPr>
            <a:spLocks noGrp="1"/>
          </p:cNvSpPr>
          <p:nvPr>
            <p:ph type="body" orient="vert" idx="28" hasCustomPrompt="1"/>
          </p:nvPr>
        </p:nvSpPr>
        <p:spPr>
          <a:xfrm>
            <a:off x="5838986" y="1826645"/>
            <a:ext cx="5032800" cy="3600"/>
          </a:xfrm>
          <a:solidFill>
            <a:schemeClr val="bg1"/>
          </a:solidFill>
        </p:spPr>
        <p:txBody>
          <a:bodyPr vert="horz" wrap="square" tIns="36000" anchor="ctr">
            <a:spAutoFit/>
          </a:bodyPr>
          <a:lstStyle>
            <a:lvl1pPr marL="0" indent="0">
              <a:buClr>
                <a:schemeClr val="bg1"/>
              </a:buClr>
              <a:buNone/>
              <a:defRPr sz="1600" b="0" cap="all" baseline="0">
                <a:solidFill>
                  <a:schemeClr val="bg1"/>
                </a:solidFill>
                <a:latin typeface="+mj-lt"/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buClr>
                <a:schemeClr val="bg1"/>
              </a:buClr>
              <a:defRPr>
                <a:solidFill>
                  <a:schemeClr val="bg1"/>
                </a:solidFill>
              </a:defRPr>
            </a:lvl6pPr>
            <a:lvl7pPr>
              <a:buClr>
                <a:schemeClr val="bg1"/>
              </a:buCl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GB" noProof="0"/>
              <a:t> </a:t>
            </a:r>
          </a:p>
        </p:txBody>
      </p:sp>
      <p:sp>
        <p:nvSpPr>
          <p:cNvPr id="196" name="Tijdelijke aanduiding voor verticale tekst 2">
            <a:extLst>
              <a:ext uri="{FF2B5EF4-FFF2-40B4-BE49-F238E27FC236}">
                <a16:creationId xmlns:a16="http://schemas.microsoft.com/office/drawing/2014/main" id="{F4D2A40F-45D4-4E3A-8CF2-B85B4FB3FFFA}"/>
              </a:ext>
            </a:extLst>
          </p:cNvPr>
          <p:cNvSpPr>
            <a:spLocks noGrp="1"/>
          </p:cNvSpPr>
          <p:nvPr>
            <p:ph type="body" orient="vert" idx="29" hasCustomPrompt="1"/>
          </p:nvPr>
        </p:nvSpPr>
        <p:spPr>
          <a:xfrm>
            <a:off x="5838986" y="2307368"/>
            <a:ext cx="5032800" cy="3600"/>
          </a:xfrm>
          <a:solidFill>
            <a:schemeClr val="bg1"/>
          </a:solidFill>
        </p:spPr>
        <p:txBody>
          <a:bodyPr vert="horz" wrap="square" tIns="36000" anchor="ctr">
            <a:spAutoFit/>
          </a:bodyPr>
          <a:lstStyle>
            <a:lvl1pPr marL="0" indent="0">
              <a:buClr>
                <a:schemeClr val="bg1"/>
              </a:buClr>
              <a:buNone/>
              <a:defRPr sz="1600" b="0" cap="all" baseline="0">
                <a:solidFill>
                  <a:schemeClr val="bg1"/>
                </a:solidFill>
                <a:latin typeface="+mj-lt"/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buClr>
                <a:schemeClr val="bg1"/>
              </a:buClr>
              <a:defRPr>
                <a:solidFill>
                  <a:schemeClr val="bg1"/>
                </a:solidFill>
              </a:defRPr>
            </a:lvl6pPr>
            <a:lvl7pPr>
              <a:buClr>
                <a:schemeClr val="bg1"/>
              </a:buCl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GB" noProof="0"/>
              <a:t> </a:t>
            </a:r>
          </a:p>
        </p:txBody>
      </p:sp>
      <p:sp>
        <p:nvSpPr>
          <p:cNvPr id="197" name="Tijdelijke aanduiding voor verticale tekst 2">
            <a:extLst>
              <a:ext uri="{FF2B5EF4-FFF2-40B4-BE49-F238E27FC236}">
                <a16:creationId xmlns:a16="http://schemas.microsoft.com/office/drawing/2014/main" id="{717D0592-9BCA-4A4F-B3DC-C0050263805C}"/>
              </a:ext>
            </a:extLst>
          </p:cNvPr>
          <p:cNvSpPr>
            <a:spLocks noGrp="1"/>
          </p:cNvSpPr>
          <p:nvPr>
            <p:ph type="body" orient="vert" idx="30" hasCustomPrompt="1"/>
          </p:nvPr>
        </p:nvSpPr>
        <p:spPr>
          <a:xfrm>
            <a:off x="5838986" y="2788091"/>
            <a:ext cx="5032800" cy="3600"/>
          </a:xfrm>
          <a:solidFill>
            <a:schemeClr val="bg1"/>
          </a:solidFill>
        </p:spPr>
        <p:txBody>
          <a:bodyPr vert="horz" wrap="square" tIns="36000" anchor="ctr">
            <a:spAutoFit/>
          </a:bodyPr>
          <a:lstStyle>
            <a:lvl1pPr marL="0" indent="0">
              <a:buClr>
                <a:schemeClr val="bg1"/>
              </a:buClr>
              <a:buNone/>
              <a:defRPr sz="1600" b="0" cap="all" baseline="0">
                <a:solidFill>
                  <a:schemeClr val="bg1"/>
                </a:solidFill>
                <a:latin typeface="+mj-lt"/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buClr>
                <a:schemeClr val="bg1"/>
              </a:buClr>
              <a:defRPr>
                <a:solidFill>
                  <a:schemeClr val="bg1"/>
                </a:solidFill>
              </a:defRPr>
            </a:lvl6pPr>
            <a:lvl7pPr>
              <a:buClr>
                <a:schemeClr val="bg1"/>
              </a:buCl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GB" noProof="0"/>
              <a:t> </a:t>
            </a:r>
          </a:p>
        </p:txBody>
      </p:sp>
      <p:sp>
        <p:nvSpPr>
          <p:cNvPr id="198" name="Tijdelijke aanduiding voor verticale tekst 2">
            <a:extLst>
              <a:ext uri="{FF2B5EF4-FFF2-40B4-BE49-F238E27FC236}">
                <a16:creationId xmlns:a16="http://schemas.microsoft.com/office/drawing/2014/main" id="{71D70600-5B9B-48BF-8087-E8F08676BCBF}"/>
              </a:ext>
            </a:extLst>
          </p:cNvPr>
          <p:cNvSpPr>
            <a:spLocks noGrp="1"/>
          </p:cNvSpPr>
          <p:nvPr>
            <p:ph type="body" orient="vert" idx="31" hasCustomPrompt="1"/>
          </p:nvPr>
        </p:nvSpPr>
        <p:spPr>
          <a:xfrm>
            <a:off x="5838986" y="3268814"/>
            <a:ext cx="5032800" cy="3600"/>
          </a:xfrm>
          <a:solidFill>
            <a:schemeClr val="bg1"/>
          </a:solidFill>
        </p:spPr>
        <p:txBody>
          <a:bodyPr vert="horz" wrap="square" tIns="36000" anchor="ctr">
            <a:spAutoFit/>
          </a:bodyPr>
          <a:lstStyle>
            <a:lvl1pPr marL="0" indent="0">
              <a:buClr>
                <a:schemeClr val="bg1"/>
              </a:buClr>
              <a:buNone/>
              <a:defRPr sz="1600" b="0" cap="all" baseline="0">
                <a:solidFill>
                  <a:schemeClr val="bg1"/>
                </a:solidFill>
                <a:latin typeface="+mj-lt"/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buClr>
                <a:schemeClr val="bg1"/>
              </a:buClr>
              <a:defRPr>
                <a:solidFill>
                  <a:schemeClr val="bg1"/>
                </a:solidFill>
              </a:defRPr>
            </a:lvl6pPr>
            <a:lvl7pPr>
              <a:buClr>
                <a:schemeClr val="bg1"/>
              </a:buCl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GB" noProof="0"/>
              <a:t> </a:t>
            </a:r>
          </a:p>
        </p:txBody>
      </p:sp>
      <p:sp>
        <p:nvSpPr>
          <p:cNvPr id="199" name="Tijdelijke aanduiding voor verticale tekst 2">
            <a:extLst>
              <a:ext uri="{FF2B5EF4-FFF2-40B4-BE49-F238E27FC236}">
                <a16:creationId xmlns:a16="http://schemas.microsoft.com/office/drawing/2014/main" id="{D9F38FCB-FB94-4D2D-B090-669979B6C600}"/>
              </a:ext>
            </a:extLst>
          </p:cNvPr>
          <p:cNvSpPr>
            <a:spLocks noGrp="1"/>
          </p:cNvSpPr>
          <p:nvPr>
            <p:ph type="body" orient="vert" idx="32" hasCustomPrompt="1"/>
          </p:nvPr>
        </p:nvSpPr>
        <p:spPr>
          <a:xfrm>
            <a:off x="5838986" y="3749537"/>
            <a:ext cx="5032800" cy="3600"/>
          </a:xfrm>
          <a:solidFill>
            <a:schemeClr val="bg1"/>
          </a:solidFill>
        </p:spPr>
        <p:txBody>
          <a:bodyPr vert="horz" wrap="square" tIns="36000" anchor="ctr">
            <a:spAutoFit/>
          </a:bodyPr>
          <a:lstStyle>
            <a:lvl1pPr marL="0" indent="0">
              <a:buClr>
                <a:schemeClr val="bg1"/>
              </a:buClr>
              <a:buNone/>
              <a:defRPr sz="1600" b="0" cap="all" baseline="0">
                <a:solidFill>
                  <a:schemeClr val="bg1"/>
                </a:solidFill>
                <a:latin typeface="+mj-lt"/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buClr>
                <a:schemeClr val="bg1"/>
              </a:buClr>
              <a:defRPr>
                <a:solidFill>
                  <a:schemeClr val="bg1"/>
                </a:solidFill>
              </a:defRPr>
            </a:lvl6pPr>
            <a:lvl7pPr>
              <a:buClr>
                <a:schemeClr val="bg1"/>
              </a:buCl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GB" noProof="0"/>
              <a:t> </a:t>
            </a:r>
          </a:p>
        </p:txBody>
      </p:sp>
      <p:sp>
        <p:nvSpPr>
          <p:cNvPr id="200" name="Tijdelijke aanduiding voor verticale tekst 2">
            <a:extLst>
              <a:ext uri="{FF2B5EF4-FFF2-40B4-BE49-F238E27FC236}">
                <a16:creationId xmlns:a16="http://schemas.microsoft.com/office/drawing/2014/main" id="{5012ED69-5943-4D20-86E3-DC02CB63075B}"/>
              </a:ext>
            </a:extLst>
          </p:cNvPr>
          <p:cNvSpPr>
            <a:spLocks noGrp="1"/>
          </p:cNvSpPr>
          <p:nvPr>
            <p:ph type="body" orient="vert" idx="33" hasCustomPrompt="1"/>
          </p:nvPr>
        </p:nvSpPr>
        <p:spPr>
          <a:xfrm>
            <a:off x="5838986" y="4230260"/>
            <a:ext cx="5032800" cy="3600"/>
          </a:xfrm>
          <a:solidFill>
            <a:schemeClr val="bg1"/>
          </a:solidFill>
        </p:spPr>
        <p:txBody>
          <a:bodyPr vert="horz" wrap="square" tIns="36000" anchor="ctr">
            <a:spAutoFit/>
          </a:bodyPr>
          <a:lstStyle>
            <a:lvl1pPr marL="0" indent="0">
              <a:buClr>
                <a:schemeClr val="bg1"/>
              </a:buClr>
              <a:buNone/>
              <a:defRPr sz="1600" b="0" cap="all" baseline="0">
                <a:solidFill>
                  <a:schemeClr val="bg1"/>
                </a:solidFill>
                <a:latin typeface="+mj-lt"/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buClr>
                <a:schemeClr val="bg1"/>
              </a:buClr>
              <a:defRPr>
                <a:solidFill>
                  <a:schemeClr val="bg1"/>
                </a:solidFill>
              </a:defRPr>
            </a:lvl6pPr>
            <a:lvl7pPr>
              <a:buClr>
                <a:schemeClr val="bg1"/>
              </a:buCl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GB" noProof="0"/>
              <a:t> </a:t>
            </a:r>
          </a:p>
        </p:txBody>
      </p:sp>
      <p:sp>
        <p:nvSpPr>
          <p:cNvPr id="201" name="Tijdelijke aanduiding voor verticale tekst 2">
            <a:extLst>
              <a:ext uri="{FF2B5EF4-FFF2-40B4-BE49-F238E27FC236}">
                <a16:creationId xmlns:a16="http://schemas.microsoft.com/office/drawing/2014/main" id="{45A3E336-599B-49BC-A882-CFB4E67086AB}"/>
              </a:ext>
            </a:extLst>
          </p:cNvPr>
          <p:cNvSpPr>
            <a:spLocks noGrp="1"/>
          </p:cNvSpPr>
          <p:nvPr>
            <p:ph type="body" orient="vert" idx="34" hasCustomPrompt="1"/>
          </p:nvPr>
        </p:nvSpPr>
        <p:spPr>
          <a:xfrm>
            <a:off x="5838986" y="4710983"/>
            <a:ext cx="5032800" cy="3600"/>
          </a:xfrm>
          <a:solidFill>
            <a:schemeClr val="bg1"/>
          </a:solidFill>
        </p:spPr>
        <p:txBody>
          <a:bodyPr vert="horz" wrap="square" tIns="36000" anchor="ctr">
            <a:spAutoFit/>
          </a:bodyPr>
          <a:lstStyle>
            <a:lvl1pPr marL="0" indent="0">
              <a:buClr>
                <a:schemeClr val="bg1"/>
              </a:buClr>
              <a:buNone/>
              <a:defRPr sz="1600" b="0" cap="all" baseline="0">
                <a:solidFill>
                  <a:schemeClr val="bg1"/>
                </a:solidFill>
                <a:latin typeface="+mj-lt"/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buClr>
                <a:schemeClr val="bg1"/>
              </a:buClr>
              <a:defRPr>
                <a:solidFill>
                  <a:schemeClr val="bg1"/>
                </a:solidFill>
              </a:defRPr>
            </a:lvl6pPr>
            <a:lvl7pPr>
              <a:buClr>
                <a:schemeClr val="bg1"/>
              </a:buCl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GB" noProof="0"/>
              <a:t> </a:t>
            </a:r>
          </a:p>
        </p:txBody>
      </p:sp>
      <p:sp>
        <p:nvSpPr>
          <p:cNvPr id="202" name="Tijdelijke aanduiding voor verticale tekst 2">
            <a:extLst>
              <a:ext uri="{FF2B5EF4-FFF2-40B4-BE49-F238E27FC236}">
                <a16:creationId xmlns:a16="http://schemas.microsoft.com/office/drawing/2014/main" id="{3F4668B6-F8F8-4EEB-9784-4FC93FE0DBBE}"/>
              </a:ext>
            </a:extLst>
          </p:cNvPr>
          <p:cNvSpPr>
            <a:spLocks noGrp="1"/>
          </p:cNvSpPr>
          <p:nvPr>
            <p:ph type="body" orient="vert" idx="35" hasCustomPrompt="1"/>
          </p:nvPr>
        </p:nvSpPr>
        <p:spPr>
          <a:xfrm>
            <a:off x="5838986" y="5191706"/>
            <a:ext cx="5032800" cy="3600"/>
          </a:xfrm>
          <a:solidFill>
            <a:schemeClr val="bg1"/>
          </a:solidFill>
        </p:spPr>
        <p:txBody>
          <a:bodyPr vert="horz" wrap="square" tIns="36000" anchor="ctr">
            <a:spAutoFit/>
          </a:bodyPr>
          <a:lstStyle>
            <a:lvl1pPr marL="0" indent="0">
              <a:buClr>
                <a:schemeClr val="bg1"/>
              </a:buClr>
              <a:buNone/>
              <a:defRPr sz="1600" b="0" cap="all" baseline="0">
                <a:solidFill>
                  <a:schemeClr val="bg1"/>
                </a:solidFill>
                <a:latin typeface="+mj-lt"/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buClr>
                <a:schemeClr val="bg1"/>
              </a:buClr>
              <a:defRPr>
                <a:solidFill>
                  <a:schemeClr val="bg1"/>
                </a:solidFill>
              </a:defRPr>
            </a:lvl6pPr>
            <a:lvl7pPr>
              <a:buClr>
                <a:schemeClr val="bg1"/>
              </a:buCl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GB" noProof="0"/>
              <a:t> </a:t>
            </a:r>
          </a:p>
        </p:txBody>
      </p:sp>
      <p:sp>
        <p:nvSpPr>
          <p:cNvPr id="274" name="Tijdelijke aanduiding voor verticale tekst 2">
            <a:extLst>
              <a:ext uri="{FF2B5EF4-FFF2-40B4-BE49-F238E27FC236}">
                <a16:creationId xmlns:a16="http://schemas.microsoft.com/office/drawing/2014/main" id="{346FD1B6-3704-4BC2-953D-E5407143FE77}"/>
              </a:ext>
            </a:extLst>
          </p:cNvPr>
          <p:cNvSpPr>
            <a:spLocks noGrp="1"/>
          </p:cNvSpPr>
          <p:nvPr>
            <p:ph type="body" orient="vert" idx="36" hasCustomPrompt="1"/>
          </p:nvPr>
        </p:nvSpPr>
        <p:spPr>
          <a:xfrm>
            <a:off x="5838986" y="5672429"/>
            <a:ext cx="5032800" cy="3600"/>
          </a:xfrm>
          <a:solidFill>
            <a:schemeClr val="bg1"/>
          </a:solidFill>
        </p:spPr>
        <p:txBody>
          <a:bodyPr vert="horz" wrap="square" tIns="36000" anchor="ctr">
            <a:spAutoFit/>
          </a:bodyPr>
          <a:lstStyle>
            <a:lvl1pPr marL="0" indent="0">
              <a:buClr>
                <a:schemeClr val="bg1"/>
              </a:buClr>
              <a:buNone/>
              <a:defRPr sz="1600" b="0" cap="all" baseline="0">
                <a:solidFill>
                  <a:schemeClr val="bg1"/>
                </a:solidFill>
                <a:latin typeface="+mj-lt"/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buClr>
                <a:schemeClr val="bg1"/>
              </a:buClr>
              <a:defRPr>
                <a:solidFill>
                  <a:schemeClr val="bg1"/>
                </a:solidFill>
              </a:defRPr>
            </a:lvl6pPr>
            <a:lvl7pPr>
              <a:buClr>
                <a:schemeClr val="bg1"/>
              </a:buCl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GB" noProof="0"/>
              <a:t> </a:t>
            </a:r>
          </a:p>
        </p:txBody>
      </p:sp>
      <p:sp>
        <p:nvSpPr>
          <p:cNvPr id="275" name="Tijdelijke aanduiding voor verticale tekst 2">
            <a:extLst>
              <a:ext uri="{FF2B5EF4-FFF2-40B4-BE49-F238E27FC236}">
                <a16:creationId xmlns:a16="http://schemas.microsoft.com/office/drawing/2014/main" id="{A3D2CFD7-3767-4467-8C6D-BF6FAB5C4CD9}"/>
              </a:ext>
            </a:extLst>
          </p:cNvPr>
          <p:cNvSpPr>
            <a:spLocks noGrp="1"/>
          </p:cNvSpPr>
          <p:nvPr>
            <p:ph type="body" orient="vert" idx="37" hasCustomPrompt="1"/>
          </p:nvPr>
        </p:nvSpPr>
        <p:spPr>
          <a:xfrm rot="8100000" flipH="1">
            <a:off x="10659330" y="1500171"/>
            <a:ext cx="180000" cy="180000"/>
          </a:xfrm>
          <a:blipFill>
            <a:blip r:embed="rId7" cstate="hq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 t="-459" b="-459"/>
            </a:stretch>
          </a:blipFill>
        </p:spPr>
        <p:txBody>
          <a:bodyPr vert="horz" wrap="square" tIns="36000" anchor="ctr">
            <a:spAutoFit/>
          </a:bodyPr>
          <a:lstStyle>
            <a:lvl1pPr marL="0" indent="0">
              <a:buClr>
                <a:schemeClr val="bg1"/>
              </a:buClr>
              <a:buNone/>
              <a:defRPr sz="1600" b="0" cap="all" baseline="0">
                <a:solidFill>
                  <a:schemeClr val="bg1"/>
                </a:solidFill>
                <a:latin typeface="+mj-lt"/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buClr>
                <a:schemeClr val="bg1"/>
              </a:buClr>
              <a:defRPr>
                <a:solidFill>
                  <a:schemeClr val="bg1"/>
                </a:solidFill>
              </a:defRPr>
            </a:lvl6pPr>
            <a:lvl7pPr>
              <a:buClr>
                <a:schemeClr val="bg1"/>
              </a:buCl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GB" noProof="0"/>
              <a:t> </a:t>
            </a:r>
          </a:p>
        </p:txBody>
      </p:sp>
      <p:sp>
        <p:nvSpPr>
          <p:cNvPr id="285" name="Tijdelijke aanduiding voor verticale tekst 2">
            <a:extLst>
              <a:ext uri="{FF2B5EF4-FFF2-40B4-BE49-F238E27FC236}">
                <a16:creationId xmlns:a16="http://schemas.microsoft.com/office/drawing/2014/main" id="{DF59F5C4-2BB5-4BEF-90B9-51FCB960F2B4}"/>
              </a:ext>
            </a:extLst>
          </p:cNvPr>
          <p:cNvSpPr>
            <a:spLocks noGrp="1"/>
          </p:cNvSpPr>
          <p:nvPr>
            <p:ph type="body" orient="vert" idx="38" hasCustomPrompt="1"/>
          </p:nvPr>
        </p:nvSpPr>
        <p:spPr>
          <a:xfrm rot="8100000" flipH="1">
            <a:off x="10659330" y="1981007"/>
            <a:ext cx="180000" cy="180000"/>
          </a:xfrm>
          <a:blipFill>
            <a:blip r:embed="rId7" cstate="hq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 t="-459" b="-459"/>
            </a:stretch>
          </a:blipFill>
        </p:spPr>
        <p:txBody>
          <a:bodyPr vert="horz" wrap="square" tIns="36000" anchor="ctr">
            <a:spAutoFit/>
          </a:bodyPr>
          <a:lstStyle>
            <a:lvl1pPr marL="0" indent="0">
              <a:buClr>
                <a:schemeClr val="bg1"/>
              </a:buClr>
              <a:buNone/>
              <a:defRPr sz="1600" b="0" cap="all" baseline="0">
                <a:solidFill>
                  <a:schemeClr val="bg1"/>
                </a:solidFill>
                <a:latin typeface="+mj-lt"/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buClr>
                <a:schemeClr val="bg1"/>
              </a:buClr>
              <a:defRPr>
                <a:solidFill>
                  <a:schemeClr val="bg1"/>
                </a:solidFill>
              </a:defRPr>
            </a:lvl6pPr>
            <a:lvl7pPr>
              <a:buClr>
                <a:schemeClr val="bg1"/>
              </a:buCl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GB" noProof="0"/>
              <a:t> </a:t>
            </a:r>
          </a:p>
        </p:txBody>
      </p:sp>
      <p:sp>
        <p:nvSpPr>
          <p:cNvPr id="286" name="Tijdelijke aanduiding voor verticale tekst 2">
            <a:extLst>
              <a:ext uri="{FF2B5EF4-FFF2-40B4-BE49-F238E27FC236}">
                <a16:creationId xmlns:a16="http://schemas.microsoft.com/office/drawing/2014/main" id="{A587D8BD-F7E2-4428-9A58-5734DE32A055}"/>
              </a:ext>
            </a:extLst>
          </p:cNvPr>
          <p:cNvSpPr>
            <a:spLocks noGrp="1"/>
          </p:cNvSpPr>
          <p:nvPr>
            <p:ph type="body" orient="vert" idx="39" hasCustomPrompt="1"/>
          </p:nvPr>
        </p:nvSpPr>
        <p:spPr>
          <a:xfrm rot="8100000" flipH="1">
            <a:off x="10659330" y="2461843"/>
            <a:ext cx="180000" cy="180000"/>
          </a:xfrm>
          <a:blipFill>
            <a:blip r:embed="rId7" cstate="hq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 t="-459" b="-459"/>
            </a:stretch>
          </a:blipFill>
        </p:spPr>
        <p:txBody>
          <a:bodyPr vert="horz" wrap="square" tIns="36000" anchor="ctr">
            <a:spAutoFit/>
          </a:bodyPr>
          <a:lstStyle>
            <a:lvl1pPr marL="0" indent="0">
              <a:buClr>
                <a:schemeClr val="bg1"/>
              </a:buClr>
              <a:buNone/>
              <a:defRPr sz="1600" b="0" cap="all" baseline="0">
                <a:solidFill>
                  <a:schemeClr val="bg1"/>
                </a:solidFill>
                <a:latin typeface="+mj-lt"/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buClr>
                <a:schemeClr val="bg1"/>
              </a:buClr>
              <a:defRPr>
                <a:solidFill>
                  <a:schemeClr val="bg1"/>
                </a:solidFill>
              </a:defRPr>
            </a:lvl6pPr>
            <a:lvl7pPr>
              <a:buClr>
                <a:schemeClr val="bg1"/>
              </a:buCl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GB" noProof="0"/>
              <a:t> </a:t>
            </a:r>
          </a:p>
        </p:txBody>
      </p:sp>
      <p:sp>
        <p:nvSpPr>
          <p:cNvPr id="287" name="Tijdelijke aanduiding voor verticale tekst 2">
            <a:extLst>
              <a:ext uri="{FF2B5EF4-FFF2-40B4-BE49-F238E27FC236}">
                <a16:creationId xmlns:a16="http://schemas.microsoft.com/office/drawing/2014/main" id="{449C29DE-73FF-46E3-BAF8-26F145E64689}"/>
              </a:ext>
            </a:extLst>
          </p:cNvPr>
          <p:cNvSpPr>
            <a:spLocks noGrp="1"/>
          </p:cNvSpPr>
          <p:nvPr>
            <p:ph type="body" orient="vert" idx="40" hasCustomPrompt="1"/>
          </p:nvPr>
        </p:nvSpPr>
        <p:spPr>
          <a:xfrm rot="8100000" flipH="1">
            <a:off x="10659330" y="2942679"/>
            <a:ext cx="180000" cy="180000"/>
          </a:xfrm>
          <a:blipFill>
            <a:blip r:embed="rId7" cstate="hq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 t="-459" b="-459"/>
            </a:stretch>
          </a:blipFill>
        </p:spPr>
        <p:txBody>
          <a:bodyPr vert="horz" wrap="square" tIns="36000" anchor="ctr">
            <a:spAutoFit/>
          </a:bodyPr>
          <a:lstStyle>
            <a:lvl1pPr marL="0" indent="0">
              <a:buClr>
                <a:schemeClr val="bg1"/>
              </a:buClr>
              <a:buNone/>
              <a:defRPr sz="1600" b="0" cap="all" baseline="0">
                <a:solidFill>
                  <a:schemeClr val="bg1"/>
                </a:solidFill>
                <a:latin typeface="+mj-lt"/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buClr>
                <a:schemeClr val="bg1"/>
              </a:buClr>
              <a:defRPr>
                <a:solidFill>
                  <a:schemeClr val="bg1"/>
                </a:solidFill>
              </a:defRPr>
            </a:lvl6pPr>
            <a:lvl7pPr>
              <a:buClr>
                <a:schemeClr val="bg1"/>
              </a:buCl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GB" noProof="0"/>
              <a:t> </a:t>
            </a:r>
          </a:p>
        </p:txBody>
      </p:sp>
      <p:sp>
        <p:nvSpPr>
          <p:cNvPr id="288" name="Tijdelijke aanduiding voor verticale tekst 2">
            <a:extLst>
              <a:ext uri="{FF2B5EF4-FFF2-40B4-BE49-F238E27FC236}">
                <a16:creationId xmlns:a16="http://schemas.microsoft.com/office/drawing/2014/main" id="{E732F684-CDD2-4A3A-997A-B50639937E96}"/>
              </a:ext>
            </a:extLst>
          </p:cNvPr>
          <p:cNvSpPr>
            <a:spLocks noGrp="1"/>
          </p:cNvSpPr>
          <p:nvPr>
            <p:ph type="body" orient="vert" idx="41" hasCustomPrompt="1"/>
          </p:nvPr>
        </p:nvSpPr>
        <p:spPr>
          <a:xfrm rot="8100000" flipH="1">
            <a:off x="10659330" y="3423515"/>
            <a:ext cx="180000" cy="180000"/>
          </a:xfrm>
          <a:blipFill>
            <a:blip r:embed="rId7" cstate="hq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 t="-459" b="-459"/>
            </a:stretch>
          </a:blipFill>
        </p:spPr>
        <p:txBody>
          <a:bodyPr vert="horz" wrap="square" tIns="36000" anchor="ctr">
            <a:spAutoFit/>
          </a:bodyPr>
          <a:lstStyle>
            <a:lvl1pPr marL="0" indent="0">
              <a:buClr>
                <a:schemeClr val="bg1"/>
              </a:buClr>
              <a:buNone/>
              <a:defRPr sz="1600" b="0" cap="all" baseline="0">
                <a:solidFill>
                  <a:schemeClr val="bg1"/>
                </a:solidFill>
                <a:latin typeface="+mj-lt"/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buClr>
                <a:schemeClr val="bg1"/>
              </a:buClr>
              <a:defRPr>
                <a:solidFill>
                  <a:schemeClr val="bg1"/>
                </a:solidFill>
              </a:defRPr>
            </a:lvl6pPr>
            <a:lvl7pPr>
              <a:buClr>
                <a:schemeClr val="bg1"/>
              </a:buCl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GB" noProof="0"/>
              <a:t> </a:t>
            </a:r>
          </a:p>
        </p:txBody>
      </p:sp>
      <p:sp>
        <p:nvSpPr>
          <p:cNvPr id="289" name="Tijdelijke aanduiding voor verticale tekst 2">
            <a:extLst>
              <a:ext uri="{FF2B5EF4-FFF2-40B4-BE49-F238E27FC236}">
                <a16:creationId xmlns:a16="http://schemas.microsoft.com/office/drawing/2014/main" id="{1CF4C8FF-6A25-4639-8952-5B3217ABFC45}"/>
              </a:ext>
            </a:extLst>
          </p:cNvPr>
          <p:cNvSpPr>
            <a:spLocks noGrp="1"/>
          </p:cNvSpPr>
          <p:nvPr>
            <p:ph type="body" orient="vert" idx="42" hasCustomPrompt="1"/>
          </p:nvPr>
        </p:nvSpPr>
        <p:spPr>
          <a:xfrm rot="8100000" flipH="1">
            <a:off x="10659330" y="3904351"/>
            <a:ext cx="180000" cy="180000"/>
          </a:xfrm>
          <a:blipFill>
            <a:blip r:embed="rId7" cstate="hq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 t="-459" b="-459"/>
            </a:stretch>
          </a:blipFill>
        </p:spPr>
        <p:txBody>
          <a:bodyPr vert="horz" wrap="square" tIns="36000" anchor="ctr">
            <a:spAutoFit/>
          </a:bodyPr>
          <a:lstStyle>
            <a:lvl1pPr marL="0" indent="0">
              <a:buClr>
                <a:schemeClr val="bg1"/>
              </a:buClr>
              <a:buNone/>
              <a:defRPr sz="1600" b="0" cap="all" baseline="0">
                <a:solidFill>
                  <a:schemeClr val="bg1"/>
                </a:solidFill>
                <a:latin typeface="+mj-lt"/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buClr>
                <a:schemeClr val="bg1"/>
              </a:buClr>
              <a:defRPr>
                <a:solidFill>
                  <a:schemeClr val="bg1"/>
                </a:solidFill>
              </a:defRPr>
            </a:lvl6pPr>
            <a:lvl7pPr>
              <a:buClr>
                <a:schemeClr val="bg1"/>
              </a:buCl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GB" noProof="0"/>
              <a:t> </a:t>
            </a:r>
          </a:p>
        </p:txBody>
      </p:sp>
      <p:sp>
        <p:nvSpPr>
          <p:cNvPr id="295" name="Tijdelijke aanduiding voor verticale tekst 2">
            <a:extLst>
              <a:ext uri="{FF2B5EF4-FFF2-40B4-BE49-F238E27FC236}">
                <a16:creationId xmlns:a16="http://schemas.microsoft.com/office/drawing/2014/main" id="{8EE41632-A1E2-4538-9594-36A0151A0E9B}"/>
              </a:ext>
            </a:extLst>
          </p:cNvPr>
          <p:cNvSpPr>
            <a:spLocks noGrp="1"/>
          </p:cNvSpPr>
          <p:nvPr>
            <p:ph type="body" orient="vert" idx="43" hasCustomPrompt="1"/>
          </p:nvPr>
        </p:nvSpPr>
        <p:spPr>
          <a:xfrm rot="8100000" flipH="1">
            <a:off x="10659330" y="4385187"/>
            <a:ext cx="180000" cy="180000"/>
          </a:xfrm>
          <a:blipFill>
            <a:blip r:embed="rId7" cstate="hq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 t="-459" b="-459"/>
            </a:stretch>
          </a:blipFill>
        </p:spPr>
        <p:txBody>
          <a:bodyPr vert="horz" wrap="square" tIns="36000" anchor="ctr">
            <a:spAutoFit/>
          </a:bodyPr>
          <a:lstStyle>
            <a:lvl1pPr marL="0" indent="0">
              <a:buClr>
                <a:schemeClr val="bg1"/>
              </a:buClr>
              <a:buNone/>
              <a:defRPr sz="1600" b="0" cap="all" baseline="0">
                <a:solidFill>
                  <a:schemeClr val="bg1"/>
                </a:solidFill>
                <a:latin typeface="+mj-lt"/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buClr>
                <a:schemeClr val="bg1"/>
              </a:buClr>
              <a:defRPr>
                <a:solidFill>
                  <a:schemeClr val="bg1"/>
                </a:solidFill>
              </a:defRPr>
            </a:lvl6pPr>
            <a:lvl7pPr>
              <a:buClr>
                <a:schemeClr val="bg1"/>
              </a:buCl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GB" noProof="0"/>
              <a:t> </a:t>
            </a:r>
          </a:p>
        </p:txBody>
      </p:sp>
      <p:sp>
        <p:nvSpPr>
          <p:cNvPr id="296" name="Tijdelijke aanduiding voor verticale tekst 2">
            <a:extLst>
              <a:ext uri="{FF2B5EF4-FFF2-40B4-BE49-F238E27FC236}">
                <a16:creationId xmlns:a16="http://schemas.microsoft.com/office/drawing/2014/main" id="{A64FBA55-E5E1-4123-97A6-3A3910CDAE6B}"/>
              </a:ext>
            </a:extLst>
          </p:cNvPr>
          <p:cNvSpPr>
            <a:spLocks noGrp="1"/>
          </p:cNvSpPr>
          <p:nvPr>
            <p:ph type="body" orient="vert" idx="44" hasCustomPrompt="1"/>
          </p:nvPr>
        </p:nvSpPr>
        <p:spPr>
          <a:xfrm rot="8100000" flipH="1">
            <a:off x="10659330" y="4866023"/>
            <a:ext cx="180000" cy="180000"/>
          </a:xfrm>
          <a:blipFill>
            <a:blip r:embed="rId7" cstate="hq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 t="-459" b="-459"/>
            </a:stretch>
          </a:blipFill>
        </p:spPr>
        <p:txBody>
          <a:bodyPr vert="horz" wrap="square" tIns="36000" anchor="ctr">
            <a:spAutoFit/>
          </a:bodyPr>
          <a:lstStyle>
            <a:lvl1pPr marL="0" indent="0">
              <a:buClr>
                <a:schemeClr val="bg1"/>
              </a:buClr>
              <a:buNone/>
              <a:defRPr sz="1600" b="0" cap="all" baseline="0">
                <a:solidFill>
                  <a:schemeClr val="bg1"/>
                </a:solidFill>
                <a:latin typeface="+mj-lt"/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buClr>
                <a:schemeClr val="bg1"/>
              </a:buClr>
              <a:defRPr>
                <a:solidFill>
                  <a:schemeClr val="bg1"/>
                </a:solidFill>
              </a:defRPr>
            </a:lvl6pPr>
            <a:lvl7pPr>
              <a:buClr>
                <a:schemeClr val="bg1"/>
              </a:buCl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GB" noProof="0"/>
              <a:t> </a:t>
            </a:r>
          </a:p>
        </p:txBody>
      </p:sp>
      <p:sp>
        <p:nvSpPr>
          <p:cNvPr id="297" name="Tijdelijke aanduiding voor verticale tekst 2">
            <a:extLst>
              <a:ext uri="{FF2B5EF4-FFF2-40B4-BE49-F238E27FC236}">
                <a16:creationId xmlns:a16="http://schemas.microsoft.com/office/drawing/2014/main" id="{2F390B63-AA16-4AC8-9A57-F4B8C64E8741}"/>
              </a:ext>
            </a:extLst>
          </p:cNvPr>
          <p:cNvSpPr>
            <a:spLocks noGrp="1"/>
          </p:cNvSpPr>
          <p:nvPr>
            <p:ph type="body" orient="vert" idx="45" hasCustomPrompt="1"/>
          </p:nvPr>
        </p:nvSpPr>
        <p:spPr>
          <a:xfrm rot="8100000" flipH="1">
            <a:off x="10659330" y="5346859"/>
            <a:ext cx="180000" cy="180000"/>
          </a:xfrm>
          <a:blipFill>
            <a:blip r:embed="rId7" cstate="hq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 t="-459" b="-459"/>
            </a:stretch>
          </a:blipFill>
        </p:spPr>
        <p:txBody>
          <a:bodyPr vert="horz" wrap="square" tIns="36000" anchor="ctr">
            <a:spAutoFit/>
          </a:bodyPr>
          <a:lstStyle>
            <a:lvl1pPr marL="0" indent="0">
              <a:buClr>
                <a:schemeClr val="bg1"/>
              </a:buClr>
              <a:buNone/>
              <a:defRPr sz="1600" b="0" cap="all" baseline="0">
                <a:solidFill>
                  <a:schemeClr val="bg1"/>
                </a:solidFill>
                <a:latin typeface="+mj-lt"/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buClr>
                <a:schemeClr val="bg1"/>
              </a:buClr>
              <a:defRPr>
                <a:solidFill>
                  <a:schemeClr val="bg1"/>
                </a:solidFill>
              </a:defRPr>
            </a:lvl6pPr>
            <a:lvl7pPr>
              <a:buClr>
                <a:schemeClr val="bg1"/>
              </a:buCl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GB" noProof="0"/>
              <a:t> </a:t>
            </a:r>
          </a:p>
        </p:txBody>
      </p:sp>
      <p:sp>
        <p:nvSpPr>
          <p:cNvPr id="298" name="Tijdelijke aanduiding voor verticale tekst 2">
            <a:extLst>
              <a:ext uri="{FF2B5EF4-FFF2-40B4-BE49-F238E27FC236}">
                <a16:creationId xmlns:a16="http://schemas.microsoft.com/office/drawing/2014/main" id="{325F91A4-D37D-48DA-8C3F-5AA0BF7C4BF1}"/>
              </a:ext>
            </a:extLst>
          </p:cNvPr>
          <p:cNvSpPr>
            <a:spLocks noGrp="1"/>
          </p:cNvSpPr>
          <p:nvPr>
            <p:ph type="body" orient="vert" idx="46" hasCustomPrompt="1"/>
          </p:nvPr>
        </p:nvSpPr>
        <p:spPr>
          <a:xfrm rot="8100000" flipH="1">
            <a:off x="10659330" y="5827698"/>
            <a:ext cx="180000" cy="180000"/>
          </a:xfrm>
          <a:blipFill>
            <a:blip r:embed="rId7" cstate="hq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 t="-459" b="-459"/>
            </a:stretch>
          </a:blipFill>
        </p:spPr>
        <p:txBody>
          <a:bodyPr vert="horz" wrap="square" tIns="36000" anchor="ctr">
            <a:spAutoFit/>
          </a:bodyPr>
          <a:lstStyle>
            <a:lvl1pPr marL="0" indent="0">
              <a:buClr>
                <a:schemeClr val="bg1"/>
              </a:buClr>
              <a:buNone/>
              <a:defRPr sz="1600" b="0" cap="all" baseline="0">
                <a:solidFill>
                  <a:schemeClr val="bg1"/>
                </a:solidFill>
                <a:latin typeface="+mj-lt"/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buClr>
                <a:schemeClr val="bg1"/>
              </a:buClr>
              <a:defRPr>
                <a:solidFill>
                  <a:schemeClr val="bg1"/>
                </a:solidFill>
              </a:defRPr>
            </a:lvl6pPr>
            <a:lvl7pPr>
              <a:buClr>
                <a:schemeClr val="bg1"/>
              </a:buCl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GB" noProof="0"/>
              <a:t> </a:t>
            </a:r>
          </a:p>
        </p:txBody>
      </p:sp>
      <p:grpSp>
        <p:nvGrpSpPr>
          <p:cNvPr id="184" name="INSTRUCTION">
            <a:extLst>
              <a:ext uri="{FF2B5EF4-FFF2-40B4-BE49-F238E27FC236}">
                <a16:creationId xmlns:a16="http://schemas.microsoft.com/office/drawing/2014/main" id="{9D155B31-7EE5-4B50-99AC-4BF03477D45B}"/>
              </a:ext>
            </a:extLst>
          </p:cNvPr>
          <p:cNvGrpSpPr/>
          <p:nvPr userDrawn="1"/>
        </p:nvGrpSpPr>
        <p:grpSpPr>
          <a:xfrm>
            <a:off x="12377595" y="6831583"/>
            <a:ext cx="3593091" cy="1130289"/>
            <a:chOff x="-3786437" y="-1461517"/>
            <a:chExt cx="3593091" cy="1613917"/>
          </a:xfrm>
        </p:grpSpPr>
        <p:sp>
          <p:nvSpPr>
            <p:cNvPr id="185" name="Rechthoek 271">
              <a:extLst>
                <a:ext uri="{FF2B5EF4-FFF2-40B4-BE49-F238E27FC236}">
                  <a16:creationId xmlns:a16="http://schemas.microsoft.com/office/drawing/2014/main" id="{EADF72BF-037C-4393-9A5B-BFA058CF5ADA}"/>
                </a:ext>
              </a:extLst>
            </p:cNvPr>
            <p:cNvSpPr/>
            <p:nvPr userDrawn="1"/>
          </p:nvSpPr>
          <p:spPr>
            <a:xfrm>
              <a:off x="-3786437" y="-1461517"/>
              <a:ext cx="3593091" cy="161391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Fellowmind Photography </a:t>
              </a:r>
            </a:p>
          </p:txBody>
        </p:sp>
        <p:sp>
          <p:nvSpPr>
            <p:cNvPr id="186" name="Rechthoek 272">
              <a:extLst>
                <a:ext uri="{FF2B5EF4-FFF2-40B4-BE49-F238E27FC236}">
                  <a16:creationId xmlns:a16="http://schemas.microsoft.com/office/drawing/2014/main" id="{C4F5F81E-96E9-4731-B47F-280028253786}"/>
                </a:ext>
              </a:extLst>
            </p:cNvPr>
            <p:cNvSpPr/>
            <p:nvPr userDrawn="1"/>
          </p:nvSpPr>
          <p:spPr>
            <a:xfrm>
              <a:off x="-3603859" y="-993610"/>
              <a:ext cx="3229126" cy="65743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For more images, please visit the Fellowmind </a:t>
              </a:r>
              <a:r>
                <a:rPr kumimoji="0" lang="en-GB" sz="1200" b="0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Sharepoint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: 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  <a:hlinkClick r:id="rId9"/>
                </a:rPr>
                <a:t>https://fellowmind.sharepoint.com/sites/MarketingTools/SitePages/Photos.aspx</a:t>
              </a:r>
              <a:endParaRPr kumimoji="0" lang="en-GB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187" name="ICOON_info">
            <a:extLst>
              <a:ext uri="{FF2B5EF4-FFF2-40B4-BE49-F238E27FC236}">
                <a16:creationId xmlns:a16="http://schemas.microsoft.com/office/drawing/2014/main" id="{E3BFA6A9-C385-478B-903A-0E3225B17CD9}"/>
              </a:ext>
            </a:extLst>
          </p:cNvPr>
          <p:cNvGrpSpPr/>
          <p:nvPr userDrawn="1"/>
        </p:nvGrpSpPr>
        <p:grpSpPr>
          <a:xfrm>
            <a:off x="-322939" y="7288656"/>
            <a:ext cx="283685" cy="283685"/>
            <a:chOff x="-498635" y="5932072"/>
            <a:chExt cx="267555" cy="267555"/>
          </a:xfrm>
        </p:grpSpPr>
        <p:sp>
          <p:nvSpPr>
            <p:cNvPr id="188" name="Ovaal 74">
              <a:extLst>
                <a:ext uri="{FF2B5EF4-FFF2-40B4-BE49-F238E27FC236}">
                  <a16:creationId xmlns:a16="http://schemas.microsoft.com/office/drawing/2014/main" id="{E61C5577-F6E9-4249-A4D2-D06E33CB13C6}"/>
                </a:ext>
              </a:extLst>
            </p:cNvPr>
            <p:cNvSpPr/>
            <p:nvPr userDrawn="1"/>
          </p:nvSpPr>
          <p:spPr>
            <a:xfrm>
              <a:off x="-491853" y="5932072"/>
              <a:ext cx="230835" cy="23083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en-GB" sz="1600" cap="all" baseline="0" noProof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89" name="Graphic 163" descr="Informatie">
              <a:extLst>
                <a:ext uri="{FF2B5EF4-FFF2-40B4-BE49-F238E27FC236}">
                  <a16:creationId xmlns:a16="http://schemas.microsoft.com/office/drawing/2014/main" id="{BDECEFFD-4888-42FE-8070-6B4D7D04FDC7}"/>
                </a:ext>
              </a:extLst>
            </p:cNvPr>
            <p:cNvSpPr/>
            <p:nvPr/>
          </p:nvSpPr>
          <p:spPr>
            <a:xfrm>
              <a:off x="-498635" y="5932072"/>
              <a:ext cx="267555" cy="267555"/>
            </a:xfrm>
            <a:custGeom>
              <a:avLst/>
              <a:gdLst>
                <a:gd name="connsiteX0" fmla="*/ 145860 w 291719"/>
                <a:gd name="connsiteY0" fmla="*/ 0 h 291719"/>
                <a:gd name="connsiteX1" fmla="*/ 0 w 291719"/>
                <a:gd name="connsiteY1" fmla="*/ 145860 h 291719"/>
                <a:gd name="connsiteX2" fmla="*/ 145860 w 291719"/>
                <a:gd name="connsiteY2" fmla="*/ 291720 h 291719"/>
                <a:gd name="connsiteX3" fmla="*/ 291720 w 291719"/>
                <a:gd name="connsiteY3" fmla="*/ 145860 h 291719"/>
                <a:gd name="connsiteX4" fmla="*/ 145860 w 291719"/>
                <a:gd name="connsiteY4" fmla="*/ 0 h 291719"/>
                <a:gd name="connsiteX5" fmla="*/ 138183 w 291719"/>
                <a:gd name="connsiteY5" fmla="*/ 38384 h 291719"/>
                <a:gd name="connsiteX6" fmla="*/ 157375 w 291719"/>
                <a:gd name="connsiteY6" fmla="*/ 57576 h 291719"/>
                <a:gd name="connsiteX7" fmla="*/ 138183 w 291719"/>
                <a:gd name="connsiteY7" fmla="*/ 76768 h 291719"/>
                <a:gd name="connsiteX8" fmla="*/ 118991 w 291719"/>
                <a:gd name="connsiteY8" fmla="*/ 57576 h 291719"/>
                <a:gd name="connsiteX9" fmla="*/ 138183 w 291719"/>
                <a:gd name="connsiteY9" fmla="*/ 38384 h 291719"/>
                <a:gd name="connsiteX10" fmla="*/ 184244 w 291719"/>
                <a:gd name="connsiteY10" fmla="*/ 253336 h 291719"/>
                <a:gd name="connsiteX11" fmla="*/ 107476 w 291719"/>
                <a:gd name="connsiteY11" fmla="*/ 253336 h 291719"/>
                <a:gd name="connsiteX12" fmla="*/ 107476 w 291719"/>
                <a:gd name="connsiteY12" fmla="*/ 230305 h 291719"/>
                <a:gd name="connsiteX13" fmla="*/ 134345 w 291719"/>
                <a:gd name="connsiteY13" fmla="*/ 230305 h 291719"/>
                <a:gd name="connsiteX14" fmla="*/ 134345 w 291719"/>
                <a:gd name="connsiteY14" fmla="*/ 115153 h 291719"/>
                <a:gd name="connsiteX15" fmla="*/ 111314 w 291719"/>
                <a:gd name="connsiteY15" fmla="*/ 115153 h 291719"/>
                <a:gd name="connsiteX16" fmla="*/ 111314 w 291719"/>
                <a:gd name="connsiteY16" fmla="*/ 92122 h 291719"/>
                <a:gd name="connsiteX17" fmla="*/ 157375 w 291719"/>
                <a:gd name="connsiteY17" fmla="*/ 92122 h 291719"/>
                <a:gd name="connsiteX18" fmla="*/ 157375 w 291719"/>
                <a:gd name="connsiteY18" fmla="*/ 115153 h 291719"/>
                <a:gd name="connsiteX19" fmla="*/ 157375 w 291719"/>
                <a:gd name="connsiteY19" fmla="*/ 230305 h 291719"/>
                <a:gd name="connsiteX20" fmla="*/ 184244 w 291719"/>
                <a:gd name="connsiteY20" fmla="*/ 230305 h 291719"/>
                <a:gd name="connsiteX21" fmla="*/ 184244 w 291719"/>
                <a:gd name="connsiteY21" fmla="*/ 253336 h 291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1719" h="291719">
                  <a:moveTo>
                    <a:pt x="145860" y="0"/>
                  </a:moveTo>
                  <a:cubicBezTo>
                    <a:pt x="65253" y="0"/>
                    <a:pt x="0" y="65253"/>
                    <a:pt x="0" y="145860"/>
                  </a:cubicBezTo>
                  <a:cubicBezTo>
                    <a:pt x="0" y="226467"/>
                    <a:pt x="65253" y="291720"/>
                    <a:pt x="145860" y="291720"/>
                  </a:cubicBezTo>
                  <a:cubicBezTo>
                    <a:pt x="226467" y="291720"/>
                    <a:pt x="291720" y="226467"/>
                    <a:pt x="291720" y="145860"/>
                  </a:cubicBezTo>
                  <a:cubicBezTo>
                    <a:pt x="291720" y="65253"/>
                    <a:pt x="226467" y="0"/>
                    <a:pt x="145860" y="0"/>
                  </a:cubicBezTo>
                  <a:close/>
                  <a:moveTo>
                    <a:pt x="138183" y="38384"/>
                  </a:moveTo>
                  <a:cubicBezTo>
                    <a:pt x="148931" y="38384"/>
                    <a:pt x="157375" y="46829"/>
                    <a:pt x="157375" y="57576"/>
                  </a:cubicBezTo>
                  <a:cubicBezTo>
                    <a:pt x="157375" y="68324"/>
                    <a:pt x="148931" y="76768"/>
                    <a:pt x="138183" y="76768"/>
                  </a:cubicBezTo>
                  <a:cubicBezTo>
                    <a:pt x="127435" y="76768"/>
                    <a:pt x="118991" y="68324"/>
                    <a:pt x="118991" y="57576"/>
                  </a:cubicBezTo>
                  <a:cubicBezTo>
                    <a:pt x="118991" y="46829"/>
                    <a:pt x="127435" y="38384"/>
                    <a:pt x="138183" y="38384"/>
                  </a:cubicBezTo>
                  <a:close/>
                  <a:moveTo>
                    <a:pt x="184244" y="253336"/>
                  </a:moveTo>
                  <a:lnTo>
                    <a:pt x="107476" y="253336"/>
                  </a:lnTo>
                  <a:lnTo>
                    <a:pt x="107476" y="230305"/>
                  </a:lnTo>
                  <a:lnTo>
                    <a:pt x="134345" y="230305"/>
                  </a:lnTo>
                  <a:lnTo>
                    <a:pt x="134345" y="115153"/>
                  </a:lnTo>
                  <a:lnTo>
                    <a:pt x="111314" y="115153"/>
                  </a:lnTo>
                  <a:lnTo>
                    <a:pt x="111314" y="92122"/>
                  </a:lnTo>
                  <a:lnTo>
                    <a:pt x="157375" y="92122"/>
                  </a:lnTo>
                  <a:lnTo>
                    <a:pt x="157375" y="115153"/>
                  </a:lnTo>
                  <a:lnTo>
                    <a:pt x="157375" y="230305"/>
                  </a:lnTo>
                  <a:lnTo>
                    <a:pt x="184244" y="230305"/>
                  </a:lnTo>
                  <a:lnTo>
                    <a:pt x="184244" y="253336"/>
                  </a:lnTo>
                  <a:close/>
                </a:path>
              </a:pathLst>
            </a:custGeom>
            <a:solidFill>
              <a:schemeClr val="accent2"/>
            </a:solidFill>
            <a:ln w="37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2000" noProof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190" name="ICOON_info">
            <a:extLst>
              <a:ext uri="{FF2B5EF4-FFF2-40B4-BE49-F238E27FC236}">
                <a16:creationId xmlns:a16="http://schemas.microsoft.com/office/drawing/2014/main" id="{42080DE9-C6FA-42DE-A491-DC3DE36065EE}"/>
              </a:ext>
            </a:extLst>
          </p:cNvPr>
          <p:cNvGrpSpPr/>
          <p:nvPr userDrawn="1"/>
        </p:nvGrpSpPr>
        <p:grpSpPr>
          <a:xfrm>
            <a:off x="15829253" y="5685321"/>
            <a:ext cx="283685" cy="283685"/>
            <a:chOff x="-498635" y="5932072"/>
            <a:chExt cx="267555" cy="267555"/>
          </a:xfrm>
        </p:grpSpPr>
        <p:sp>
          <p:nvSpPr>
            <p:cNvPr id="191" name="Ovaal 74">
              <a:extLst>
                <a:ext uri="{FF2B5EF4-FFF2-40B4-BE49-F238E27FC236}">
                  <a16:creationId xmlns:a16="http://schemas.microsoft.com/office/drawing/2014/main" id="{98FA1FCF-46AC-4CA4-81C7-877D542105B7}"/>
                </a:ext>
              </a:extLst>
            </p:cNvPr>
            <p:cNvSpPr/>
            <p:nvPr userDrawn="1"/>
          </p:nvSpPr>
          <p:spPr>
            <a:xfrm>
              <a:off x="-491853" y="5932072"/>
              <a:ext cx="230835" cy="23083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en-GB" sz="1600" cap="all" baseline="0" noProof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92" name="Graphic 163" descr="Informatie">
              <a:extLst>
                <a:ext uri="{FF2B5EF4-FFF2-40B4-BE49-F238E27FC236}">
                  <a16:creationId xmlns:a16="http://schemas.microsoft.com/office/drawing/2014/main" id="{F05219A3-BBEE-4542-850E-FFFBE451A21E}"/>
                </a:ext>
              </a:extLst>
            </p:cNvPr>
            <p:cNvSpPr/>
            <p:nvPr/>
          </p:nvSpPr>
          <p:spPr>
            <a:xfrm>
              <a:off x="-498635" y="5932072"/>
              <a:ext cx="267555" cy="267555"/>
            </a:xfrm>
            <a:custGeom>
              <a:avLst/>
              <a:gdLst>
                <a:gd name="connsiteX0" fmla="*/ 145860 w 291719"/>
                <a:gd name="connsiteY0" fmla="*/ 0 h 291719"/>
                <a:gd name="connsiteX1" fmla="*/ 0 w 291719"/>
                <a:gd name="connsiteY1" fmla="*/ 145860 h 291719"/>
                <a:gd name="connsiteX2" fmla="*/ 145860 w 291719"/>
                <a:gd name="connsiteY2" fmla="*/ 291720 h 291719"/>
                <a:gd name="connsiteX3" fmla="*/ 291720 w 291719"/>
                <a:gd name="connsiteY3" fmla="*/ 145860 h 291719"/>
                <a:gd name="connsiteX4" fmla="*/ 145860 w 291719"/>
                <a:gd name="connsiteY4" fmla="*/ 0 h 291719"/>
                <a:gd name="connsiteX5" fmla="*/ 138183 w 291719"/>
                <a:gd name="connsiteY5" fmla="*/ 38384 h 291719"/>
                <a:gd name="connsiteX6" fmla="*/ 157375 w 291719"/>
                <a:gd name="connsiteY6" fmla="*/ 57576 h 291719"/>
                <a:gd name="connsiteX7" fmla="*/ 138183 w 291719"/>
                <a:gd name="connsiteY7" fmla="*/ 76768 h 291719"/>
                <a:gd name="connsiteX8" fmla="*/ 118991 w 291719"/>
                <a:gd name="connsiteY8" fmla="*/ 57576 h 291719"/>
                <a:gd name="connsiteX9" fmla="*/ 138183 w 291719"/>
                <a:gd name="connsiteY9" fmla="*/ 38384 h 291719"/>
                <a:gd name="connsiteX10" fmla="*/ 184244 w 291719"/>
                <a:gd name="connsiteY10" fmla="*/ 253336 h 291719"/>
                <a:gd name="connsiteX11" fmla="*/ 107476 w 291719"/>
                <a:gd name="connsiteY11" fmla="*/ 253336 h 291719"/>
                <a:gd name="connsiteX12" fmla="*/ 107476 w 291719"/>
                <a:gd name="connsiteY12" fmla="*/ 230305 h 291719"/>
                <a:gd name="connsiteX13" fmla="*/ 134345 w 291719"/>
                <a:gd name="connsiteY13" fmla="*/ 230305 h 291719"/>
                <a:gd name="connsiteX14" fmla="*/ 134345 w 291719"/>
                <a:gd name="connsiteY14" fmla="*/ 115153 h 291719"/>
                <a:gd name="connsiteX15" fmla="*/ 111314 w 291719"/>
                <a:gd name="connsiteY15" fmla="*/ 115153 h 291719"/>
                <a:gd name="connsiteX16" fmla="*/ 111314 w 291719"/>
                <a:gd name="connsiteY16" fmla="*/ 92122 h 291719"/>
                <a:gd name="connsiteX17" fmla="*/ 157375 w 291719"/>
                <a:gd name="connsiteY17" fmla="*/ 92122 h 291719"/>
                <a:gd name="connsiteX18" fmla="*/ 157375 w 291719"/>
                <a:gd name="connsiteY18" fmla="*/ 115153 h 291719"/>
                <a:gd name="connsiteX19" fmla="*/ 157375 w 291719"/>
                <a:gd name="connsiteY19" fmla="*/ 230305 h 291719"/>
                <a:gd name="connsiteX20" fmla="*/ 184244 w 291719"/>
                <a:gd name="connsiteY20" fmla="*/ 230305 h 291719"/>
                <a:gd name="connsiteX21" fmla="*/ 184244 w 291719"/>
                <a:gd name="connsiteY21" fmla="*/ 253336 h 291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1719" h="291719">
                  <a:moveTo>
                    <a:pt x="145860" y="0"/>
                  </a:moveTo>
                  <a:cubicBezTo>
                    <a:pt x="65253" y="0"/>
                    <a:pt x="0" y="65253"/>
                    <a:pt x="0" y="145860"/>
                  </a:cubicBezTo>
                  <a:cubicBezTo>
                    <a:pt x="0" y="226467"/>
                    <a:pt x="65253" y="291720"/>
                    <a:pt x="145860" y="291720"/>
                  </a:cubicBezTo>
                  <a:cubicBezTo>
                    <a:pt x="226467" y="291720"/>
                    <a:pt x="291720" y="226467"/>
                    <a:pt x="291720" y="145860"/>
                  </a:cubicBezTo>
                  <a:cubicBezTo>
                    <a:pt x="291720" y="65253"/>
                    <a:pt x="226467" y="0"/>
                    <a:pt x="145860" y="0"/>
                  </a:cubicBezTo>
                  <a:close/>
                  <a:moveTo>
                    <a:pt x="138183" y="38384"/>
                  </a:moveTo>
                  <a:cubicBezTo>
                    <a:pt x="148931" y="38384"/>
                    <a:pt x="157375" y="46829"/>
                    <a:pt x="157375" y="57576"/>
                  </a:cubicBezTo>
                  <a:cubicBezTo>
                    <a:pt x="157375" y="68324"/>
                    <a:pt x="148931" y="76768"/>
                    <a:pt x="138183" y="76768"/>
                  </a:cubicBezTo>
                  <a:cubicBezTo>
                    <a:pt x="127435" y="76768"/>
                    <a:pt x="118991" y="68324"/>
                    <a:pt x="118991" y="57576"/>
                  </a:cubicBezTo>
                  <a:cubicBezTo>
                    <a:pt x="118991" y="46829"/>
                    <a:pt x="127435" y="38384"/>
                    <a:pt x="138183" y="38384"/>
                  </a:cubicBezTo>
                  <a:close/>
                  <a:moveTo>
                    <a:pt x="184244" y="253336"/>
                  </a:moveTo>
                  <a:lnTo>
                    <a:pt x="107476" y="253336"/>
                  </a:lnTo>
                  <a:lnTo>
                    <a:pt x="107476" y="230305"/>
                  </a:lnTo>
                  <a:lnTo>
                    <a:pt x="134345" y="230305"/>
                  </a:lnTo>
                  <a:lnTo>
                    <a:pt x="134345" y="115153"/>
                  </a:lnTo>
                  <a:lnTo>
                    <a:pt x="111314" y="115153"/>
                  </a:lnTo>
                  <a:lnTo>
                    <a:pt x="111314" y="92122"/>
                  </a:lnTo>
                  <a:lnTo>
                    <a:pt x="157375" y="92122"/>
                  </a:lnTo>
                  <a:lnTo>
                    <a:pt x="157375" y="115153"/>
                  </a:lnTo>
                  <a:lnTo>
                    <a:pt x="157375" y="230305"/>
                  </a:lnTo>
                  <a:lnTo>
                    <a:pt x="184244" y="230305"/>
                  </a:lnTo>
                  <a:lnTo>
                    <a:pt x="184244" y="253336"/>
                  </a:lnTo>
                  <a:close/>
                </a:path>
              </a:pathLst>
            </a:custGeom>
            <a:solidFill>
              <a:schemeClr val="accent2"/>
            </a:solidFill>
            <a:ln w="37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2000" noProof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5163257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[M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Tijdelijke aanduiding voor afbeelding 219">
            <a:extLst>
              <a:ext uri="{FF2B5EF4-FFF2-40B4-BE49-F238E27FC236}">
                <a16:creationId xmlns:a16="http://schemas.microsoft.com/office/drawing/2014/main" id="{0CD47460-07F7-4F8A-A3EB-BF9EF2BBB819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655547" y="0"/>
            <a:ext cx="5536452" cy="6047737"/>
          </a:xfrm>
          <a:custGeom>
            <a:avLst/>
            <a:gdLst>
              <a:gd name="connsiteX0" fmla="*/ 391886 w 5536452"/>
              <a:gd name="connsiteY0" fmla="*/ 0 h 6047737"/>
              <a:gd name="connsiteX1" fmla="*/ 5536452 w 5536452"/>
              <a:gd name="connsiteY1" fmla="*/ 0 h 6047737"/>
              <a:gd name="connsiteX2" fmla="*/ 5536452 w 5536452"/>
              <a:gd name="connsiteY2" fmla="*/ 6047737 h 6047737"/>
              <a:gd name="connsiteX3" fmla="*/ 4826468 w 5536452"/>
              <a:gd name="connsiteY3" fmla="*/ 6047737 h 6047737"/>
              <a:gd name="connsiteX4" fmla="*/ 391886 w 5536452"/>
              <a:gd name="connsiteY4" fmla="*/ 6047737 h 6047737"/>
              <a:gd name="connsiteX5" fmla="*/ 155795 w 5536452"/>
              <a:gd name="connsiteY5" fmla="*/ 6047737 h 6047737"/>
              <a:gd name="connsiteX6" fmla="*/ 0 w 5536452"/>
              <a:gd name="connsiteY6" fmla="*/ 5891942 h 6047737"/>
              <a:gd name="connsiteX7" fmla="*/ 0 w 5536452"/>
              <a:gd name="connsiteY7" fmla="*/ 5499098 h 6047737"/>
              <a:gd name="connsiteX8" fmla="*/ 0 w 5536452"/>
              <a:gd name="connsiteY8" fmla="*/ 704434 h 6047737"/>
              <a:gd name="connsiteX9" fmla="*/ 0 w 5536452"/>
              <a:gd name="connsiteY9" fmla="*/ 0 h 6047737"/>
              <a:gd name="connsiteX10" fmla="*/ 391886 w 5536452"/>
              <a:gd name="connsiteY10" fmla="*/ 0 h 6047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536452" h="6047737">
                <a:moveTo>
                  <a:pt x="391886" y="0"/>
                </a:moveTo>
                <a:lnTo>
                  <a:pt x="5536452" y="0"/>
                </a:lnTo>
                <a:lnTo>
                  <a:pt x="5536452" y="6047737"/>
                </a:lnTo>
                <a:lnTo>
                  <a:pt x="4826468" y="6047737"/>
                </a:lnTo>
                <a:lnTo>
                  <a:pt x="391886" y="6047737"/>
                </a:lnTo>
                <a:lnTo>
                  <a:pt x="155795" y="6047737"/>
                </a:lnTo>
                <a:cubicBezTo>
                  <a:pt x="69752" y="6047737"/>
                  <a:pt x="0" y="5977985"/>
                  <a:pt x="0" y="5891942"/>
                </a:cubicBezTo>
                <a:lnTo>
                  <a:pt x="0" y="5499098"/>
                </a:lnTo>
                <a:lnTo>
                  <a:pt x="0" y="704434"/>
                </a:lnTo>
                <a:lnTo>
                  <a:pt x="0" y="0"/>
                </a:lnTo>
                <a:lnTo>
                  <a:pt x="391886" y="0"/>
                </a:lnTo>
                <a:close/>
              </a:path>
            </a:pathLst>
          </a:custGeom>
          <a:noFill/>
          <a:ln>
            <a:noFill/>
          </a:ln>
        </p:spPr>
        <p:txBody>
          <a:bodyPr wrap="square" bIns="1620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4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GB"/>
              <a:t>Click on the icon below</a:t>
            </a:r>
            <a:br>
              <a:rPr lang="en-GB"/>
            </a:br>
            <a:r>
              <a:rPr lang="en-GB"/>
              <a:t>to insert an image</a:t>
            </a:r>
          </a:p>
        </p:txBody>
      </p:sp>
      <p:sp>
        <p:nvSpPr>
          <p:cNvPr id="97" name="Tekstvak 96">
            <a:extLst>
              <a:ext uri="{FF2B5EF4-FFF2-40B4-BE49-F238E27FC236}">
                <a16:creationId xmlns:a16="http://schemas.microsoft.com/office/drawing/2014/main" id="{5DE08944-FE07-4FE7-B87F-78A9C958663D}"/>
              </a:ext>
            </a:extLst>
          </p:cNvPr>
          <p:cNvSpPr txBox="1"/>
          <p:nvPr userDrawn="1"/>
        </p:nvSpPr>
        <p:spPr>
          <a:xfrm>
            <a:off x="0" y="-286617"/>
            <a:ext cx="3009382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GB" sz="1050" cap="all" baseline="0">
                <a:solidFill>
                  <a:schemeClr val="accent2"/>
                </a:solidFill>
              </a:rPr>
              <a:t>TEXT + IMAGE [M]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C5A12756-0172-4C3D-B837-33958C17569C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2698297F-0EA6-4364-ABB4-E1AC5666C04F}" type="datetime4">
              <a:rPr lang="en-GB" smtClean="0"/>
              <a:t>29 September 2023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4C551F19-8FF6-4D2B-9AAB-C7D8AA751955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pPr algn="r"/>
            <a:endParaRPr lang="en-GB"/>
          </a:p>
        </p:txBody>
      </p:sp>
      <p:sp>
        <p:nvSpPr>
          <p:cNvPr id="201" name="Tijdelijke aanduiding voor verticale tekst 2">
            <a:extLst>
              <a:ext uri="{FF2B5EF4-FFF2-40B4-BE49-F238E27FC236}">
                <a16:creationId xmlns:a16="http://schemas.microsoft.com/office/drawing/2014/main" id="{F291C484-CB31-4C08-99A9-F2723B076AEF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828206" y="2377029"/>
            <a:ext cx="5256891" cy="3658009"/>
          </a:xfrm>
        </p:spPr>
        <p:txBody>
          <a:bodyPr vert="horz"/>
          <a:lstStyle/>
          <a:p>
            <a:pPr lvl="0"/>
            <a:r>
              <a:rPr lang="en-GB" noProof="0" dirty="0"/>
              <a:t>Bullet</a:t>
            </a:r>
          </a:p>
          <a:p>
            <a:pPr lvl="1"/>
            <a:r>
              <a:rPr lang="en-GB" noProof="0" dirty="0"/>
              <a:t>Sub-bullet</a:t>
            </a:r>
          </a:p>
          <a:p>
            <a:pPr lvl="2"/>
            <a:r>
              <a:rPr lang="en-GB" noProof="0" dirty="0"/>
              <a:t>Sub-sub-bullet</a:t>
            </a:r>
          </a:p>
          <a:p>
            <a:pPr lvl="3"/>
            <a:r>
              <a:rPr lang="en-GB" noProof="0" dirty="0"/>
              <a:t>Sub-sub-sub-bullet</a:t>
            </a:r>
          </a:p>
          <a:p>
            <a:pPr lvl="4"/>
            <a:r>
              <a:rPr lang="en-GB" noProof="0" dirty="0"/>
              <a:t>Default text</a:t>
            </a:r>
          </a:p>
          <a:p>
            <a:pPr lvl="5"/>
            <a:r>
              <a:rPr lang="en-GB" noProof="0" dirty="0"/>
              <a:t>Subtitle #1</a:t>
            </a:r>
          </a:p>
          <a:p>
            <a:pPr lvl="6"/>
            <a:r>
              <a:rPr lang="en-GB" noProof="0" dirty="0"/>
              <a:t>Subtitle #2</a:t>
            </a:r>
          </a:p>
          <a:p>
            <a:pPr lvl="7"/>
            <a:r>
              <a:rPr lang="en-GB" noProof="0" dirty="0"/>
              <a:t>Quote  </a:t>
            </a:r>
          </a:p>
          <a:p>
            <a:pPr lvl="8"/>
            <a:r>
              <a:rPr lang="en-GB" noProof="0" dirty="0"/>
              <a:t>Source </a:t>
            </a: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B6A7924D-A3FF-4DF2-8475-7B5970ED4B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8242" y="1003524"/>
            <a:ext cx="5256855" cy="920526"/>
          </a:xfrm>
        </p:spPr>
        <p:txBody>
          <a:bodyPr/>
          <a:lstStyle>
            <a:lvl1pPr>
              <a:defRPr/>
            </a:lvl1pPr>
          </a:lstStyle>
          <a:p>
            <a:r>
              <a:rPr lang="en-GB" noProof="0"/>
              <a:t>Add your </a:t>
            </a:r>
            <a:br>
              <a:rPr lang="en-GB" noProof="0"/>
            </a:br>
            <a:r>
              <a:rPr lang="en-GB" noProof="0"/>
              <a:t>title here</a:t>
            </a:r>
            <a:endParaRPr lang="en-GB"/>
          </a:p>
        </p:txBody>
      </p:sp>
      <p:sp>
        <p:nvSpPr>
          <p:cNvPr id="213" name="Tijdelijke aanduiding voor verticale tekst 2">
            <a:extLst>
              <a:ext uri="{FF2B5EF4-FFF2-40B4-BE49-F238E27FC236}">
                <a16:creationId xmlns:a16="http://schemas.microsoft.com/office/drawing/2014/main" id="{01041808-F17D-4CF0-A455-81DDD4EDEDD7}"/>
              </a:ext>
            </a:extLst>
          </p:cNvPr>
          <p:cNvSpPr>
            <a:spLocks noGrp="1"/>
          </p:cNvSpPr>
          <p:nvPr>
            <p:ph type="body" orient="vert" idx="12" hasCustomPrompt="1"/>
          </p:nvPr>
        </p:nvSpPr>
        <p:spPr>
          <a:xfrm>
            <a:off x="828205" y="539119"/>
            <a:ext cx="4048595" cy="169277"/>
          </a:xfrm>
        </p:spPr>
        <p:txBody>
          <a:bodyPr vert="horz" wrap="square">
            <a:spAutoFit/>
          </a:bodyPr>
          <a:lstStyle>
            <a:lvl1pPr marL="0" indent="0">
              <a:buClr>
                <a:schemeClr val="bg1"/>
              </a:buClr>
              <a:buNone/>
              <a:defRPr sz="1100" cap="all" baseline="0">
                <a:solidFill>
                  <a:schemeClr val="tx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buClr>
                <a:schemeClr val="bg1"/>
              </a:buClr>
              <a:defRPr>
                <a:solidFill>
                  <a:schemeClr val="bg1"/>
                </a:solidFill>
              </a:defRPr>
            </a:lvl6pPr>
            <a:lvl7pPr>
              <a:buClr>
                <a:schemeClr val="bg1"/>
              </a:buCl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GB" noProof="0"/>
              <a:t>Chapter / subject</a:t>
            </a:r>
          </a:p>
        </p:txBody>
      </p:sp>
      <p:grpSp>
        <p:nvGrpSpPr>
          <p:cNvPr id="158" name="INSTRUCTION">
            <a:extLst>
              <a:ext uri="{FF2B5EF4-FFF2-40B4-BE49-F238E27FC236}">
                <a16:creationId xmlns:a16="http://schemas.microsoft.com/office/drawing/2014/main" id="{4B0C399A-C880-40FC-9C70-B44BF758F605}"/>
              </a:ext>
            </a:extLst>
          </p:cNvPr>
          <p:cNvGrpSpPr/>
          <p:nvPr userDrawn="1"/>
        </p:nvGrpSpPr>
        <p:grpSpPr>
          <a:xfrm>
            <a:off x="12377595" y="0"/>
            <a:ext cx="3593637" cy="6261886"/>
            <a:chOff x="-3786437" y="0"/>
            <a:chExt cx="3593637" cy="6261886"/>
          </a:xfrm>
        </p:grpSpPr>
        <p:sp>
          <p:nvSpPr>
            <p:cNvPr id="159" name="Rechthoek 158">
              <a:extLst>
                <a:ext uri="{FF2B5EF4-FFF2-40B4-BE49-F238E27FC236}">
                  <a16:creationId xmlns:a16="http://schemas.microsoft.com/office/drawing/2014/main" id="{95BA3D45-14AF-4F54-AC82-70B1D6A3D653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5527343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an image</a:t>
              </a:r>
            </a:p>
          </p:txBody>
        </p:sp>
        <p:sp>
          <p:nvSpPr>
            <p:cNvPr id="160" name="Rechthoek 159">
              <a:extLst>
                <a:ext uri="{FF2B5EF4-FFF2-40B4-BE49-F238E27FC236}">
                  <a16:creationId xmlns:a16="http://schemas.microsoft.com/office/drawing/2014/main" id="{6EB5A613-6009-44CF-A9A3-AC9E065EF23C}"/>
                </a:ext>
              </a:extLst>
            </p:cNvPr>
            <p:cNvSpPr/>
            <p:nvPr userDrawn="1"/>
          </p:nvSpPr>
          <p:spPr>
            <a:xfrm>
              <a:off x="-3786437" y="5433886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en-GB" sz="1200" b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sp>
          <p:nvSpPr>
            <p:cNvPr id="161" name="Ovaal 160">
              <a:extLst>
                <a:ext uri="{FF2B5EF4-FFF2-40B4-BE49-F238E27FC236}">
                  <a16:creationId xmlns:a16="http://schemas.microsoft.com/office/drawing/2014/main" id="{F5F1E7EE-F402-4480-BA53-A25A33BA112C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62" name="Rechthoek 161">
              <a:extLst>
                <a:ext uri="{FF2B5EF4-FFF2-40B4-BE49-F238E27FC236}">
                  <a16:creationId xmlns:a16="http://schemas.microsoft.com/office/drawing/2014/main" id="{A32E95CA-0892-45B7-91A7-E656956A93DE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image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image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63" name="Groep 162">
              <a:extLst>
                <a:ext uri="{FF2B5EF4-FFF2-40B4-BE49-F238E27FC236}">
                  <a16:creationId xmlns:a16="http://schemas.microsoft.com/office/drawing/2014/main" id="{F5CD9FBE-09E6-48CC-B583-B4CD9BF77DEC}"/>
                </a:ext>
              </a:extLst>
            </p:cNvPr>
            <p:cNvGrpSpPr/>
            <p:nvPr userDrawn="1"/>
          </p:nvGrpSpPr>
          <p:grpSpPr>
            <a:xfrm>
              <a:off x="-3316179" y="1231351"/>
              <a:ext cx="294789" cy="318834"/>
              <a:chOff x="14466489" y="1001522"/>
              <a:chExt cx="290627" cy="314333"/>
            </a:xfrm>
          </p:grpSpPr>
          <p:sp>
            <p:nvSpPr>
              <p:cNvPr id="210" name="Rechthoek 209">
                <a:extLst>
                  <a:ext uri="{FF2B5EF4-FFF2-40B4-BE49-F238E27FC236}">
                    <a16:creationId xmlns:a16="http://schemas.microsoft.com/office/drawing/2014/main" id="{936E8382-95CF-48D8-BE2A-A8A5610541FE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12" name="Ovaal 211">
                <a:extLst>
                  <a:ext uri="{FF2B5EF4-FFF2-40B4-BE49-F238E27FC236}">
                    <a16:creationId xmlns:a16="http://schemas.microsoft.com/office/drawing/2014/main" id="{D8A4C44D-B03B-4F0B-AB42-5DC726435344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14" name="Vrije vorm: vorm 213">
                <a:extLst>
                  <a:ext uri="{FF2B5EF4-FFF2-40B4-BE49-F238E27FC236}">
                    <a16:creationId xmlns:a16="http://schemas.microsoft.com/office/drawing/2014/main" id="{95806AFD-2E7F-4174-AEAC-CC3F8BD2B64C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15" name="Rechthoek: afgeronde hoeken 214">
                <a:extLst>
                  <a:ext uri="{FF2B5EF4-FFF2-40B4-BE49-F238E27FC236}">
                    <a16:creationId xmlns:a16="http://schemas.microsoft.com/office/drawing/2014/main" id="{AFB34A13-8A64-466E-8A60-CC96C08594D4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216" name="Rechte verbindingslijn 215">
                <a:extLst>
                  <a:ext uri="{FF2B5EF4-FFF2-40B4-BE49-F238E27FC236}">
                    <a16:creationId xmlns:a16="http://schemas.microsoft.com/office/drawing/2014/main" id="{525E5F68-EFA7-4296-ADED-DEE03AC07918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17" name="Rechte verbindingslijn 216">
                <a:extLst>
                  <a:ext uri="{FF2B5EF4-FFF2-40B4-BE49-F238E27FC236}">
                    <a16:creationId xmlns:a16="http://schemas.microsoft.com/office/drawing/2014/main" id="{67C02984-2838-4092-80DF-9279A9A3FCBD}"/>
                  </a:ext>
                </a:extLst>
              </p:cNvPr>
              <p:cNvCxnSpPr>
                <a:cxnSpLocks/>
                <a:stCxn id="21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4" name="Ovaal 163">
              <a:extLst>
                <a:ext uri="{FF2B5EF4-FFF2-40B4-BE49-F238E27FC236}">
                  <a16:creationId xmlns:a16="http://schemas.microsoft.com/office/drawing/2014/main" id="{A7B8ED99-C85D-4DC2-B7CC-9FE0548FBABA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65" name="Rechthoek 164">
              <a:extLst>
                <a:ext uri="{FF2B5EF4-FFF2-40B4-BE49-F238E27FC236}">
                  <a16:creationId xmlns:a16="http://schemas.microsoft.com/office/drawing/2014/main" id="{5B7C675D-3C72-48CB-8EE8-150726C80030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image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66" name="Groep 165">
              <a:extLst>
                <a:ext uri="{FF2B5EF4-FFF2-40B4-BE49-F238E27FC236}">
                  <a16:creationId xmlns:a16="http://schemas.microsoft.com/office/drawing/2014/main" id="{67F2C89D-5362-4A79-BB2A-B68739B912A7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207" name="Rechthoek 206">
                <a:extLst>
                  <a:ext uri="{FF2B5EF4-FFF2-40B4-BE49-F238E27FC236}">
                    <a16:creationId xmlns:a16="http://schemas.microsoft.com/office/drawing/2014/main" id="{162215E3-0E1C-40A3-A123-D49ED7AC4887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208" name="Rechte verbindingslijn 207">
                <a:extLst>
                  <a:ext uri="{FF2B5EF4-FFF2-40B4-BE49-F238E27FC236}">
                    <a16:creationId xmlns:a16="http://schemas.microsoft.com/office/drawing/2014/main" id="{A36C1EFF-4B1F-4B5F-8F8E-C01531F6049F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209" name="Gelijkbenige driehoek 208">
                <a:extLst>
                  <a:ext uri="{FF2B5EF4-FFF2-40B4-BE49-F238E27FC236}">
                    <a16:creationId xmlns:a16="http://schemas.microsoft.com/office/drawing/2014/main" id="{A2A38C4A-0EFF-48AF-AEA6-1D1A2CDADA5E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9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67" name="Ovaal 166">
              <a:extLst>
                <a:ext uri="{FF2B5EF4-FFF2-40B4-BE49-F238E27FC236}">
                  <a16:creationId xmlns:a16="http://schemas.microsoft.com/office/drawing/2014/main" id="{56A6D0FB-21D3-4DF8-B629-76FCBE6070E3}"/>
                </a:ext>
              </a:extLst>
            </p:cNvPr>
            <p:cNvSpPr/>
            <p:nvPr userDrawn="1"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68" name="Rechthoek 167">
              <a:extLst>
                <a:ext uri="{FF2B5EF4-FFF2-40B4-BE49-F238E27FC236}">
                  <a16:creationId xmlns:a16="http://schemas.microsoft.com/office/drawing/2014/main" id="{E4696DF6-6EDA-4D22-8844-29DC0A5894D4}"/>
                </a:ext>
              </a:extLst>
            </p:cNvPr>
            <p:cNvSpPr/>
            <p:nvPr userDrawn="1"/>
          </p:nvSpPr>
          <p:spPr>
            <a:xfrm>
              <a:off x="-3319415" y="2553360"/>
              <a:ext cx="2944682" cy="32768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with the right mouse button on the image and choose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‘Send to back’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169" name="Ovaal 168">
              <a:extLst>
                <a:ext uri="{FF2B5EF4-FFF2-40B4-BE49-F238E27FC236}">
                  <a16:creationId xmlns:a16="http://schemas.microsoft.com/office/drawing/2014/main" id="{C03105FA-8D6F-4257-81F7-867C6EF02C66}"/>
                </a:ext>
              </a:extLst>
            </p:cNvPr>
            <p:cNvSpPr/>
            <p:nvPr userDrawn="1"/>
          </p:nvSpPr>
          <p:spPr>
            <a:xfrm>
              <a:off x="-3603587" y="3744237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170" name="Rechthoek 169">
              <a:extLst>
                <a:ext uri="{FF2B5EF4-FFF2-40B4-BE49-F238E27FC236}">
                  <a16:creationId xmlns:a16="http://schemas.microsoft.com/office/drawing/2014/main" id="{F9105FD5-C7FB-4C9C-A838-B64DE78DEDF7}"/>
                </a:ext>
              </a:extLst>
            </p:cNvPr>
            <p:cNvSpPr/>
            <p:nvPr userDrawn="1"/>
          </p:nvSpPr>
          <p:spPr>
            <a:xfrm>
              <a:off x="-3319415" y="3744238"/>
              <a:ext cx="2944682" cy="78681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image, go to the tab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image itself with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image frame with the brackets.</a:t>
              </a:r>
            </a:p>
          </p:txBody>
        </p:sp>
        <p:grpSp>
          <p:nvGrpSpPr>
            <p:cNvPr id="171" name="Groep 170">
              <a:extLst>
                <a:ext uri="{FF2B5EF4-FFF2-40B4-BE49-F238E27FC236}">
                  <a16:creationId xmlns:a16="http://schemas.microsoft.com/office/drawing/2014/main" id="{2168DAEA-E535-4921-866E-39C258403CC5}"/>
                </a:ext>
              </a:extLst>
            </p:cNvPr>
            <p:cNvGrpSpPr/>
            <p:nvPr userDrawn="1"/>
          </p:nvGrpSpPr>
          <p:grpSpPr>
            <a:xfrm>
              <a:off x="-3447286" y="4645990"/>
              <a:ext cx="622283" cy="612919"/>
              <a:chOff x="12617641" y="3403239"/>
              <a:chExt cx="752963" cy="741634"/>
            </a:xfrm>
          </p:grpSpPr>
          <p:grpSp>
            <p:nvGrpSpPr>
              <p:cNvPr id="190" name="Groep 189">
                <a:extLst>
                  <a:ext uri="{FF2B5EF4-FFF2-40B4-BE49-F238E27FC236}">
                    <a16:creationId xmlns:a16="http://schemas.microsoft.com/office/drawing/2014/main" id="{4E41D854-3F31-4463-8C8A-D40974EDE9CC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193" name="Groep 192">
                  <a:extLst>
                    <a:ext uri="{FF2B5EF4-FFF2-40B4-BE49-F238E27FC236}">
                      <a16:creationId xmlns:a16="http://schemas.microsoft.com/office/drawing/2014/main" id="{09C5A7EB-B4D8-4760-8EAA-57C3554ED03B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200" name="Groep 199">
                    <a:extLst>
                      <a:ext uri="{FF2B5EF4-FFF2-40B4-BE49-F238E27FC236}">
                        <a16:creationId xmlns:a16="http://schemas.microsoft.com/office/drawing/2014/main" id="{5FB1E1A7-3D99-4412-9A09-AEB2A615A6F8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204" name="Rechthoek 203">
                      <a:extLst>
                        <a:ext uri="{FF2B5EF4-FFF2-40B4-BE49-F238E27FC236}">
                          <a16:creationId xmlns:a16="http://schemas.microsoft.com/office/drawing/2014/main" id="{259782D6-CE93-4933-8F03-924826DDE202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205" name="Rechthoek 204">
                      <a:extLst>
                        <a:ext uri="{FF2B5EF4-FFF2-40B4-BE49-F238E27FC236}">
                          <a16:creationId xmlns:a16="http://schemas.microsoft.com/office/drawing/2014/main" id="{D79144E5-48A2-4622-9EBF-1DC3E314A435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206" name="Ovaal 205">
                      <a:extLst>
                        <a:ext uri="{FF2B5EF4-FFF2-40B4-BE49-F238E27FC236}">
                          <a16:creationId xmlns:a16="http://schemas.microsoft.com/office/drawing/2014/main" id="{BA59F3AB-2B44-4DD7-BD2A-6841318979D4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202" name="Afbeelding 201">
                    <a:extLst>
                      <a:ext uri="{FF2B5EF4-FFF2-40B4-BE49-F238E27FC236}">
                        <a16:creationId xmlns:a16="http://schemas.microsoft.com/office/drawing/2014/main" id="{CAF7DAB7-D759-47D3-8B47-268D6D914592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203" name="Afbeelding 202">
                    <a:extLst>
                      <a:ext uri="{FF2B5EF4-FFF2-40B4-BE49-F238E27FC236}">
                        <a16:creationId xmlns:a16="http://schemas.microsoft.com/office/drawing/2014/main" id="{F357BB77-2FD9-4336-9E1F-A125668C9F16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94" name="Groep 193">
                  <a:extLst>
                    <a:ext uri="{FF2B5EF4-FFF2-40B4-BE49-F238E27FC236}">
                      <a16:creationId xmlns:a16="http://schemas.microsoft.com/office/drawing/2014/main" id="{5C50DEB1-15C4-4350-8D37-A18F17659DB3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98" name="Rechthoek 197">
                    <a:extLst>
                      <a:ext uri="{FF2B5EF4-FFF2-40B4-BE49-F238E27FC236}">
                        <a16:creationId xmlns:a16="http://schemas.microsoft.com/office/drawing/2014/main" id="{C4060ACD-10B3-4008-83CB-915372B641E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99" name="Rechthoek 198">
                    <a:extLst>
                      <a:ext uri="{FF2B5EF4-FFF2-40B4-BE49-F238E27FC236}">
                        <a16:creationId xmlns:a16="http://schemas.microsoft.com/office/drawing/2014/main" id="{082240EE-0F63-439E-8BD2-234EB29C7710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195" name="Groep 194">
                  <a:extLst>
                    <a:ext uri="{FF2B5EF4-FFF2-40B4-BE49-F238E27FC236}">
                      <a16:creationId xmlns:a16="http://schemas.microsoft.com/office/drawing/2014/main" id="{CC8EB006-55C6-4A2E-B5D7-1E37A6D0DDFC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96" name="Rechthoek 195">
                    <a:extLst>
                      <a:ext uri="{FF2B5EF4-FFF2-40B4-BE49-F238E27FC236}">
                        <a16:creationId xmlns:a16="http://schemas.microsoft.com/office/drawing/2014/main" id="{20A794CD-BAC4-4E02-8A21-B05A5DC2BE1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97" name="Rechthoek 196">
                    <a:extLst>
                      <a:ext uri="{FF2B5EF4-FFF2-40B4-BE49-F238E27FC236}">
                        <a16:creationId xmlns:a16="http://schemas.microsoft.com/office/drawing/2014/main" id="{5F2882B9-4A53-4E1B-A41F-D439C65C909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191" name="Rechthoek 190">
                <a:extLst>
                  <a:ext uri="{FF2B5EF4-FFF2-40B4-BE49-F238E27FC236}">
                    <a16:creationId xmlns:a16="http://schemas.microsoft.com/office/drawing/2014/main" id="{053DFD4D-CD5B-4AB5-A579-F8D6C154F375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192" name="Gelijkbenige driehoek 191">
                <a:extLst>
                  <a:ext uri="{FF2B5EF4-FFF2-40B4-BE49-F238E27FC236}">
                    <a16:creationId xmlns:a16="http://schemas.microsoft.com/office/drawing/2014/main" id="{A488DDB7-D65E-4B87-A160-73D86D575080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72" name="Groep 171">
              <a:extLst>
                <a:ext uri="{FF2B5EF4-FFF2-40B4-BE49-F238E27FC236}">
                  <a16:creationId xmlns:a16="http://schemas.microsoft.com/office/drawing/2014/main" id="{95F76DC8-7D3E-4DF8-8A9F-9C4F2B280CA4}"/>
                </a:ext>
              </a:extLst>
            </p:cNvPr>
            <p:cNvGrpSpPr/>
            <p:nvPr userDrawn="1"/>
          </p:nvGrpSpPr>
          <p:grpSpPr>
            <a:xfrm>
              <a:off x="-3314821" y="2981448"/>
              <a:ext cx="1558053" cy="563933"/>
              <a:chOff x="-3314821" y="2981448"/>
              <a:chExt cx="1558053" cy="563933"/>
            </a:xfrm>
          </p:grpSpPr>
          <p:sp>
            <p:nvSpPr>
              <p:cNvPr id="176" name="Rechthoek 175">
                <a:extLst>
                  <a:ext uri="{FF2B5EF4-FFF2-40B4-BE49-F238E27FC236}">
                    <a16:creationId xmlns:a16="http://schemas.microsoft.com/office/drawing/2014/main" id="{5D689A39-2C5F-481A-8318-83D76D694AD8}"/>
                  </a:ext>
                </a:extLst>
              </p:cNvPr>
              <p:cNvSpPr/>
              <p:nvPr userDrawn="1"/>
            </p:nvSpPr>
            <p:spPr>
              <a:xfrm>
                <a:off x="-3314821" y="2981448"/>
                <a:ext cx="1558053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77" name="Rechthoek 176">
                <a:extLst>
                  <a:ext uri="{FF2B5EF4-FFF2-40B4-BE49-F238E27FC236}">
                    <a16:creationId xmlns:a16="http://schemas.microsoft.com/office/drawing/2014/main" id="{A23F8AD4-982F-4D58-A354-86A1798427ED}"/>
                  </a:ext>
                </a:extLst>
              </p:cNvPr>
              <p:cNvSpPr/>
              <p:nvPr userDrawn="1"/>
            </p:nvSpPr>
            <p:spPr>
              <a:xfrm>
                <a:off x="-3304719" y="3235173"/>
                <a:ext cx="15403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78" name="Tekstvak 177">
                <a:extLst>
                  <a:ext uri="{FF2B5EF4-FFF2-40B4-BE49-F238E27FC236}">
                    <a16:creationId xmlns:a16="http://schemas.microsoft.com/office/drawing/2014/main" id="{1AAEBF80-8B20-4739-9B5A-6CFB18E708EC}"/>
                  </a:ext>
                </a:extLst>
              </p:cNvPr>
              <p:cNvSpPr txBox="1"/>
              <p:nvPr userDrawn="1"/>
            </p:nvSpPr>
            <p:spPr>
              <a:xfrm>
                <a:off x="-3069820" y="3038892"/>
                <a:ext cx="1089248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Send to front</a:t>
                </a:r>
              </a:p>
            </p:txBody>
          </p:sp>
          <p:sp>
            <p:nvSpPr>
              <p:cNvPr id="179" name="Tekstvak 178">
                <a:extLst>
                  <a:ext uri="{FF2B5EF4-FFF2-40B4-BE49-F238E27FC236}">
                    <a16:creationId xmlns:a16="http://schemas.microsoft.com/office/drawing/2014/main" id="{7A430DD8-7789-4533-83A1-E9193770759A}"/>
                  </a:ext>
                </a:extLst>
              </p:cNvPr>
              <p:cNvSpPr txBox="1"/>
              <p:nvPr userDrawn="1"/>
            </p:nvSpPr>
            <p:spPr>
              <a:xfrm>
                <a:off x="-3069820" y="3295269"/>
                <a:ext cx="109851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Send to back</a:t>
                </a:r>
              </a:p>
            </p:txBody>
          </p:sp>
          <p:sp>
            <p:nvSpPr>
              <p:cNvPr id="180" name="Vrije vorm: vorm 179">
                <a:extLst>
                  <a:ext uri="{FF2B5EF4-FFF2-40B4-BE49-F238E27FC236}">
                    <a16:creationId xmlns:a16="http://schemas.microsoft.com/office/drawing/2014/main" id="{A29DD1D5-950F-4FBE-9B83-E2F55818CD78}"/>
                  </a:ext>
                </a:extLst>
              </p:cNvPr>
              <p:cNvSpPr/>
              <p:nvPr userDrawn="1"/>
            </p:nvSpPr>
            <p:spPr>
              <a:xfrm>
                <a:off x="-2051274" y="3365381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81" name="Gelijkbenige driehoek 180">
                <a:extLst>
                  <a:ext uri="{FF2B5EF4-FFF2-40B4-BE49-F238E27FC236}">
                    <a16:creationId xmlns:a16="http://schemas.microsoft.com/office/drawing/2014/main" id="{44DEB364-B7A3-4DAB-B93B-1FA317CA3F14}"/>
                  </a:ext>
                </a:extLst>
              </p:cNvPr>
              <p:cNvSpPr/>
              <p:nvPr userDrawn="1"/>
            </p:nvSpPr>
            <p:spPr>
              <a:xfrm rot="5400000">
                <a:off x="-1900674" y="3332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82" name="Groep 181">
                <a:extLst>
                  <a:ext uri="{FF2B5EF4-FFF2-40B4-BE49-F238E27FC236}">
                    <a16:creationId xmlns:a16="http://schemas.microsoft.com/office/drawing/2014/main" id="{2DDA8C62-26E5-4A70-A626-7636D5E1687B}"/>
                  </a:ext>
                </a:extLst>
              </p:cNvPr>
              <p:cNvGrpSpPr/>
              <p:nvPr userDrawn="1"/>
            </p:nvGrpSpPr>
            <p:grpSpPr>
              <a:xfrm>
                <a:off x="-3257052" y="3032066"/>
                <a:ext cx="182309" cy="163794"/>
                <a:chOff x="12832541" y="3162395"/>
                <a:chExt cx="219532" cy="197236"/>
              </a:xfrm>
            </p:grpSpPr>
            <p:sp>
              <p:nvSpPr>
                <p:cNvPr id="187" name="Rechthoek 186">
                  <a:extLst>
                    <a:ext uri="{FF2B5EF4-FFF2-40B4-BE49-F238E27FC236}">
                      <a16:creationId xmlns:a16="http://schemas.microsoft.com/office/drawing/2014/main" id="{33ED55F8-D439-48E6-9991-27B33AD16E80}"/>
                    </a:ext>
                  </a:extLst>
                </p:cNvPr>
                <p:cNvSpPr/>
                <p:nvPr userDrawn="1"/>
              </p:nvSpPr>
              <p:spPr>
                <a:xfrm>
                  <a:off x="12832541" y="3162395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84848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88" name="Rechthoek 187">
                  <a:extLst>
                    <a:ext uri="{FF2B5EF4-FFF2-40B4-BE49-F238E27FC236}">
                      <a16:creationId xmlns:a16="http://schemas.microsoft.com/office/drawing/2014/main" id="{D61F6793-9C38-4646-887E-B0D60F780DC8}"/>
                    </a:ext>
                  </a:extLst>
                </p:cNvPr>
                <p:cNvSpPr/>
                <p:nvPr userDrawn="1"/>
              </p:nvSpPr>
              <p:spPr>
                <a:xfrm>
                  <a:off x="12970586" y="3278144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84848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89" name="Rechthoek 188">
                  <a:extLst>
                    <a:ext uri="{FF2B5EF4-FFF2-40B4-BE49-F238E27FC236}">
                      <a16:creationId xmlns:a16="http://schemas.microsoft.com/office/drawing/2014/main" id="{405346F0-6D96-4692-8466-E4BBA259AF07}"/>
                    </a:ext>
                  </a:extLst>
                </p:cNvPr>
                <p:cNvSpPr/>
                <p:nvPr userDrawn="1"/>
              </p:nvSpPr>
              <p:spPr>
                <a:xfrm>
                  <a:off x="12873284" y="3191991"/>
                  <a:ext cx="138045" cy="138044"/>
                </a:xfrm>
                <a:prstGeom prst="rect">
                  <a:avLst/>
                </a:prstGeom>
                <a:solidFill>
                  <a:srgbClr val="EABE76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83" name="Groep 182">
                <a:extLst>
                  <a:ext uri="{FF2B5EF4-FFF2-40B4-BE49-F238E27FC236}">
                    <a16:creationId xmlns:a16="http://schemas.microsoft.com/office/drawing/2014/main" id="{27BD0FAA-5A89-43E9-9446-F187CC769C74}"/>
                  </a:ext>
                </a:extLst>
              </p:cNvPr>
              <p:cNvGrpSpPr/>
              <p:nvPr userDrawn="1"/>
            </p:nvGrpSpPr>
            <p:grpSpPr>
              <a:xfrm>
                <a:off x="-3257053" y="3276580"/>
                <a:ext cx="182309" cy="163794"/>
                <a:chOff x="12832541" y="3162395"/>
                <a:chExt cx="219532" cy="197236"/>
              </a:xfrm>
            </p:grpSpPr>
            <p:sp>
              <p:nvSpPr>
                <p:cNvPr id="184" name="Rechthoek 183">
                  <a:extLst>
                    <a:ext uri="{FF2B5EF4-FFF2-40B4-BE49-F238E27FC236}">
                      <a16:creationId xmlns:a16="http://schemas.microsoft.com/office/drawing/2014/main" id="{975888CB-38E3-428A-8C34-4E8161EEBB59}"/>
                    </a:ext>
                  </a:extLst>
                </p:cNvPr>
                <p:cNvSpPr/>
                <p:nvPr userDrawn="1"/>
              </p:nvSpPr>
              <p:spPr>
                <a:xfrm>
                  <a:off x="12873284" y="3191991"/>
                  <a:ext cx="138045" cy="138044"/>
                </a:xfrm>
                <a:prstGeom prst="rect">
                  <a:avLst/>
                </a:prstGeom>
                <a:solidFill>
                  <a:srgbClr val="EABE76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85" name="Rechthoek 184">
                  <a:extLst>
                    <a:ext uri="{FF2B5EF4-FFF2-40B4-BE49-F238E27FC236}">
                      <a16:creationId xmlns:a16="http://schemas.microsoft.com/office/drawing/2014/main" id="{36B8865E-3AB3-4544-8051-1806C4560457}"/>
                    </a:ext>
                  </a:extLst>
                </p:cNvPr>
                <p:cNvSpPr/>
                <p:nvPr userDrawn="1"/>
              </p:nvSpPr>
              <p:spPr>
                <a:xfrm>
                  <a:off x="12832541" y="3162395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84848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86" name="Rechthoek 185">
                  <a:extLst>
                    <a:ext uri="{FF2B5EF4-FFF2-40B4-BE49-F238E27FC236}">
                      <a16:creationId xmlns:a16="http://schemas.microsoft.com/office/drawing/2014/main" id="{6AF4EF71-3344-48A6-9F6E-B99C2274D7D3}"/>
                    </a:ext>
                  </a:extLst>
                </p:cNvPr>
                <p:cNvSpPr/>
                <p:nvPr userDrawn="1"/>
              </p:nvSpPr>
              <p:spPr>
                <a:xfrm>
                  <a:off x="12970586" y="3278144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84848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  <p:grpSp>
        <p:nvGrpSpPr>
          <p:cNvPr id="221" name="INSTRUCTION">
            <a:extLst>
              <a:ext uri="{FF2B5EF4-FFF2-40B4-BE49-F238E27FC236}">
                <a16:creationId xmlns:a16="http://schemas.microsoft.com/office/drawing/2014/main" id="{F11654BE-AE6C-4A7C-9CE8-41AD09301A70}"/>
              </a:ext>
            </a:extLst>
          </p:cNvPr>
          <p:cNvGrpSpPr/>
          <p:nvPr userDrawn="1"/>
        </p:nvGrpSpPr>
        <p:grpSpPr>
          <a:xfrm>
            <a:off x="12377595" y="6359645"/>
            <a:ext cx="3593091" cy="1130289"/>
            <a:chOff x="-3786437" y="-1461517"/>
            <a:chExt cx="3593091" cy="1613917"/>
          </a:xfrm>
        </p:grpSpPr>
        <p:sp>
          <p:nvSpPr>
            <p:cNvPr id="222" name="Rechthoek 271">
              <a:extLst>
                <a:ext uri="{FF2B5EF4-FFF2-40B4-BE49-F238E27FC236}">
                  <a16:creationId xmlns:a16="http://schemas.microsoft.com/office/drawing/2014/main" id="{D534D530-F08A-4639-8368-936733BC8F65}"/>
                </a:ext>
              </a:extLst>
            </p:cNvPr>
            <p:cNvSpPr/>
            <p:nvPr userDrawn="1"/>
          </p:nvSpPr>
          <p:spPr>
            <a:xfrm>
              <a:off x="-3786437" y="-1461517"/>
              <a:ext cx="3593091" cy="161391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Fellowmind Photography </a:t>
              </a:r>
            </a:p>
          </p:txBody>
        </p:sp>
        <p:sp>
          <p:nvSpPr>
            <p:cNvPr id="223" name="Rechthoek 272">
              <a:extLst>
                <a:ext uri="{FF2B5EF4-FFF2-40B4-BE49-F238E27FC236}">
                  <a16:creationId xmlns:a16="http://schemas.microsoft.com/office/drawing/2014/main" id="{5CDBF04D-011B-4BCF-932F-912FAD030529}"/>
                </a:ext>
              </a:extLst>
            </p:cNvPr>
            <p:cNvSpPr/>
            <p:nvPr userDrawn="1"/>
          </p:nvSpPr>
          <p:spPr>
            <a:xfrm>
              <a:off x="-3603859" y="-993610"/>
              <a:ext cx="3229126" cy="65743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For more images, please visit the Fellowmind </a:t>
              </a:r>
              <a:r>
                <a:rPr kumimoji="0" lang="en-GB" sz="1200" b="0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Sharepoint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: 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  <a:hlinkClick r:id="rId4"/>
                </a:rPr>
                <a:t>https://fellowmind.sharepoint.com/sites/MarketingTools/SitePages/Photos.aspx</a:t>
              </a:r>
              <a:endParaRPr kumimoji="0" lang="en-GB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225" name="Graphic 163" descr="Informatie">
            <a:extLst>
              <a:ext uri="{FF2B5EF4-FFF2-40B4-BE49-F238E27FC236}">
                <a16:creationId xmlns:a16="http://schemas.microsoft.com/office/drawing/2014/main" id="{D2767125-7FA9-4FE9-B144-D3ED2CD8978E}"/>
              </a:ext>
            </a:extLst>
          </p:cNvPr>
          <p:cNvSpPr/>
          <p:nvPr userDrawn="1"/>
        </p:nvSpPr>
        <p:spPr>
          <a:xfrm>
            <a:off x="15789299" y="5252403"/>
            <a:ext cx="283684" cy="283685"/>
          </a:xfrm>
          <a:custGeom>
            <a:avLst/>
            <a:gdLst>
              <a:gd name="connsiteX0" fmla="*/ 145860 w 291719"/>
              <a:gd name="connsiteY0" fmla="*/ 0 h 291719"/>
              <a:gd name="connsiteX1" fmla="*/ 0 w 291719"/>
              <a:gd name="connsiteY1" fmla="*/ 145860 h 291719"/>
              <a:gd name="connsiteX2" fmla="*/ 145860 w 291719"/>
              <a:gd name="connsiteY2" fmla="*/ 291720 h 291719"/>
              <a:gd name="connsiteX3" fmla="*/ 291720 w 291719"/>
              <a:gd name="connsiteY3" fmla="*/ 145860 h 291719"/>
              <a:gd name="connsiteX4" fmla="*/ 145860 w 291719"/>
              <a:gd name="connsiteY4" fmla="*/ 0 h 291719"/>
              <a:gd name="connsiteX5" fmla="*/ 138183 w 291719"/>
              <a:gd name="connsiteY5" fmla="*/ 38384 h 291719"/>
              <a:gd name="connsiteX6" fmla="*/ 157375 w 291719"/>
              <a:gd name="connsiteY6" fmla="*/ 57576 h 291719"/>
              <a:gd name="connsiteX7" fmla="*/ 138183 w 291719"/>
              <a:gd name="connsiteY7" fmla="*/ 76768 h 291719"/>
              <a:gd name="connsiteX8" fmla="*/ 118991 w 291719"/>
              <a:gd name="connsiteY8" fmla="*/ 57576 h 291719"/>
              <a:gd name="connsiteX9" fmla="*/ 138183 w 291719"/>
              <a:gd name="connsiteY9" fmla="*/ 38384 h 291719"/>
              <a:gd name="connsiteX10" fmla="*/ 184244 w 291719"/>
              <a:gd name="connsiteY10" fmla="*/ 253336 h 291719"/>
              <a:gd name="connsiteX11" fmla="*/ 107476 w 291719"/>
              <a:gd name="connsiteY11" fmla="*/ 253336 h 291719"/>
              <a:gd name="connsiteX12" fmla="*/ 107476 w 291719"/>
              <a:gd name="connsiteY12" fmla="*/ 230305 h 291719"/>
              <a:gd name="connsiteX13" fmla="*/ 134345 w 291719"/>
              <a:gd name="connsiteY13" fmla="*/ 230305 h 291719"/>
              <a:gd name="connsiteX14" fmla="*/ 134345 w 291719"/>
              <a:gd name="connsiteY14" fmla="*/ 115153 h 291719"/>
              <a:gd name="connsiteX15" fmla="*/ 111314 w 291719"/>
              <a:gd name="connsiteY15" fmla="*/ 115153 h 291719"/>
              <a:gd name="connsiteX16" fmla="*/ 111314 w 291719"/>
              <a:gd name="connsiteY16" fmla="*/ 92122 h 291719"/>
              <a:gd name="connsiteX17" fmla="*/ 157375 w 291719"/>
              <a:gd name="connsiteY17" fmla="*/ 92122 h 291719"/>
              <a:gd name="connsiteX18" fmla="*/ 157375 w 291719"/>
              <a:gd name="connsiteY18" fmla="*/ 115153 h 291719"/>
              <a:gd name="connsiteX19" fmla="*/ 157375 w 291719"/>
              <a:gd name="connsiteY19" fmla="*/ 230305 h 291719"/>
              <a:gd name="connsiteX20" fmla="*/ 184244 w 291719"/>
              <a:gd name="connsiteY20" fmla="*/ 230305 h 291719"/>
              <a:gd name="connsiteX21" fmla="*/ 184244 w 291719"/>
              <a:gd name="connsiteY21" fmla="*/ 253336 h 291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91719" h="291719">
                <a:moveTo>
                  <a:pt x="145860" y="0"/>
                </a:moveTo>
                <a:cubicBezTo>
                  <a:pt x="65253" y="0"/>
                  <a:pt x="0" y="65253"/>
                  <a:pt x="0" y="145860"/>
                </a:cubicBezTo>
                <a:cubicBezTo>
                  <a:pt x="0" y="226467"/>
                  <a:pt x="65253" y="291720"/>
                  <a:pt x="145860" y="291720"/>
                </a:cubicBezTo>
                <a:cubicBezTo>
                  <a:pt x="226467" y="291720"/>
                  <a:pt x="291720" y="226467"/>
                  <a:pt x="291720" y="145860"/>
                </a:cubicBezTo>
                <a:cubicBezTo>
                  <a:pt x="291720" y="65253"/>
                  <a:pt x="226467" y="0"/>
                  <a:pt x="145860" y="0"/>
                </a:cubicBezTo>
                <a:close/>
                <a:moveTo>
                  <a:pt x="138183" y="38384"/>
                </a:moveTo>
                <a:cubicBezTo>
                  <a:pt x="148931" y="38384"/>
                  <a:pt x="157375" y="46829"/>
                  <a:pt x="157375" y="57576"/>
                </a:cubicBezTo>
                <a:cubicBezTo>
                  <a:pt x="157375" y="68324"/>
                  <a:pt x="148931" y="76768"/>
                  <a:pt x="138183" y="76768"/>
                </a:cubicBezTo>
                <a:cubicBezTo>
                  <a:pt x="127435" y="76768"/>
                  <a:pt x="118991" y="68324"/>
                  <a:pt x="118991" y="57576"/>
                </a:cubicBezTo>
                <a:cubicBezTo>
                  <a:pt x="118991" y="46829"/>
                  <a:pt x="127435" y="38384"/>
                  <a:pt x="138183" y="38384"/>
                </a:cubicBezTo>
                <a:close/>
                <a:moveTo>
                  <a:pt x="184244" y="253336"/>
                </a:moveTo>
                <a:lnTo>
                  <a:pt x="107476" y="253336"/>
                </a:lnTo>
                <a:lnTo>
                  <a:pt x="107476" y="230305"/>
                </a:lnTo>
                <a:lnTo>
                  <a:pt x="134345" y="230305"/>
                </a:lnTo>
                <a:lnTo>
                  <a:pt x="134345" y="115153"/>
                </a:lnTo>
                <a:lnTo>
                  <a:pt x="111314" y="115153"/>
                </a:lnTo>
                <a:lnTo>
                  <a:pt x="111314" y="92122"/>
                </a:lnTo>
                <a:lnTo>
                  <a:pt x="157375" y="92122"/>
                </a:lnTo>
                <a:lnTo>
                  <a:pt x="157375" y="115153"/>
                </a:lnTo>
                <a:lnTo>
                  <a:pt x="157375" y="230305"/>
                </a:lnTo>
                <a:lnTo>
                  <a:pt x="184244" y="230305"/>
                </a:lnTo>
                <a:lnTo>
                  <a:pt x="184244" y="253336"/>
                </a:lnTo>
                <a:close/>
              </a:path>
            </a:pathLst>
          </a:custGeom>
          <a:solidFill>
            <a:schemeClr val="accent2"/>
          </a:solidFill>
          <a:ln w="377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2000" noProof="0">
              <a:solidFill>
                <a:srgbClr val="211F26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BA72A8F2-CEE7-442D-9E32-15210646DF48}"/>
              </a:ext>
            </a:extLst>
          </p:cNvPr>
          <p:cNvGrpSpPr/>
          <p:nvPr userDrawn="1"/>
        </p:nvGrpSpPr>
        <p:grpSpPr>
          <a:xfrm>
            <a:off x="-3786437" y="0"/>
            <a:ext cx="3706222" cy="5359349"/>
            <a:chOff x="-3786437" y="0"/>
            <a:chExt cx="3706222" cy="5359349"/>
          </a:xfrm>
        </p:grpSpPr>
        <p:sp>
          <p:nvSpPr>
            <p:cNvPr id="157" name="Rechthoek 11">
              <a:extLst>
                <a:ext uri="{FF2B5EF4-FFF2-40B4-BE49-F238E27FC236}">
                  <a16:creationId xmlns:a16="http://schemas.microsoft.com/office/drawing/2014/main" id="{82544D8F-782D-4343-9C53-F33FE02A52C0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Choosing text levels</a:t>
              </a:r>
            </a:p>
          </p:txBody>
        </p:sp>
        <p:sp>
          <p:nvSpPr>
            <p:cNvPr id="173" name="Ovaal 12">
              <a:extLst>
                <a:ext uri="{FF2B5EF4-FFF2-40B4-BE49-F238E27FC236}">
                  <a16:creationId xmlns:a16="http://schemas.microsoft.com/office/drawing/2014/main" id="{44385E50-22FD-4E16-9E7F-BE3BFD00256A}"/>
                </a:ext>
              </a:extLst>
            </p:cNvPr>
            <p:cNvSpPr/>
            <p:nvPr userDrawn="1"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74" name="Ovaal 14">
              <a:extLst>
                <a:ext uri="{FF2B5EF4-FFF2-40B4-BE49-F238E27FC236}">
                  <a16:creationId xmlns:a16="http://schemas.microsoft.com/office/drawing/2014/main" id="{DC563D18-A16D-4F0B-B1B9-168D700E5F4C}"/>
                </a:ext>
              </a:extLst>
            </p:cNvPr>
            <p:cNvSpPr/>
            <p:nvPr userDrawn="1"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75" name="Rechthoek 15">
              <a:extLst>
                <a:ext uri="{FF2B5EF4-FFF2-40B4-BE49-F238E27FC236}">
                  <a16:creationId xmlns:a16="http://schemas.microsoft.com/office/drawing/2014/main" id="{D87AED4F-ACB0-489F-AB47-7F070744F393}"/>
                </a:ext>
              </a:extLst>
            </p:cNvPr>
            <p:cNvSpPr/>
            <p:nvPr userDrawn="1"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Under the tab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use the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list level-buttons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choose a text level. 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Choose from:</a:t>
              </a:r>
            </a:p>
          </p:txBody>
        </p:sp>
        <p:sp>
          <p:nvSpPr>
            <p:cNvPr id="211" name="Ovaal 17">
              <a:extLst>
                <a:ext uri="{FF2B5EF4-FFF2-40B4-BE49-F238E27FC236}">
                  <a16:creationId xmlns:a16="http://schemas.microsoft.com/office/drawing/2014/main" id="{D72F162E-CA2D-4093-AAC1-E87D97BE75F5}"/>
                </a:ext>
              </a:extLst>
            </p:cNvPr>
            <p:cNvSpPr/>
            <p:nvPr userDrawn="1"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18" name="Ovaal 19">
              <a:extLst>
                <a:ext uri="{FF2B5EF4-FFF2-40B4-BE49-F238E27FC236}">
                  <a16:creationId xmlns:a16="http://schemas.microsoft.com/office/drawing/2014/main" id="{65E15066-E253-4250-A247-5508B2ABDA0B}"/>
                </a:ext>
              </a:extLst>
            </p:cNvPr>
            <p:cNvSpPr/>
            <p:nvPr userDrawn="1"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219" name="Ovaal 21">
              <a:extLst>
                <a:ext uri="{FF2B5EF4-FFF2-40B4-BE49-F238E27FC236}">
                  <a16:creationId xmlns:a16="http://schemas.microsoft.com/office/drawing/2014/main" id="{3EB3373A-E340-4CB3-8B1A-80D5B422C84E}"/>
                </a:ext>
              </a:extLst>
            </p:cNvPr>
            <p:cNvSpPr/>
            <p:nvPr userDrawn="1"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226" name="Ovaal 23">
              <a:extLst>
                <a:ext uri="{FF2B5EF4-FFF2-40B4-BE49-F238E27FC236}">
                  <a16:creationId xmlns:a16="http://schemas.microsoft.com/office/drawing/2014/main" id="{03B47D57-3CBB-4DA9-8B41-D550ECF07F3B}"/>
                </a:ext>
              </a:extLst>
            </p:cNvPr>
            <p:cNvSpPr/>
            <p:nvPr userDrawn="1"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227" name="Ovaal 25">
              <a:extLst>
                <a:ext uri="{FF2B5EF4-FFF2-40B4-BE49-F238E27FC236}">
                  <a16:creationId xmlns:a16="http://schemas.microsoft.com/office/drawing/2014/main" id="{7C268F4E-94D6-4EFC-A982-169C2AB37F1C}"/>
                </a:ext>
              </a:extLst>
            </p:cNvPr>
            <p:cNvSpPr/>
            <p:nvPr userDrawn="1"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228" name="Ovaal 27">
              <a:extLst>
                <a:ext uri="{FF2B5EF4-FFF2-40B4-BE49-F238E27FC236}">
                  <a16:creationId xmlns:a16="http://schemas.microsoft.com/office/drawing/2014/main" id="{3F584071-ACFA-44FD-A848-C3CA772DDB4E}"/>
                </a:ext>
              </a:extLst>
            </p:cNvPr>
            <p:cNvSpPr/>
            <p:nvPr userDrawn="1"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229" name="Ovaal 29">
              <a:extLst>
                <a:ext uri="{FF2B5EF4-FFF2-40B4-BE49-F238E27FC236}">
                  <a16:creationId xmlns:a16="http://schemas.microsoft.com/office/drawing/2014/main" id="{1197A059-93BB-43B7-BDF7-60D7377ADA89}"/>
                </a:ext>
              </a:extLst>
            </p:cNvPr>
            <p:cNvSpPr/>
            <p:nvPr userDrawn="1"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230" name="Rechthoek 31">
              <a:extLst>
                <a:ext uri="{FF2B5EF4-FFF2-40B4-BE49-F238E27FC236}">
                  <a16:creationId xmlns:a16="http://schemas.microsoft.com/office/drawing/2014/main" id="{E147CD46-EAEC-420A-A904-607F7CAD22AB}"/>
                </a:ext>
              </a:extLst>
            </p:cNvPr>
            <p:cNvSpPr/>
            <p:nvPr userDrawn="1"/>
          </p:nvSpPr>
          <p:spPr>
            <a:xfrm>
              <a:off x="-3786437" y="4531349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en-GB" sz="1200" b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grpSp>
          <p:nvGrpSpPr>
            <p:cNvPr id="231" name="VOORBEELD">
              <a:extLst>
                <a:ext uri="{FF2B5EF4-FFF2-40B4-BE49-F238E27FC236}">
                  <a16:creationId xmlns:a16="http://schemas.microsoft.com/office/drawing/2014/main" id="{A2714013-5595-4C8C-B878-1360757D58AE}"/>
                </a:ext>
              </a:extLst>
            </p:cNvPr>
            <p:cNvGrpSpPr/>
            <p:nvPr userDrawn="1"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236" name="Rechthoek 34">
                <a:extLst>
                  <a:ext uri="{FF2B5EF4-FFF2-40B4-BE49-F238E27FC236}">
                    <a16:creationId xmlns:a16="http://schemas.microsoft.com/office/drawing/2014/main" id="{B1E4A3BC-67F4-4CD5-AA74-0B154F622C56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GB" sz="9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Home</a:t>
                </a:r>
              </a:p>
            </p:txBody>
          </p:sp>
          <p:sp>
            <p:nvSpPr>
              <p:cNvPr id="237" name="Rechthoek 35">
                <a:extLst>
                  <a:ext uri="{FF2B5EF4-FFF2-40B4-BE49-F238E27FC236}">
                    <a16:creationId xmlns:a16="http://schemas.microsoft.com/office/drawing/2014/main" id="{6B3ABA07-5687-4F36-975E-D57A3B3FEABE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238" name="Groep 36">
                <a:extLst>
                  <a:ext uri="{FF2B5EF4-FFF2-40B4-BE49-F238E27FC236}">
                    <a16:creationId xmlns:a16="http://schemas.microsoft.com/office/drawing/2014/main" id="{AAC4FCC7-B48B-4A86-8755-7E59C26AED41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269" name="Groep 67">
                  <a:extLst>
                    <a:ext uri="{FF2B5EF4-FFF2-40B4-BE49-F238E27FC236}">
                      <a16:creationId xmlns:a16="http://schemas.microsoft.com/office/drawing/2014/main" id="{18DE3944-1B1F-487F-8AC7-3B00296D2E0D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271" name="Rechte verbindingslijn 69">
                    <a:extLst>
                      <a:ext uri="{FF2B5EF4-FFF2-40B4-BE49-F238E27FC236}">
                        <a16:creationId xmlns:a16="http://schemas.microsoft.com/office/drawing/2014/main" id="{8B33AA9C-620E-4E85-9281-31ED962EC8C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72" name="Rechte verbindingslijn 70">
                    <a:extLst>
                      <a:ext uri="{FF2B5EF4-FFF2-40B4-BE49-F238E27FC236}">
                        <a16:creationId xmlns:a16="http://schemas.microsoft.com/office/drawing/2014/main" id="{9E57315E-BEB7-4203-B979-4E9022FD04F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73" name="Rechte verbindingslijn 71">
                    <a:extLst>
                      <a:ext uri="{FF2B5EF4-FFF2-40B4-BE49-F238E27FC236}">
                        <a16:creationId xmlns:a16="http://schemas.microsoft.com/office/drawing/2014/main" id="{97E45960-3934-49D9-B3D7-2BDCFE75AFE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74" name="Rechte verbindingslijn 72">
                    <a:extLst>
                      <a:ext uri="{FF2B5EF4-FFF2-40B4-BE49-F238E27FC236}">
                        <a16:creationId xmlns:a16="http://schemas.microsoft.com/office/drawing/2014/main" id="{AEFE8722-90C2-4D9F-A276-E258903B70A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75" name="Rechte verbindingslijn 73">
                    <a:extLst>
                      <a:ext uri="{FF2B5EF4-FFF2-40B4-BE49-F238E27FC236}">
                        <a16:creationId xmlns:a16="http://schemas.microsoft.com/office/drawing/2014/main" id="{A2218537-1B41-4C85-B5C5-434F5904F3F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70" name="Pijl: rechts 68">
                  <a:extLst>
                    <a:ext uri="{FF2B5EF4-FFF2-40B4-BE49-F238E27FC236}">
                      <a16:creationId xmlns:a16="http://schemas.microsoft.com/office/drawing/2014/main" id="{9229BBDB-AF29-4745-BCBC-FA2D42608BF2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239" name="Groep 37">
                <a:extLst>
                  <a:ext uri="{FF2B5EF4-FFF2-40B4-BE49-F238E27FC236}">
                    <a16:creationId xmlns:a16="http://schemas.microsoft.com/office/drawing/2014/main" id="{A4762DDB-1EF0-4C77-9D3E-48C384D8708B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262" name="Groep 60">
                  <a:extLst>
                    <a:ext uri="{FF2B5EF4-FFF2-40B4-BE49-F238E27FC236}">
                      <a16:creationId xmlns:a16="http://schemas.microsoft.com/office/drawing/2014/main" id="{104123C2-7442-4A3C-A33E-B28446EFB91C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264" name="Rechte verbindingslijn 62">
                    <a:extLst>
                      <a:ext uri="{FF2B5EF4-FFF2-40B4-BE49-F238E27FC236}">
                        <a16:creationId xmlns:a16="http://schemas.microsoft.com/office/drawing/2014/main" id="{F8319CB9-F180-4F05-80D7-848E326BA9A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65" name="Rechte verbindingslijn 63">
                    <a:extLst>
                      <a:ext uri="{FF2B5EF4-FFF2-40B4-BE49-F238E27FC236}">
                        <a16:creationId xmlns:a16="http://schemas.microsoft.com/office/drawing/2014/main" id="{082336B0-6875-4128-BE9C-A6B18AA3571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66" name="Rechte verbindingslijn 64">
                    <a:extLst>
                      <a:ext uri="{FF2B5EF4-FFF2-40B4-BE49-F238E27FC236}">
                        <a16:creationId xmlns:a16="http://schemas.microsoft.com/office/drawing/2014/main" id="{4D5CC724-4FB0-48C8-9DBB-CF9FC2BC356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67" name="Rechte verbindingslijn 65">
                    <a:extLst>
                      <a:ext uri="{FF2B5EF4-FFF2-40B4-BE49-F238E27FC236}">
                        <a16:creationId xmlns:a16="http://schemas.microsoft.com/office/drawing/2014/main" id="{69EDE2FE-F5D3-4AAF-BB14-083BC205784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68" name="Rechte verbindingslijn 66">
                    <a:extLst>
                      <a:ext uri="{FF2B5EF4-FFF2-40B4-BE49-F238E27FC236}">
                        <a16:creationId xmlns:a16="http://schemas.microsoft.com/office/drawing/2014/main" id="{891FF132-A5BB-48D5-8883-6009968A3F9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63" name="Pijl: rechts 61">
                  <a:extLst>
                    <a:ext uri="{FF2B5EF4-FFF2-40B4-BE49-F238E27FC236}">
                      <a16:creationId xmlns:a16="http://schemas.microsoft.com/office/drawing/2014/main" id="{8458812E-BDD6-4E35-958E-4DC05458B7C8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240" name="Rechte verbindingslijn 38">
                <a:extLst>
                  <a:ext uri="{FF2B5EF4-FFF2-40B4-BE49-F238E27FC236}">
                    <a16:creationId xmlns:a16="http://schemas.microsoft.com/office/drawing/2014/main" id="{E8172F4D-2484-49EB-A472-005B979CA56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241" name="Rechte verbindingslijn 39">
                <a:extLst>
                  <a:ext uri="{FF2B5EF4-FFF2-40B4-BE49-F238E27FC236}">
                    <a16:creationId xmlns:a16="http://schemas.microsoft.com/office/drawing/2014/main" id="{A70B075D-F05E-4DAF-AACC-1E064E4DD4A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242" name="Rechthoek 40">
                <a:extLst>
                  <a:ext uri="{FF2B5EF4-FFF2-40B4-BE49-F238E27FC236}">
                    <a16:creationId xmlns:a16="http://schemas.microsoft.com/office/drawing/2014/main" id="{A2878B94-7E67-46E7-8A9B-F801C3DBB1DF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up</a:t>
                </a:r>
              </a:p>
            </p:txBody>
          </p:sp>
          <p:sp>
            <p:nvSpPr>
              <p:cNvPr id="243" name="Rechthoek 41">
                <a:extLst>
                  <a:ext uri="{FF2B5EF4-FFF2-40B4-BE49-F238E27FC236}">
                    <a16:creationId xmlns:a16="http://schemas.microsoft.com/office/drawing/2014/main" id="{196FEF22-B1A1-4CD0-A0AC-68555EF41A69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down</a:t>
                </a:r>
              </a:p>
            </p:txBody>
          </p:sp>
          <p:grpSp>
            <p:nvGrpSpPr>
              <p:cNvPr id="244" name="Groep 42">
                <a:extLst>
                  <a:ext uri="{FF2B5EF4-FFF2-40B4-BE49-F238E27FC236}">
                    <a16:creationId xmlns:a16="http://schemas.microsoft.com/office/drawing/2014/main" id="{453FEA74-B98F-4812-A0F4-970CBEC5000B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254" name="Rechthoek 52">
                  <a:extLst>
                    <a:ext uri="{FF2B5EF4-FFF2-40B4-BE49-F238E27FC236}">
                      <a16:creationId xmlns:a16="http://schemas.microsoft.com/office/drawing/2014/main" id="{2E8C500C-9EB0-419F-9250-2BDA14C0E9C9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255" name="Groep 53">
                  <a:extLst>
                    <a:ext uri="{FF2B5EF4-FFF2-40B4-BE49-F238E27FC236}">
                      <a16:creationId xmlns:a16="http://schemas.microsoft.com/office/drawing/2014/main" id="{DB04088C-6E02-47DF-AA4F-AA144215791A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257" name="Rechte verbindingslijn 55">
                    <a:extLst>
                      <a:ext uri="{FF2B5EF4-FFF2-40B4-BE49-F238E27FC236}">
                        <a16:creationId xmlns:a16="http://schemas.microsoft.com/office/drawing/2014/main" id="{7BF1DCB1-F384-43F5-8F95-651DFB5AD14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58" name="Rechte verbindingslijn 56">
                    <a:extLst>
                      <a:ext uri="{FF2B5EF4-FFF2-40B4-BE49-F238E27FC236}">
                        <a16:creationId xmlns:a16="http://schemas.microsoft.com/office/drawing/2014/main" id="{38FC3A26-0423-4410-94AF-DF5F520B8E9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59" name="Rechte verbindingslijn 57">
                    <a:extLst>
                      <a:ext uri="{FF2B5EF4-FFF2-40B4-BE49-F238E27FC236}">
                        <a16:creationId xmlns:a16="http://schemas.microsoft.com/office/drawing/2014/main" id="{A64AD93E-36FE-43EE-9AFA-79B9F492B69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60" name="Rechte verbindingslijn 58">
                    <a:extLst>
                      <a:ext uri="{FF2B5EF4-FFF2-40B4-BE49-F238E27FC236}">
                        <a16:creationId xmlns:a16="http://schemas.microsoft.com/office/drawing/2014/main" id="{AA4CE487-1B06-4D52-9CE9-E303A6E3CF6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61" name="Rechte verbindingslijn 59">
                    <a:extLst>
                      <a:ext uri="{FF2B5EF4-FFF2-40B4-BE49-F238E27FC236}">
                        <a16:creationId xmlns:a16="http://schemas.microsoft.com/office/drawing/2014/main" id="{4E1D721E-EF95-4D5E-8BA3-31CA2B70E9C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56" name="Pijl: rechts 54">
                  <a:extLst>
                    <a:ext uri="{FF2B5EF4-FFF2-40B4-BE49-F238E27FC236}">
                      <a16:creationId xmlns:a16="http://schemas.microsoft.com/office/drawing/2014/main" id="{5D437187-D418-4305-8416-A0235A1F38F1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245" name="Groep 43">
                <a:extLst>
                  <a:ext uri="{FF2B5EF4-FFF2-40B4-BE49-F238E27FC236}">
                    <a16:creationId xmlns:a16="http://schemas.microsoft.com/office/drawing/2014/main" id="{56E60291-DA63-4D64-9F95-2003B3BC2F29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246" name="Rechthoek 44">
                  <a:extLst>
                    <a:ext uri="{FF2B5EF4-FFF2-40B4-BE49-F238E27FC236}">
                      <a16:creationId xmlns:a16="http://schemas.microsoft.com/office/drawing/2014/main" id="{E62BE06C-1A9D-4A82-AD9C-6B2C82E5A89F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247" name="Groep 45">
                  <a:extLst>
                    <a:ext uri="{FF2B5EF4-FFF2-40B4-BE49-F238E27FC236}">
                      <a16:creationId xmlns:a16="http://schemas.microsoft.com/office/drawing/2014/main" id="{DD1181A5-CDA5-4FD7-99BA-38B0D2F92BF1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249" name="Rechte verbindingslijn 47">
                    <a:extLst>
                      <a:ext uri="{FF2B5EF4-FFF2-40B4-BE49-F238E27FC236}">
                        <a16:creationId xmlns:a16="http://schemas.microsoft.com/office/drawing/2014/main" id="{F627E10C-AE33-45CA-9BFD-DBDD059EA6E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50" name="Rechte verbindingslijn 48">
                    <a:extLst>
                      <a:ext uri="{FF2B5EF4-FFF2-40B4-BE49-F238E27FC236}">
                        <a16:creationId xmlns:a16="http://schemas.microsoft.com/office/drawing/2014/main" id="{1AB58408-5056-4ECC-840D-ACC682A976B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51" name="Rechte verbindingslijn 49">
                    <a:extLst>
                      <a:ext uri="{FF2B5EF4-FFF2-40B4-BE49-F238E27FC236}">
                        <a16:creationId xmlns:a16="http://schemas.microsoft.com/office/drawing/2014/main" id="{EE407C2C-CD86-4379-866D-D8F19189DC9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52" name="Rechte verbindingslijn 50">
                    <a:extLst>
                      <a:ext uri="{FF2B5EF4-FFF2-40B4-BE49-F238E27FC236}">
                        <a16:creationId xmlns:a16="http://schemas.microsoft.com/office/drawing/2014/main" id="{42FFBF0B-7D5C-4D11-95F8-77EAF42DC42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53" name="Rechte verbindingslijn 51">
                    <a:extLst>
                      <a:ext uri="{FF2B5EF4-FFF2-40B4-BE49-F238E27FC236}">
                        <a16:creationId xmlns:a16="http://schemas.microsoft.com/office/drawing/2014/main" id="{0D59A32A-C114-4054-BBAB-216B2BB1A65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48" name="Pijl: rechts 46">
                  <a:extLst>
                    <a:ext uri="{FF2B5EF4-FFF2-40B4-BE49-F238E27FC236}">
                      <a16:creationId xmlns:a16="http://schemas.microsoft.com/office/drawing/2014/main" id="{7BF4C59C-AF1A-4877-BFE1-C48AE3103B39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grpSp>
          <p:nvGrpSpPr>
            <p:cNvPr id="232" name="ICOON_info">
              <a:extLst>
                <a:ext uri="{FF2B5EF4-FFF2-40B4-BE49-F238E27FC236}">
                  <a16:creationId xmlns:a16="http://schemas.microsoft.com/office/drawing/2014/main" id="{C488692C-4F1C-445E-8A0D-A099407B6DDF}"/>
                </a:ext>
              </a:extLst>
            </p:cNvPr>
            <p:cNvGrpSpPr/>
            <p:nvPr userDrawn="1"/>
          </p:nvGrpSpPr>
          <p:grpSpPr>
            <a:xfrm>
              <a:off x="-363900" y="4419643"/>
              <a:ext cx="283685" cy="283692"/>
              <a:chOff x="-498635" y="5932072"/>
              <a:chExt cx="267555" cy="267562"/>
            </a:xfrm>
          </p:grpSpPr>
          <p:sp>
            <p:nvSpPr>
              <p:cNvPr id="234" name="Ovaal 74">
                <a:extLst>
                  <a:ext uri="{FF2B5EF4-FFF2-40B4-BE49-F238E27FC236}">
                    <a16:creationId xmlns:a16="http://schemas.microsoft.com/office/drawing/2014/main" id="{9DA5D17E-8B3A-442A-85F7-04A2F479FCC8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35" name="Graphic 163" descr="Informatie">
                <a:extLst>
                  <a:ext uri="{FF2B5EF4-FFF2-40B4-BE49-F238E27FC236}">
                    <a16:creationId xmlns:a16="http://schemas.microsoft.com/office/drawing/2014/main" id="{9AC2C35C-576A-44B6-86D7-5A6612765D31}"/>
                  </a:ext>
                </a:extLst>
              </p:cNvPr>
              <p:cNvSpPr/>
              <p:nvPr/>
            </p:nvSpPr>
            <p:spPr>
              <a:xfrm>
                <a:off x="-498635" y="5932079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chemeClr val="accent2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33" name="Tijdelijke aanduiding voor tekst 2">
              <a:extLst>
                <a:ext uri="{FF2B5EF4-FFF2-40B4-BE49-F238E27FC236}">
                  <a16:creationId xmlns:a16="http://schemas.microsoft.com/office/drawing/2014/main" id="{BDDD5E9C-8737-4A77-AE45-166FAF3863A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-3255019" y="1845859"/>
              <a:ext cx="2219788" cy="2564337"/>
            </a:xfrm>
            <a:prstGeom prst="rect">
              <a:avLst/>
            </a:prstGeom>
          </p:spPr>
          <p:txBody>
            <a:bodyPr vert="horz" lIns="0" tIns="0" rIns="0" bIns="0" rtlCol="0">
              <a:noAutofit/>
            </a:bodyPr>
            <a:lstStyle>
              <a:lvl1pPr marL="180000" indent="-180000" algn="l" defTabSz="719138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chemeClr val="tx1"/>
                </a:buClr>
                <a:buSzPct val="100000"/>
                <a:buFont typeface="Segoe UI Light" panose="020B0502040204020203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24000" indent="-180000" algn="l" defTabSz="719138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  <a:defRPr sz="1400" i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68000" indent="-180000" algn="l" defTabSz="719138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  <a:defRPr sz="1200" i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48000" indent="-180000" algn="l" defTabSz="719138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SzPct val="100000"/>
                <a:buFont typeface="Arial" panose="020B0604020202020204" pitchFamily="34" charset="0"/>
                <a:buChar char="•"/>
                <a:defRPr sz="1050" b="0" strike="noStrike" kern="1200" cap="none" spc="50" baseline="0">
                  <a:ln>
                    <a:noFill/>
                  </a:ln>
                  <a:solidFill>
                    <a:schemeClr val="tx1"/>
                  </a:solidFill>
                  <a:latin typeface="+mn-lt"/>
                  <a:ea typeface="+mn-ea"/>
                  <a:cs typeface="Calibri" panose="020F0502020204030204" pitchFamily="34" charset="0"/>
                </a:defRPr>
              </a:lvl4pPr>
              <a:lvl5pPr marL="0" indent="0" algn="l" defTabSz="719138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chemeClr val="tx2"/>
                </a:buClr>
                <a:buFont typeface="+mj-lt"/>
                <a:buNone/>
                <a:defRPr sz="1400" b="0" i="0" kern="1200" spc="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0" indent="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tx1"/>
                </a:buClr>
                <a:buFont typeface="+mj-lt"/>
                <a:buNone/>
                <a:defRPr sz="1600" b="1" i="0" kern="1200" cap="all" spc="50" baseline="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6pPr>
              <a:lvl7pPr marL="0" indent="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tx1"/>
                </a:buClr>
                <a:buFont typeface="+mj-lt"/>
                <a:buNone/>
                <a:defRPr sz="1600" b="1" i="0" kern="1200" cap="none" spc="50" baseline="0">
                  <a:solidFill>
                    <a:schemeClr val="accent1"/>
                  </a:solidFill>
                  <a:latin typeface="+mj-lt"/>
                  <a:ea typeface="+mn-ea"/>
                  <a:cs typeface="+mn-cs"/>
                </a:defRPr>
              </a:lvl7pPr>
              <a:lvl8pPr marL="0" indent="0" algn="l" defTabSz="914400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600"/>
                </a:spcAft>
                <a:buFont typeface="Arial" panose="020B0604020202020204" pitchFamily="34" charset="0"/>
                <a:buNone/>
                <a:defRPr sz="2000" i="1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8pPr>
              <a:lvl9pPr marL="0" indent="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1200"/>
                </a:spcAft>
                <a:buFont typeface="Arial" panose="020B0604020202020204" pitchFamily="34" charset="0"/>
                <a:buNone/>
                <a:defRPr sz="1050" b="0" kern="1200">
                  <a:solidFill>
                    <a:schemeClr val="bg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400"/>
                </a:spcBef>
                <a:spcAft>
                  <a:spcPts val="400"/>
                </a:spcAft>
              </a:pPr>
              <a:r>
                <a:rPr lang="en-GB" sz="1200" dirty="0"/>
                <a:t>Bullet</a:t>
              </a:r>
            </a:p>
            <a:p>
              <a:pPr lvl="1">
                <a:spcBef>
                  <a:spcPts val="400"/>
                </a:spcBef>
                <a:spcAft>
                  <a:spcPts val="400"/>
                </a:spcAft>
              </a:pPr>
              <a:r>
                <a:rPr lang="en-GB" sz="1200" dirty="0"/>
                <a:t>Sub-bullet</a:t>
              </a:r>
            </a:p>
            <a:p>
              <a:pPr lvl="2">
                <a:spcBef>
                  <a:spcPts val="400"/>
                </a:spcBef>
                <a:spcAft>
                  <a:spcPts val="400"/>
                </a:spcAft>
              </a:pPr>
              <a:r>
                <a:rPr lang="en-GB" sz="1100" dirty="0"/>
                <a:t>Sub-sub-bullet</a:t>
              </a:r>
            </a:p>
            <a:p>
              <a:pPr lvl="3">
                <a:spcBef>
                  <a:spcPts val="400"/>
                </a:spcBef>
                <a:spcAft>
                  <a:spcPts val="400"/>
                </a:spcAft>
              </a:pPr>
              <a:r>
                <a:rPr lang="en-GB" sz="1000" dirty="0"/>
                <a:t>Sub-sub-sub-bullet</a:t>
              </a:r>
            </a:p>
            <a:p>
              <a:pPr lvl="4">
                <a:spcBef>
                  <a:spcPts val="400"/>
                </a:spcBef>
                <a:spcAft>
                  <a:spcPts val="400"/>
                </a:spcAft>
              </a:pPr>
              <a:r>
                <a:rPr lang="en-GB" sz="1200" dirty="0"/>
                <a:t>Default text</a:t>
              </a:r>
            </a:p>
            <a:p>
              <a:pPr lvl="5">
                <a:spcBef>
                  <a:spcPts val="400"/>
                </a:spcBef>
                <a:spcAft>
                  <a:spcPts val="400"/>
                </a:spcAft>
              </a:pPr>
              <a:r>
                <a:rPr lang="en-GB" sz="1400" dirty="0"/>
                <a:t>Subtitle #1</a:t>
              </a:r>
            </a:p>
            <a:p>
              <a:pPr lvl="6">
                <a:spcBef>
                  <a:spcPts val="400"/>
                </a:spcBef>
                <a:spcAft>
                  <a:spcPts val="400"/>
                </a:spcAft>
              </a:pPr>
              <a:r>
                <a:rPr lang="en-GB" sz="1400" dirty="0"/>
                <a:t>Subtitle #2</a:t>
              </a:r>
            </a:p>
            <a:p>
              <a:pPr lvl="7">
                <a:spcBef>
                  <a:spcPts val="400"/>
                </a:spcBef>
                <a:spcAft>
                  <a:spcPts val="400"/>
                </a:spcAft>
              </a:pPr>
              <a:r>
                <a:rPr lang="en-GB" sz="1800" dirty="0"/>
                <a:t>Quote  </a:t>
              </a:r>
            </a:p>
            <a:p>
              <a:pPr lvl="8">
                <a:spcBef>
                  <a:spcPts val="400"/>
                </a:spcBef>
                <a:spcAft>
                  <a:spcPts val="400"/>
                </a:spcAft>
              </a:pPr>
              <a:r>
                <a:rPr lang="en-GB" sz="1000" dirty="0"/>
                <a:t>Source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662136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[L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Tekstvak 96">
            <a:extLst>
              <a:ext uri="{FF2B5EF4-FFF2-40B4-BE49-F238E27FC236}">
                <a16:creationId xmlns:a16="http://schemas.microsoft.com/office/drawing/2014/main" id="{5DE08944-FE07-4FE7-B87F-78A9C958663D}"/>
              </a:ext>
            </a:extLst>
          </p:cNvPr>
          <p:cNvSpPr txBox="1"/>
          <p:nvPr userDrawn="1"/>
        </p:nvSpPr>
        <p:spPr>
          <a:xfrm>
            <a:off x="0" y="-286617"/>
            <a:ext cx="3009382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GB" sz="1050" cap="all" baseline="0">
                <a:solidFill>
                  <a:schemeClr val="accent2"/>
                </a:solidFill>
              </a:rPr>
              <a:t>TEXT + IMAGE [L]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C5A12756-0172-4C3D-B837-33958C17569C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55CAEA23-84DA-4CCB-8066-9A4686B21AC0}" type="datetime4">
              <a:rPr lang="en-GB" smtClean="0"/>
              <a:t>29 September 2023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4C551F19-8FF6-4D2B-9AAB-C7D8AA751955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pPr algn="r"/>
            <a:endParaRPr lang="en-GB"/>
          </a:p>
        </p:txBody>
      </p:sp>
      <p:sp>
        <p:nvSpPr>
          <p:cNvPr id="201" name="Tijdelijke aanduiding voor verticale tekst 2">
            <a:extLst>
              <a:ext uri="{FF2B5EF4-FFF2-40B4-BE49-F238E27FC236}">
                <a16:creationId xmlns:a16="http://schemas.microsoft.com/office/drawing/2014/main" id="{F291C484-CB31-4C08-99A9-F2723B076AEF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828207" y="2377029"/>
            <a:ext cx="2495686" cy="3658009"/>
          </a:xfrm>
        </p:spPr>
        <p:txBody>
          <a:bodyPr vert="horz"/>
          <a:lstStyle/>
          <a:p>
            <a:pPr lvl="0"/>
            <a:r>
              <a:rPr lang="en-GB" noProof="0" dirty="0"/>
              <a:t>Bullet</a:t>
            </a:r>
          </a:p>
          <a:p>
            <a:pPr lvl="1"/>
            <a:r>
              <a:rPr lang="en-GB" noProof="0" dirty="0"/>
              <a:t>Sub-bullet</a:t>
            </a:r>
          </a:p>
          <a:p>
            <a:pPr lvl="2"/>
            <a:r>
              <a:rPr lang="en-GB" noProof="0" dirty="0"/>
              <a:t>Sub-sub-bullet</a:t>
            </a:r>
          </a:p>
          <a:p>
            <a:pPr lvl="3"/>
            <a:r>
              <a:rPr lang="en-GB" noProof="0" dirty="0"/>
              <a:t>Sub-sub-sub-bullet</a:t>
            </a:r>
          </a:p>
          <a:p>
            <a:pPr lvl="4"/>
            <a:r>
              <a:rPr lang="en-GB" noProof="0" dirty="0"/>
              <a:t>Default text</a:t>
            </a:r>
          </a:p>
          <a:p>
            <a:pPr lvl="5"/>
            <a:r>
              <a:rPr lang="en-GB" noProof="0" dirty="0"/>
              <a:t>Subtitle #1</a:t>
            </a:r>
          </a:p>
          <a:p>
            <a:pPr lvl="6"/>
            <a:r>
              <a:rPr lang="en-GB" noProof="0" dirty="0"/>
              <a:t>Subtitle #2</a:t>
            </a:r>
          </a:p>
          <a:p>
            <a:pPr lvl="7"/>
            <a:r>
              <a:rPr lang="en-GB" noProof="0" dirty="0"/>
              <a:t>Quote  </a:t>
            </a:r>
          </a:p>
          <a:p>
            <a:pPr lvl="8"/>
            <a:r>
              <a:rPr lang="en-GB" noProof="0" dirty="0"/>
              <a:t>Source </a:t>
            </a: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B6A7924D-A3FF-4DF2-8475-7B5970ED4B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8242" y="1003524"/>
            <a:ext cx="2495669" cy="920526"/>
          </a:xfrm>
        </p:spPr>
        <p:txBody>
          <a:bodyPr/>
          <a:lstStyle>
            <a:lvl1pPr>
              <a:defRPr/>
            </a:lvl1pPr>
          </a:lstStyle>
          <a:p>
            <a:r>
              <a:rPr lang="en-GB" noProof="0"/>
              <a:t>Add your </a:t>
            </a:r>
            <a:br>
              <a:rPr lang="en-GB" noProof="0"/>
            </a:br>
            <a:r>
              <a:rPr lang="en-GB" noProof="0"/>
              <a:t>title here</a:t>
            </a:r>
            <a:endParaRPr lang="en-GB"/>
          </a:p>
        </p:txBody>
      </p:sp>
      <p:sp>
        <p:nvSpPr>
          <p:cNvPr id="213" name="Tijdelijke aanduiding voor verticale tekst 2">
            <a:extLst>
              <a:ext uri="{FF2B5EF4-FFF2-40B4-BE49-F238E27FC236}">
                <a16:creationId xmlns:a16="http://schemas.microsoft.com/office/drawing/2014/main" id="{01041808-F17D-4CF0-A455-81DDD4EDEDD7}"/>
              </a:ext>
            </a:extLst>
          </p:cNvPr>
          <p:cNvSpPr>
            <a:spLocks noGrp="1"/>
          </p:cNvSpPr>
          <p:nvPr>
            <p:ph type="body" orient="vert" idx="12" hasCustomPrompt="1"/>
          </p:nvPr>
        </p:nvSpPr>
        <p:spPr>
          <a:xfrm>
            <a:off x="828205" y="539119"/>
            <a:ext cx="2495669" cy="169277"/>
          </a:xfrm>
        </p:spPr>
        <p:txBody>
          <a:bodyPr vert="horz" wrap="square">
            <a:spAutoFit/>
          </a:bodyPr>
          <a:lstStyle>
            <a:lvl1pPr marL="0" indent="0">
              <a:buClr>
                <a:schemeClr val="bg1"/>
              </a:buClr>
              <a:buNone/>
              <a:defRPr sz="1100" cap="all" baseline="0">
                <a:solidFill>
                  <a:schemeClr val="tx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buClr>
                <a:schemeClr val="bg1"/>
              </a:buClr>
              <a:defRPr>
                <a:solidFill>
                  <a:schemeClr val="bg1"/>
                </a:solidFill>
              </a:defRPr>
            </a:lvl6pPr>
            <a:lvl7pPr>
              <a:buClr>
                <a:schemeClr val="bg1"/>
              </a:buCl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GB" noProof="0"/>
              <a:t>Chapter / subject</a:t>
            </a:r>
          </a:p>
        </p:txBody>
      </p:sp>
      <p:grpSp>
        <p:nvGrpSpPr>
          <p:cNvPr id="158" name="INSTRUCTION">
            <a:extLst>
              <a:ext uri="{FF2B5EF4-FFF2-40B4-BE49-F238E27FC236}">
                <a16:creationId xmlns:a16="http://schemas.microsoft.com/office/drawing/2014/main" id="{4B0C399A-C880-40FC-9C70-B44BF758F605}"/>
              </a:ext>
            </a:extLst>
          </p:cNvPr>
          <p:cNvGrpSpPr/>
          <p:nvPr userDrawn="1"/>
        </p:nvGrpSpPr>
        <p:grpSpPr>
          <a:xfrm>
            <a:off x="12377595" y="0"/>
            <a:ext cx="3593637" cy="6261886"/>
            <a:chOff x="-3786437" y="0"/>
            <a:chExt cx="3593637" cy="6261886"/>
          </a:xfrm>
        </p:grpSpPr>
        <p:sp>
          <p:nvSpPr>
            <p:cNvPr id="159" name="Rechthoek 158">
              <a:extLst>
                <a:ext uri="{FF2B5EF4-FFF2-40B4-BE49-F238E27FC236}">
                  <a16:creationId xmlns:a16="http://schemas.microsoft.com/office/drawing/2014/main" id="{95BA3D45-14AF-4F54-AC82-70B1D6A3D653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5527343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an image</a:t>
              </a:r>
            </a:p>
          </p:txBody>
        </p:sp>
        <p:sp>
          <p:nvSpPr>
            <p:cNvPr id="160" name="Rechthoek 159">
              <a:extLst>
                <a:ext uri="{FF2B5EF4-FFF2-40B4-BE49-F238E27FC236}">
                  <a16:creationId xmlns:a16="http://schemas.microsoft.com/office/drawing/2014/main" id="{6EB5A613-6009-44CF-A9A3-AC9E065EF23C}"/>
                </a:ext>
              </a:extLst>
            </p:cNvPr>
            <p:cNvSpPr/>
            <p:nvPr userDrawn="1"/>
          </p:nvSpPr>
          <p:spPr>
            <a:xfrm>
              <a:off x="-3786437" y="5433886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en-GB" sz="1200" b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sp>
          <p:nvSpPr>
            <p:cNvPr id="161" name="Ovaal 160">
              <a:extLst>
                <a:ext uri="{FF2B5EF4-FFF2-40B4-BE49-F238E27FC236}">
                  <a16:creationId xmlns:a16="http://schemas.microsoft.com/office/drawing/2014/main" id="{F5F1E7EE-F402-4480-BA53-A25A33BA112C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62" name="Rechthoek 161">
              <a:extLst>
                <a:ext uri="{FF2B5EF4-FFF2-40B4-BE49-F238E27FC236}">
                  <a16:creationId xmlns:a16="http://schemas.microsoft.com/office/drawing/2014/main" id="{A32E95CA-0892-45B7-91A7-E656956A93DE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image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image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63" name="Groep 162">
              <a:extLst>
                <a:ext uri="{FF2B5EF4-FFF2-40B4-BE49-F238E27FC236}">
                  <a16:creationId xmlns:a16="http://schemas.microsoft.com/office/drawing/2014/main" id="{F5CD9FBE-09E6-48CC-B583-B4CD9BF77DEC}"/>
                </a:ext>
              </a:extLst>
            </p:cNvPr>
            <p:cNvGrpSpPr/>
            <p:nvPr userDrawn="1"/>
          </p:nvGrpSpPr>
          <p:grpSpPr>
            <a:xfrm>
              <a:off x="-3316179" y="1231351"/>
              <a:ext cx="294789" cy="318834"/>
              <a:chOff x="14466489" y="1001522"/>
              <a:chExt cx="290627" cy="314333"/>
            </a:xfrm>
          </p:grpSpPr>
          <p:sp>
            <p:nvSpPr>
              <p:cNvPr id="210" name="Rechthoek 209">
                <a:extLst>
                  <a:ext uri="{FF2B5EF4-FFF2-40B4-BE49-F238E27FC236}">
                    <a16:creationId xmlns:a16="http://schemas.microsoft.com/office/drawing/2014/main" id="{936E8382-95CF-48D8-BE2A-A8A5610541FE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12" name="Ovaal 211">
                <a:extLst>
                  <a:ext uri="{FF2B5EF4-FFF2-40B4-BE49-F238E27FC236}">
                    <a16:creationId xmlns:a16="http://schemas.microsoft.com/office/drawing/2014/main" id="{D8A4C44D-B03B-4F0B-AB42-5DC726435344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14" name="Vrije vorm: vorm 213">
                <a:extLst>
                  <a:ext uri="{FF2B5EF4-FFF2-40B4-BE49-F238E27FC236}">
                    <a16:creationId xmlns:a16="http://schemas.microsoft.com/office/drawing/2014/main" id="{95806AFD-2E7F-4174-AEAC-CC3F8BD2B64C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15" name="Rechthoek: afgeronde hoeken 214">
                <a:extLst>
                  <a:ext uri="{FF2B5EF4-FFF2-40B4-BE49-F238E27FC236}">
                    <a16:creationId xmlns:a16="http://schemas.microsoft.com/office/drawing/2014/main" id="{AFB34A13-8A64-466E-8A60-CC96C08594D4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216" name="Rechte verbindingslijn 215">
                <a:extLst>
                  <a:ext uri="{FF2B5EF4-FFF2-40B4-BE49-F238E27FC236}">
                    <a16:creationId xmlns:a16="http://schemas.microsoft.com/office/drawing/2014/main" id="{525E5F68-EFA7-4296-ADED-DEE03AC07918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17" name="Rechte verbindingslijn 216">
                <a:extLst>
                  <a:ext uri="{FF2B5EF4-FFF2-40B4-BE49-F238E27FC236}">
                    <a16:creationId xmlns:a16="http://schemas.microsoft.com/office/drawing/2014/main" id="{67C02984-2838-4092-80DF-9279A9A3FCBD}"/>
                  </a:ext>
                </a:extLst>
              </p:cNvPr>
              <p:cNvCxnSpPr>
                <a:cxnSpLocks/>
                <a:stCxn id="21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4" name="Ovaal 163">
              <a:extLst>
                <a:ext uri="{FF2B5EF4-FFF2-40B4-BE49-F238E27FC236}">
                  <a16:creationId xmlns:a16="http://schemas.microsoft.com/office/drawing/2014/main" id="{A7B8ED99-C85D-4DC2-B7CC-9FE0548FBABA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65" name="Rechthoek 164">
              <a:extLst>
                <a:ext uri="{FF2B5EF4-FFF2-40B4-BE49-F238E27FC236}">
                  <a16:creationId xmlns:a16="http://schemas.microsoft.com/office/drawing/2014/main" id="{5B7C675D-3C72-48CB-8EE8-150726C80030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image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66" name="Groep 165">
              <a:extLst>
                <a:ext uri="{FF2B5EF4-FFF2-40B4-BE49-F238E27FC236}">
                  <a16:creationId xmlns:a16="http://schemas.microsoft.com/office/drawing/2014/main" id="{67F2C89D-5362-4A79-BB2A-B68739B912A7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207" name="Rechthoek 206">
                <a:extLst>
                  <a:ext uri="{FF2B5EF4-FFF2-40B4-BE49-F238E27FC236}">
                    <a16:creationId xmlns:a16="http://schemas.microsoft.com/office/drawing/2014/main" id="{162215E3-0E1C-40A3-A123-D49ED7AC4887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208" name="Rechte verbindingslijn 207">
                <a:extLst>
                  <a:ext uri="{FF2B5EF4-FFF2-40B4-BE49-F238E27FC236}">
                    <a16:creationId xmlns:a16="http://schemas.microsoft.com/office/drawing/2014/main" id="{A36C1EFF-4B1F-4B5F-8F8E-C01531F6049F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209" name="Gelijkbenige driehoek 208">
                <a:extLst>
                  <a:ext uri="{FF2B5EF4-FFF2-40B4-BE49-F238E27FC236}">
                    <a16:creationId xmlns:a16="http://schemas.microsoft.com/office/drawing/2014/main" id="{A2A38C4A-0EFF-48AF-AEA6-1D1A2CDADA5E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9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67" name="Ovaal 166">
              <a:extLst>
                <a:ext uri="{FF2B5EF4-FFF2-40B4-BE49-F238E27FC236}">
                  <a16:creationId xmlns:a16="http://schemas.microsoft.com/office/drawing/2014/main" id="{56A6D0FB-21D3-4DF8-B629-76FCBE6070E3}"/>
                </a:ext>
              </a:extLst>
            </p:cNvPr>
            <p:cNvSpPr/>
            <p:nvPr userDrawn="1"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68" name="Rechthoek 167">
              <a:extLst>
                <a:ext uri="{FF2B5EF4-FFF2-40B4-BE49-F238E27FC236}">
                  <a16:creationId xmlns:a16="http://schemas.microsoft.com/office/drawing/2014/main" id="{E4696DF6-6EDA-4D22-8844-29DC0A5894D4}"/>
                </a:ext>
              </a:extLst>
            </p:cNvPr>
            <p:cNvSpPr/>
            <p:nvPr userDrawn="1"/>
          </p:nvSpPr>
          <p:spPr>
            <a:xfrm>
              <a:off x="-3319415" y="2553360"/>
              <a:ext cx="2944682" cy="32768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with the right mouse button on the image and choose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‘Send to back’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169" name="Ovaal 168">
              <a:extLst>
                <a:ext uri="{FF2B5EF4-FFF2-40B4-BE49-F238E27FC236}">
                  <a16:creationId xmlns:a16="http://schemas.microsoft.com/office/drawing/2014/main" id="{C03105FA-8D6F-4257-81F7-867C6EF02C66}"/>
                </a:ext>
              </a:extLst>
            </p:cNvPr>
            <p:cNvSpPr/>
            <p:nvPr userDrawn="1"/>
          </p:nvSpPr>
          <p:spPr>
            <a:xfrm>
              <a:off x="-3603587" y="3744237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170" name="Rechthoek 169">
              <a:extLst>
                <a:ext uri="{FF2B5EF4-FFF2-40B4-BE49-F238E27FC236}">
                  <a16:creationId xmlns:a16="http://schemas.microsoft.com/office/drawing/2014/main" id="{F9105FD5-C7FB-4C9C-A838-B64DE78DEDF7}"/>
                </a:ext>
              </a:extLst>
            </p:cNvPr>
            <p:cNvSpPr/>
            <p:nvPr userDrawn="1"/>
          </p:nvSpPr>
          <p:spPr>
            <a:xfrm>
              <a:off x="-3319415" y="3744238"/>
              <a:ext cx="2944682" cy="78681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image, go to the tab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image itself with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image frame with the brackets.</a:t>
              </a:r>
            </a:p>
          </p:txBody>
        </p:sp>
        <p:grpSp>
          <p:nvGrpSpPr>
            <p:cNvPr id="171" name="Groep 170">
              <a:extLst>
                <a:ext uri="{FF2B5EF4-FFF2-40B4-BE49-F238E27FC236}">
                  <a16:creationId xmlns:a16="http://schemas.microsoft.com/office/drawing/2014/main" id="{2168DAEA-E535-4921-866E-39C258403CC5}"/>
                </a:ext>
              </a:extLst>
            </p:cNvPr>
            <p:cNvGrpSpPr/>
            <p:nvPr userDrawn="1"/>
          </p:nvGrpSpPr>
          <p:grpSpPr>
            <a:xfrm>
              <a:off x="-3447286" y="4645990"/>
              <a:ext cx="622283" cy="612919"/>
              <a:chOff x="12617641" y="3403239"/>
              <a:chExt cx="752963" cy="741634"/>
            </a:xfrm>
          </p:grpSpPr>
          <p:grpSp>
            <p:nvGrpSpPr>
              <p:cNvPr id="190" name="Groep 189">
                <a:extLst>
                  <a:ext uri="{FF2B5EF4-FFF2-40B4-BE49-F238E27FC236}">
                    <a16:creationId xmlns:a16="http://schemas.microsoft.com/office/drawing/2014/main" id="{4E41D854-3F31-4463-8C8A-D40974EDE9CC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193" name="Groep 192">
                  <a:extLst>
                    <a:ext uri="{FF2B5EF4-FFF2-40B4-BE49-F238E27FC236}">
                      <a16:creationId xmlns:a16="http://schemas.microsoft.com/office/drawing/2014/main" id="{09C5A7EB-B4D8-4760-8EAA-57C3554ED03B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200" name="Groep 199">
                    <a:extLst>
                      <a:ext uri="{FF2B5EF4-FFF2-40B4-BE49-F238E27FC236}">
                        <a16:creationId xmlns:a16="http://schemas.microsoft.com/office/drawing/2014/main" id="{5FB1E1A7-3D99-4412-9A09-AEB2A615A6F8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204" name="Rechthoek 203">
                      <a:extLst>
                        <a:ext uri="{FF2B5EF4-FFF2-40B4-BE49-F238E27FC236}">
                          <a16:creationId xmlns:a16="http://schemas.microsoft.com/office/drawing/2014/main" id="{259782D6-CE93-4933-8F03-924826DDE202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205" name="Rechthoek 204">
                      <a:extLst>
                        <a:ext uri="{FF2B5EF4-FFF2-40B4-BE49-F238E27FC236}">
                          <a16:creationId xmlns:a16="http://schemas.microsoft.com/office/drawing/2014/main" id="{D79144E5-48A2-4622-9EBF-1DC3E314A435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206" name="Ovaal 205">
                      <a:extLst>
                        <a:ext uri="{FF2B5EF4-FFF2-40B4-BE49-F238E27FC236}">
                          <a16:creationId xmlns:a16="http://schemas.microsoft.com/office/drawing/2014/main" id="{BA59F3AB-2B44-4DD7-BD2A-6841318979D4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202" name="Afbeelding 201">
                    <a:extLst>
                      <a:ext uri="{FF2B5EF4-FFF2-40B4-BE49-F238E27FC236}">
                        <a16:creationId xmlns:a16="http://schemas.microsoft.com/office/drawing/2014/main" id="{CAF7DAB7-D759-47D3-8B47-268D6D914592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203" name="Afbeelding 202">
                    <a:extLst>
                      <a:ext uri="{FF2B5EF4-FFF2-40B4-BE49-F238E27FC236}">
                        <a16:creationId xmlns:a16="http://schemas.microsoft.com/office/drawing/2014/main" id="{F357BB77-2FD9-4336-9E1F-A125668C9F16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94" name="Groep 193">
                  <a:extLst>
                    <a:ext uri="{FF2B5EF4-FFF2-40B4-BE49-F238E27FC236}">
                      <a16:creationId xmlns:a16="http://schemas.microsoft.com/office/drawing/2014/main" id="{5C50DEB1-15C4-4350-8D37-A18F17659DB3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98" name="Rechthoek 197">
                    <a:extLst>
                      <a:ext uri="{FF2B5EF4-FFF2-40B4-BE49-F238E27FC236}">
                        <a16:creationId xmlns:a16="http://schemas.microsoft.com/office/drawing/2014/main" id="{C4060ACD-10B3-4008-83CB-915372B641E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99" name="Rechthoek 198">
                    <a:extLst>
                      <a:ext uri="{FF2B5EF4-FFF2-40B4-BE49-F238E27FC236}">
                        <a16:creationId xmlns:a16="http://schemas.microsoft.com/office/drawing/2014/main" id="{082240EE-0F63-439E-8BD2-234EB29C7710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195" name="Groep 194">
                  <a:extLst>
                    <a:ext uri="{FF2B5EF4-FFF2-40B4-BE49-F238E27FC236}">
                      <a16:creationId xmlns:a16="http://schemas.microsoft.com/office/drawing/2014/main" id="{CC8EB006-55C6-4A2E-B5D7-1E37A6D0DDFC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96" name="Rechthoek 195">
                    <a:extLst>
                      <a:ext uri="{FF2B5EF4-FFF2-40B4-BE49-F238E27FC236}">
                        <a16:creationId xmlns:a16="http://schemas.microsoft.com/office/drawing/2014/main" id="{20A794CD-BAC4-4E02-8A21-B05A5DC2BE1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97" name="Rechthoek 196">
                    <a:extLst>
                      <a:ext uri="{FF2B5EF4-FFF2-40B4-BE49-F238E27FC236}">
                        <a16:creationId xmlns:a16="http://schemas.microsoft.com/office/drawing/2014/main" id="{5F2882B9-4A53-4E1B-A41F-D439C65C909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191" name="Rechthoek 190">
                <a:extLst>
                  <a:ext uri="{FF2B5EF4-FFF2-40B4-BE49-F238E27FC236}">
                    <a16:creationId xmlns:a16="http://schemas.microsoft.com/office/drawing/2014/main" id="{053DFD4D-CD5B-4AB5-A579-F8D6C154F375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192" name="Gelijkbenige driehoek 191">
                <a:extLst>
                  <a:ext uri="{FF2B5EF4-FFF2-40B4-BE49-F238E27FC236}">
                    <a16:creationId xmlns:a16="http://schemas.microsoft.com/office/drawing/2014/main" id="{A488DDB7-D65E-4B87-A160-73D86D575080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72" name="Groep 171">
              <a:extLst>
                <a:ext uri="{FF2B5EF4-FFF2-40B4-BE49-F238E27FC236}">
                  <a16:creationId xmlns:a16="http://schemas.microsoft.com/office/drawing/2014/main" id="{95F76DC8-7D3E-4DF8-8A9F-9C4F2B280CA4}"/>
                </a:ext>
              </a:extLst>
            </p:cNvPr>
            <p:cNvGrpSpPr/>
            <p:nvPr userDrawn="1"/>
          </p:nvGrpSpPr>
          <p:grpSpPr>
            <a:xfrm>
              <a:off x="-3314821" y="2981448"/>
              <a:ext cx="1558053" cy="563933"/>
              <a:chOff x="-3314821" y="2981448"/>
              <a:chExt cx="1558053" cy="563933"/>
            </a:xfrm>
          </p:grpSpPr>
          <p:sp>
            <p:nvSpPr>
              <p:cNvPr id="176" name="Rechthoek 175">
                <a:extLst>
                  <a:ext uri="{FF2B5EF4-FFF2-40B4-BE49-F238E27FC236}">
                    <a16:creationId xmlns:a16="http://schemas.microsoft.com/office/drawing/2014/main" id="{5D689A39-2C5F-481A-8318-83D76D694AD8}"/>
                  </a:ext>
                </a:extLst>
              </p:cNvPr>
              <p:cNvSpPr/>
              <p:nvPr userDrawn="1"/>
            </p:nvSpPr>
            <p:spPr>
              <a:xfrm>
                <a:off x="-3314821" y="2981448"/>
                <a:ext cx="1558053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77" name="Rechthoek 176">
                <a:extLst>
                  <a:ext uri="{FF2B5EF4-FFF2-40B4-BE49-F238E27FC236}">
                    <a16:creationId xmlns:a16="http://schemas.microsoft.com/office/drawing/2014/main" id="{A23F8AD4-982F-4D58-A354-86A1798427ED}"/>
                  </a:ext>
                </a:extLst>
              </p:cNvPr>
              <p:cNvSpPr/>
              <p:nvPr userDrawn="1"/>
            </p:nvSpPr>
            <p:spPr>
              <a:xfrm>
                <a:off x="-3304719" y="3235173"/>
                <a:ext cx="15403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78" name="Tekstvak 177">
                <a:extLst>
                  <a:ext uri="{FF2B5EF4-FFF2-40B4-BE49-F238E27FC236}">
                    <a16:creationId xmlns:a16="http://schemas.microsoft.com/office/drawing/2014/main" id="{1AAEBF80-8B20-4739-9B5A-6CFB18E708EC}"/>
                  </a:ext>
                </a:extLst>
              </p:cNvPr>
              <p:cNvSpPr txBox="1"/>
              <p:nvPr userDrawn="1"/>
            </p:nvSpPr>
            <p:spPr>
              <a:xfrm>
                <a:off x="-3069820" y="3038892"/>
                <a:ext cx="1089248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Send to front</a:t>
                </a:r>
              </a:p>
            </p:txBody>
          </p:sp>
          <p:sp>
            <p:nvSpPr>
              <p:cNvPr id="179" name="Tekstvak 178">
                <a:extLst>
                  <a:ext uri="{FF2B5EF4-FFF2-40B4-BE49-F238E27FC236}">
                    <a16:creationId xmlns:a16="http://schemas.microsoft.com/office/drawing/2014/main" id="{7A430DD8-7789-4533-83A1-E9193770759A}"/>
                  </a:ext>
                </a:extLst>
              </p:cNvPr>
              <p:cNvSpPr txBox="1"/>
              <p:nvPr userDrawn="1"/>
            </p:nvSpPr>
            <p:spPr>
              <a:xfrm>
                <a:off x="-3069820" y="3295269"/>
                <a:ext cx="109851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Send to back</a:t>
                </a:r>
              </a:p>
            </p:txBody>
          </p:sp>
          <p:sp>
            <p:nvSpPr>
              <p:cNvPr id="180" name="Vrije vorm: vorm 179">
                <a:extLst>
                  <a:ext uri="{FF2B5EF4-FFF2-40B4-BE49-F238E27FC236}">
                    <a16:creationId xmlns:a16="http://schemas.microsoft.com/office/drawing/2014/main" id="{A29DD1D5-950F-4FBE-9B83-E2F55818CD78}"/>
                  </a:ext>
                </a:extLst>
              </p:cNvPr>
              <p:cNvSpPr/>
              <p:nvPr userDrawn="1"/>
            </p:nvSpPr>
            <p:spPr>
              <a:xfrm>
                <a:off x="-2051274" y="3365381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81" name="Gelijkbenige driehoek 180">
                <a:extLst>
                  <a:ext uri="{FF2B5EF4-FFF2-40B4-BE49-F238E27FC236}">
                    <a16:creationId xmlns:a16="http://schemas.microsoft.com/office/drawing/2014/main" id="{44DEB364-B7A3-4DAB-B93B-1FA317CA3F14}"/>
                  </a:ext>
                </a:extLst>
              </p:cNvPr>
              <p:cNvSpPr/>
              <p:nvPr userDrawn="1"/>
            </p:nvSpPr>
            <p:spPr>
              <a:xfrm rot="5400000">
                <a:off x="-1900674" y="3332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82" name="Groep 181">
                <a:extLst>
                  <a:ext uri="{FF2B5EF4-FFF2-40B4-BE49-F238E27FC236}">
                    <a16:creationId xmlns:a16="http://schemas.microsoft.com/office/drawing/2014/main" id="{2DDA8C62-26E5-4A70-A626-7636D5E1687B}"/>
                  </a:ext>
                </a:extLst>
              </p:cNvPr>
              <p:cNvGrpSpPr/>
              <p:nvPr userDrawn="1"/>
            </p:nvGrpSpPr>
            <p:grpSpPr>
              <a:xfrm>
                <a:off x="-3257052" y="3032066"/>
                <a:ext cx="182309" cy="163794"/>
                <a:chOff x="12832541" y="3162395"/>
                <a:chExt cx="219532" cy="197236"/>
              </a:xfrm>
            </p:grpSpPr>
            <p:sp>
              <p:nvSpPr>
                <p:cNvPr id="187" name="Rechthoek 186">
                  <a:extLst>
                    <a:ext uri="{FF2B5EF4-FFF2-40B4-BE49-F238E27FC236}">
                      <a16:creationId xmlns:a16="http://schemas.microsoft.com/office/drawing/2014/main" id="{33ED55F8-D439-48E6-9991-27B33AD16E80}"/>
                    </a:ext>
                  </a:extLst>
                </p:cNvPr>
                <p:cNvSpPr/>
                <p:nvPr userDrawn="1"/>
              </p:nvSpPr>
              <p:spPr>
                <a:xfrm>
                  <a:off x="12832541" y="3162395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84848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88" name="Rechthoek 187">
                  <a:extLst>
                    <a:ext uri="{FF2B5EF4-FFF2-40B4-BE49-F238E27FC236}">
                      <a16:creationId xmlns:a16="http://schemas.microsoft.com/office/drawing/2014/main" id="{D61F6793-9C38-4646-887E-B0D60F780DC8}"/>
                    </a:ext>
                  </a:extLst>
                </p:cNvPr>
                <p:cNvSpPr/>
                <p:nvPr userDrawn="1"/>
              </p:nvSpPr>
              <p:spPr>
                <a:xfrm>
                  <a:off x="12970586" y="3278144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84848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89" name="Rechthoek 188">
                  <a:extLst>
                    <a:ext uri="{FF2B5EF4-FFF2-40B4-BE49-F238E27FC236}">
                      <a16:creationId xmlns:a16="http://schemas.microsoft.com/office/drawing/2014/main" id="{405346F0-6D96-4692-8466-E4BBA259AF07}"/>
                    </a:ext>
                  </a:extLst>
                </p:cNvPr>
                <p:cNvSpPr/>
                <p:nvPr userDrawn="1"/>
              </p:nvSpPr>
              <p:spPr>
                <a:xfrm>
                  <a:off x="12873284" y="3191991"/>
                  <a:ext cx="138045" cy="138044"/>
                </a:xfrm>
                <a:prstGeom prst="rect">
                  <a:avLst/>
                </a:prstGeom>
                <a:solidFill>
                  <a:srgbClr val="EABE76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83" name="Groep 182">
                <a:extLst>
                  <a:ext uri="{FF2B5EF4-FFF2-40B4-BE49-F238E27FC236}">
                    <a16:creationId xmlns:a16="http://schemas.microsoft.com/office/drawing/2014/main" id="{27BD0FAA-5A89-43E9-9446-F187CC769C74}"/>
                  </a:ext>
                </a:extLst>
              </p:cNvPr>
              <p:cNvGrpSpPr/>
              <p:nvPr userDrawn="1"/>
            </p:nvGrpSpPr>
            <p:grpSpPr>
              <a:xfrm>
                <a:off x="-3257053" y="3276580"/>
                <a:ext cx="182309" cy="163794"/>
                <a:chOff x="12832541" y="3162395"/>
                <a:chExt cx="219532" cy="197236"/>
              </a:xfrm>
            </p:grpSpPr>
            <p:sp>
              <p:nvSpPr>
                <p:cNvPr id="184" name="Rechthoek 183">
                  <a:extLst>
                    <a:ext uri="{FF2B5EF4-FFF2-40B4-BE49-F238E27FC236}">
                      <a16:creationId xmlns:a16="http://schemas.microsoft.com/office/drawing/2014/main" id="{975888CB-38E3-428A-8C34-4E8161EEBB59}"/>
                    </a:ext>
                  </a:extLst>
                </p:cNvPr>
                <p:cNvSpPr/>
                <p:nvPr userDrawn="1"/>
              </p:nvSpPr>
              <p:spPr>
                <a:xfrm>
                  <a:off x="12873284" y="3191991"/>
                  <a:ext cx="138045" cy="138044"/>
                </a:xfrm>
                <a:prstGeom prst="rect">
                  <a:avLst/>
                </a:prstGeom>
                <a:solidFill>
                  <a:srgbClr val="EABE76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85" name="Rechthoek 184">
                  <a:extLst>
                    <a:ext uri="{FF2B5EF4-FFF2-40B4-BE49-F238E27FC236}">
                      <a16:creationId xmlns:a16="http://schemas.microsoft.com/office/drawing/2014/main" id="{36B8865E-3AB3-4544-8051-1806C4560457}"/>
                    </a:ext>
                  </a:extLst>
                </p:cNvPr>
                <p:cNvSpPr/>
                <p:nvPr userDrawn="1"/>
              </p:nvSpPr>
              <p:spPr>
                <a:xfrm>
                  <a:off x="12832541" y="3162395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84848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86" name="Rechthoek 185">
                  <a:extLst>
                    <a:ext uri="{FF2B5EF4-FFF2-40B4-BE49-F238E27FC236}">
                      <a16:creationId xmlns:a16="http://schemas.microsoft.com/office/drawing/2014/main" id="{6AF4EF71-3344-48A6-9F6E-B99C2274D7D3}"/>
                    </a:ext>
                  </a:extLst>
                </p:cNvPr>
                <p:cNvSpPr/>
                <p:nvPr userDrawn="1"/>
              </p:nvSpPr>
              <p:spPr>
                <a:xfrm>
                  <a:off x="12970586" y="3278144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84848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  <p:sp>
        <p:nvSpPr>
          <p:cNvPr id="303" name="Tijdelijke aanduiding voor afbeelding 302">
            <a:extLst>
              <a:ext uri="{FF2B5EF4-FFF2-40B4-BE49-F238E27FC236}">
                <a16:creationId xmlns:a16="http://schemas.microsoft.com/office/drawing/2014/main" id="{94A1FD20-DA1E-4CCC-9AC6-B51695E35BC4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3883888" y="0"/>
            <a:ext cx="8308111" cy="6047737"/>
          </a:xfrm>
          <a:custGeom>
            <a:avLst/>
            <a:gdLst>
              <a:gd name="connsiteX0" fmla="*/ 0 w 8308111"/>
              <a:gd name="connsiteY0" fmla="*/ 0 h 6047737"/>
              <a:gd name="connsiteX1" fmla="*/ 391886 w 8308111"/>
              <a:gd name="connsiteY1" fmla="*/ 0 h 6047737"/>
              <a:gd name="connsiteX2" fmla="*/ 2771659 w 8308111"/>
              <a:gd name="connsiteY2" fmla="*/ 0 h 6047737"/>
              <a:gd name="connsiteX3" fmla="*/ 3163545 w 8308111"/>
              <a:gd name="connsiteY3" fmla="*/ 0 h 6047737"/>
              <a:gd name="connsiteX4" fmla="*/ 5536452 w 8308111"/>
              <a:gd name="connsiteY4" fmla="*/ 0 h 6047737"/>
              <a:gd name="connsiteX5" fmla="*/ 8308111 w 8308111"/>
              <a:gd name="connsiteY5" fmla="*/ 0 h 6047737"/>
              <a:gd name="connsiteX6" fmla="*/ 8308111 w 8308111"/>
              <a:gd name="connsiteY6" fmla="*/ 6047737 h 6047737"/>
              <a:gd name="connsiteX7" fmla="*/ 7598127 w 8308111"/>
              <a:gd name="connsiteY7" fmla="*/ 6047737 h 6047737"/>
              <a:gd name="connsiteX8" fmla="*/ 5536452 w 8308111"/>
              <a:gd name="connsiteY8" fmla="*/ 6047737 h 6047737"/>
              <a:gd name="connsiteX9" fmla="*/ 4826468 w 8308111"/>
              <a:gd name="connsiteY9" fmla="*/ 6047737 h 6047737"/>
              <a:gd name="connsiteX10" fmla="*/ 3163545 w 8308111"/>
              <a:gd name="connsiteY10" fmla="*/ 6047737 h 6047737"/>
              <a:gd name="connsiteX11" fmla="*/ 2927454 w 8308111"/>
              <a:gd name="connsiteY11" fmla="*/ 6047737 h 6047737"/>
              <a:gd name="connsiteX12" fmla="*/ 391886 w 8308111"/>
              <a:gd name="connsiteY12" fmla="*/ 6047737 h 6047737"/>
              <a:gd name="connsiteX13" fmla="*/ 155795 w 8308111"/>
              <a:gd name="connsiteY13" fmla="*/ 6047737 h 6047737"/>
              <a:gd name="connsiteX14" fmla="*/ 0 w 8308111"/>
              <a:gd name="connsiteY14" fmla="*/ 5891942 h 6047737"/>
              <a:gd name="connsiteX15" fmla="*/ 0 w 8308111"/>
              <a:gd name="connsiteY15" fmla="*/ 5499098 h 6047737"/>
              <a:gd name="connsiteX16" fmla="*/ 0 w 8308111"/>
              <a:gd name="connsiteY16" fmla="*/ 704434 h 6047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8308111" h="6047737">
                <a:moveTo>
                  <a:pt x="0" y="0"/>
                </a:moveTo>
                <a:lnTo>
                  <a:pt x="391886" y="0"/>
                </a:lnTo>
                <a:lnTo>
                  <a:pt x="2771659" y="0"/>
                </a:lnTo>
                <a:lnTo>
                  <a:pt x="3163545" y="0"/>
                </a:lnTo>
                <a:lnTo>
                  <a:pt x="5536452" y="0"/>
                </a:lnTo>
                <a:lnTo>
                  <a:pt x="8308111" y="0"/>
                </a:lnTo>
                <a:lnTo>
                  <a:pt x="8308111" y="6047737"/>
                </a:lnTo>
                <a:lnTo>
                  <a:pt x="7598127" y="6047737"/>
                </a:lnTo>
                <a:lnTo>
                  <a:pt x="5536452" y="6047737"/>
                </a:lnTo>
                <a:lnTo>
                  <a:pt x="4826468" y="6047737"/>
                </a:lnTo>
                <a:lnTo>
                  <a:pt x="3163545" y="6047737"/>
                </a:lnTo>
                <a:lnTo>
                  <a:pt x="2927454" y="6047737"/>
                </a:lnTo>
                <a:lnTo>
                  <a:pt x="391886" y="6047737"/>
                </a:lnTo>
                <a:lnTo>
                  <a:pt x="155795" y="6047737"/>
                </a:lnTo>
                <a:cubicBezTo>
                  <a:pt x="69752" y="6047737"/>
                  <a:pt x="0" y="5977985"/>
                  <a:pt x="0" y="5891942"/>
                </a:cubicBezTo>
                <a:lnTo>
                  <a:pt x="0" y="5499098"/>
                </a:lnTo>
                <a:lnTo>
                  <a:pt x="0" y="704434"/>
                </a:lnTo>
                <a:close/>
              </a:path>
            </a:pathLst>
          </a:custGeom>
          <a:noFill/>
          <a:ln>
            <a:noFill/>
          </a:ln>
        </p:spPr>
        <p:txBody>
          <a:bodyPr wrap="square" bIns="1620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4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GB"/>
              <a:t>Click on the icon below</a:t>
            </a:r>
            <a:br>
              <a:rPr lang="en-GB"/>
            </a:br>
            <a:r>
              <a:rPr lang="en-GB"/>
              <a:t>to insert an image</a:t>
            </a:r>
          </a:p>
        </p:txBody>
      </p:sp>
      <p:grpSp>
        <p:nvGrpSpPr>
          <p:cNvPr id="220" name="INSTRUCTION">
            <a:extLst>
              <a:ext uri="{FF2B5EF4-FFF2-40B4-BE49-F238E27FC236}">
                <a16:creationId xmlns:a16="http://schemas.microsoft.com/office/drawing/2014/main" id="{73DEAFD3-EF97-4F12-8548-33E383E7BD00}"/>
              </a:ext>
            </a:extLst>
          </p:cNvPr>
          <p:cNvGrpSpPr/>
          <p:nvPr userDrawn="1"/>
        </p:nvGrpSpPr>
        <p:grpSpPr>
          <a:xfrm>
            <a:off x="12377595" y="6359645"/>
            <a:ext cx="3593091" cy="1130289"/>
            <a:chOff x="-3786437" y="-1461517"/>
            <a:chExt cx="3593091" cy="1613917"/>
          </a:xfrm>
        </p:grpSpPr>
        <p:sp>
          <p:nvSpPr>
            <p:cNvPr id="221" name="Rechthoek 271">
              <a:extLst>
                <a:ext uri="{FF2B5EF4-FFF2-40B4-BE49-F238E27FC236}">
                  <a16:creationId xmlns:a16="http://schemas.microsoft.com/office/drawing/2014/main" id="{55AA6E20-6D8B-46B2-B12E-70B968E8698C}"/>
                </a:ext>
              </a:extLst>
            </p:cNvPr>
            <p:cNvSpPr/>
            <p:nvPr userDrawn="1"/>
          </p:nvSpPr>
          <p:spPr>
            <a:xfrm>
              <a:off x="-3786437" y="-1461517"/>
              <a:ext cx="3593091" cy="161391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Fellowmind Photography </a:t>
              </a:r>
            </a:p>
          </p:txBody>
        </p:sp>
        <p:sp>
          <p:nvSpPr>
            <p:cNvPr id="222" name="Rechthoek 272">
              <a:extLst>
                <a:ext uri="{FF2B5EF4-FFF2-40B4-BE49-F238E27FC236}">
                  <a16:creationId xmlns:a16="http://schemas.microsoft.com/office/drawing/2014/main" id="{8CD3BDE8-ED85-4926-9FAF-CDDD1FEF16F3}"/>
                </a:ext>
              </a:extLst>
            </p:cNvPr>
            <p:cNvSpPr/>
            <p:nvPr userDrawn="1"/>
          </p:nvSpPr>
          <p:spPr>
            <a:xfrm>
              <a:off x="-3603859" y="-993610"/>
              <a:ext cx="3229126" cy="65743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For more images, please visit the Fellowmind </a:t>
              </a:r>
              <a:r>
                <a:rPr kumimoji="0" lang="en-GB" sz="1200" b="0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Sharepoint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: 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  <a:hlinkClick r:id="rId4"/>
                </a:rPr>
                <a:t>https://fellowmind.sharepoint.com/sites/MarketingTools/SitePages/Photos.aspx</a:t>
              </a:r>
              <a:endParaRPr kumimoji="0" lang="en-GB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224" name="Graphic 163" descr="Informatie">
            <a:extLst>
              <a:ext uri="{FF2B5EF4-FFF2-40B4-BE49-F238E27FC236}">
                <a16:creationId xmlns:a16="http://schemas.microsoft.com/office/drawing/2014/main" id="{764384F3-AAB3-4C07-B9C9-8300FDA3A008}"/>
              </a:ext>
            </a:extLst>
          </p:cNvPr>
          <p:cNvSpPr/>
          <p:nvPr userDrawn="1"/>
        </p:nvSpPr>
        <p:spPr>
          <a:xfrm>
            <a:off x="15789299" y="5252403"/>
            <a:ext cx="283684" cy="283685"/>
          </a:xfrm>
          <a:custGeom>
            <a:avLst/>
            <a:gdLst>
              <a:gd name="connsiteX0" fmla="*/ 145860 w 291719"/>
              <a:gd name="connsiteY0" fmla="*/ 0 h 291719"/>
              <a:gd name="connsiteX1" fmla="*/ 0 w 291719"/>
              <a:gd name="connsiteY1" fmla="*/ 145860 h 291719"/>
              <a:gd name="connsiteX2" fmla="*/ 145860 w 291719"/>
              <a:gd name="connsiteY2" fmla="*/ 291720 h 291719"/>
              <a:gd name="connsiteX3" fmla="*/ 291720 w 291719"/>
              <a:gd name="connsiteY3" fmla="*/ 145860 h 291719"/>
              <a:gd name="connsiteX4" fmla="*/ 145860 w 291719"/>
              <a:gd name="connsiteY4" fmla="*/ 0 h 291719"/>
              <a:gd name="connsiteX5" fmla="*/ 138183 w 291719"/>
              <a:gd name="connsiteY5" fmla="*/ 38384 h 291719"/>
              <a:gd name="connsiteX6" fmla="*/ 157375 w 291719"/>
              <a:gd name="connsiteY6" fmla="*/ 57576 h 291719"/>
              <a:gd name="connsiteX7" fmla="*/ 138183 w 291719"/>
              <a:gd name="connsiteY7" fmla="*/ 76768 h 291719"/>
              <a:gd name="connsiteX8" fmla="*/ 118991 w 291719"/>
              <a:gd name="connsiteY8" fmla="*/ 57576 h 291719"/>
              <a:gd name="connsiteX9" fmla="*/ 138183 w 291719"/>
              <a:gd name="connsiteY9" fmla="*/ 38384 h 291719"/>
              <a:gd name="connsiteX10" fmla="*/ 184244 w 291719"/>
              <a:gd name="connsiteY10" fmla="*/ 253336 h 291719"/>
              <a:gd name="connsiteX11" fmla="*/ 107476 w 291719"/>
              <a:gd name="connsiteY11" fmla="*/ 253336 h 291719"/>
              <a:gd name="connsiteX12" fmla="*/ 107476 w 291719"/>
              <a:gd name="connsiteY12" fmla="*/ 230305 h 291719"/>
              <a:gd name="connsiteX13" fmla="*/ 134345 w 291719"/>
              <a:gd name="connsiteY13" fmla="*/ 230305 h 291719"/>
              <a:gd name="connsiteX14" fmla="*/ 134345 w 291719"/>
              <a:gd name="connsiteY14" fmla="*/ 115153 h 291719"/>
              <a:gd name="connsiteX15" fmla="*/ 111314 w 291719"/>
              <a:gd name="connsiteY15" fmla="*/ 115153 h 291719"/>
              <a:gd name="connsiteX16" fmla="*/ 111314 w 291719"/>
              <a:gd name="connsiteY16" fmla="*/ 92122 h 291719"/>
              <a:gd name="connsiteX17" fmla="*/ 157375 w 291719"/>
              <a:gd name="connsiteY17" fmla="*/ 92122 h 291719"/>
              <a:gd name="connsiteX18" fmla="*/ 157375 w 291719"/>
              <a:gd name="connsiteY18" fmla="*/ 115153 h 291719"/>
              <a:gd name="connsiteX19" fmla="*/ 157375 w 291719"/>
              <a:gd name="connsiteY19" fmla="*/ 230305 h 291719"/>
              <a:gd name="connsiteX20" fmla="*/ 184244 w 291719"/>
              <a:gd name="connsiteY20" fmla="*/ 230305 h 291719"/>
              <a:gd name="connsiteX21" fmla="*/ 184244 w 291719"/>
              <a:gd name="connsiteY21" fmla="*/ 253336 h 291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91719" h="291719">
                <a:moveTo>
                  <a:pt x="145860" y="0"/>
                </a:moveTo>
                <a:cubicBezTo>
                  <a:pt x="65253" y="0"/>
                  <a:pt x="0" y="65253"/>
                  <a:pt x="0" y="145860"/>
                </a:cubicBezTo>
                <a:cubicBezTo>
                  <a:pt x="0" y="226467"/>
                  <a:pt x="65253" y="291720"/>
                  <a:pt x="145860" y="291720"/>
                </a:cubicBezTo>
                <a:cubicBezTo>
                  <a:pt x="226467" y="291720"/>
                  <a:pt x="291720" y="226467"/>
                  <a:pt x="291720" y="145860"/>
                </a:cubicBezTo>
                <a:cubicBezTo>
                  <a:pt x="291720" y="65253"/>
                  <a:pt x="226467" y="0"/>
                  <a:pt x="145860" y="0"/>
                </a:cubicBezTo>
                <a:close/>
                <a:moveTo>
                  <a:pt x="138183" y="38384"/>
                </a:moveTo>
                <a:cubicBezTo>
                  <a:pt x="148931" y="38384"/>
                  <a:pt x="157375" y="46829"/>
                  <a:pt x="157375" y="57576"/>
                </a:cubicBezTo>
                <a:cubicBezTo>
                  <a:pt x="157375" y="68324"/>
                  <a:pt x="148931" y="76768"/>
                  <a:pt x="138183" y="76768"/>
                </a:cubicBezTo>
                <a:cubicBezTo>
                  <a:pt x="127435" y="76768"/>
                  <a:pt x="118991" y="68324"/>
                  <a:pt x="118991" y="57576"/>
                </a:cubicBezTo>
                <a:cubicBezTo>
                  <a:pt x="118991" y="46829"/>
                  <a:pt x="127435" y="38384"/>
                  <a:pt x="138183" y="38384"/>
                </a:cubicBezTo>
                <a:close/>
                <a:moveTo>
                  <a:pt x="184244" y="253336"/>
                </a:moveTo>
                <a:lnTo>
                  <a:pt x="107476" y="253336"/>
                </a:lnTo>
                <a:lnTo>
                  <a:pt x="107476" y="230305"/>
                </a:lnTo>
                <a:lnTo>
                  <a:pt x="134345" y="230305"/>
                </a:lnTo>
                <a:lnTo>
                  <a:pt x="134345" y="115153"/>
                </a:lnTo>
                <a:lnTo>
                  <a:pt x="111314" y="115153"/>
                </a:lnTo>
                <a:lnTo>
                  <a:pt x="111314" y="92122"/>
                </a:lnTo>
                <a:lnTo>
                  <a:pt x="157375" y="92122"/>
                </a:lnTo>
                <a:lnTo>
                  <a:pt x="157375" y="115153"/>
                </a:lnTo>
                <a:lnTo>
                  <a:pt x="157375" y="230305"/>
                </a:lnTo>
                <a:lnTo>
                  <a:pt x="184244" y="230305"/>
                </a:lnTo>
                <a:lnTo>
                  <a:pt x="184244" y="253336"/>
                </a:lnTo>
                <a:close/>
              </a:path>
            </a:pathLst>
          </a:custGeom>
          <a:solidFill>
            <a:schemeClr val="accent2"/>
          </a:solidFill>
          <a:ln w="377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2000" noProof="0">
              <a:solidFill>
                <a:srgbClr val="211F26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20B954DF-4F47-4EE6-BD5B-18535B9DF362}"/>
              </a:ext>
            </a:extLst>
          </p:cNvPr>
          <p:cNvGrpSpPr/>
          <p:nvPr userDrawn="1"/>
        </p:nvGrpSpPr>
        <p:grpSpPr>
          <a:xfrm>
            <a:off x="-3786437" y="0"/>
            <a:ext cx="3706222" cy="5359349"/>
            <a:chOff x="-3786437" y="0"/>
            <a:chExt cx="3706222" cy="5359349"/>
          </a:xfrm>
        </p:grpSpPr>
        <p:sp>
          <p:nvSpPr>
            <p:cNvPr id="157" name="Rechthoek 11">
              <a:extLst>
                <a:ext uri="{FF2B5EF4-FFF2-40B4-BE49-F238E27FC236}">
                  <a16:creationId xmlns:a16="http://schemas.microsoft.com/office/drawing/2014/main" id="{508743D5-1143-4EAC-948B-5721B291DFEB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Choosing text levels</a:t>
              </a:r>
            </a:p>
          </p:txBody>
        </p:sp>
        <p:sp>
          <p:nvSpPr>
            <p:cNvPr id="173" name="Ovaal 12">
              <a:extLst>
                <a:ext uri="{FF2B5EF4-FFF2-40B4-BE49-F238E27FC236}">
                  <a16:creationId xmlns:a16="http://schemas.microsoft.com/office/drawing/2014/main" id="{83B7DEEC-B95D-4E1A-A09E-116C052EF266}"/>
                </a:ext>
              </a:extLst>
            </p:cNvPr>
            <p:cNvSpPr/>
            <p:nvPr userDrawn="1"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74" name="Ovaal 14">
              <a:extLst>
                <a:ext uri="{FF2B5EF4-FFF2-40B4-BE49-F238E27FC236}">
                  <a16:creationId xmlns:a16="http://schemas.microsoft.com/office/drawing/2014/main" id="{0A124F72-B2EF-4C19-87D6-CE7F69862988}"/>
                </a:ext>
              </a:extLst>
            </p:cNvPr>
            <p:cNvSpPr/>
            <p:nvPr userDrawn="1"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75" name="Rechthoek 15">
              <a:extLst>
                <a:ext uri="{FF2B5EF4-FFF2-40B4-BE49-F238E27FC236}">
                  <a16:creationId xmlns:a16="http://schemas.microsoft.com/office/drawing/2014/main" id="{24F736A6-117A-4731-80DA-3C5A8CFD5FC5}"/>
                </a:ext>
              </a:extLst>
            </p:cNvPr>
            <p:cNvSpPr/>
            <p:nvPr userDrawn="1"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Under the tab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use the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list level-buttons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choose a text level. 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Choose from:</a:t>
              </a:r>
            </a:p>
          </p:txBody>
        </p:sp>
        <p:sp>
          <p:nvSpPr>
            <p:cNvPr id="211" name="Ovaal 17">
              <a:extLst>
                <a:ext uri="{FF2B5EF4-FFF2-40B4-BE49-F238E27FC236}">
                  <a16:creationId xmlns:a16="http://schemas.microsoft.com/office/drawing/2014/main" id="{C44398B0-A7EC-4E74-9A1D-68A4479C5C50}"/>
                </a:ext>
              </a:extLst>
            </p:cNvPr>
            <p:cNvSpPr/>
            <p:nvPr userDrawn="1"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18" name="Ovaal 19">
              <a:extLst>
                <a:ext uri="{FF2B5EF4-FFF2-40B4-BE49-F238E27FC236}">
                  <a16:creationId xmlns:a16="http://schemas.microsoft.com/office/drawing/2014/main" id="{C8DCF67A-A9F7-479C-A44E-6225F1C50E4E}"/>
                </a:ext>
              </a:extLst>
            </p:cNvPr>
            <p:cNvSpPr/>
            <p:nvPr userDrawn="1"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219" name="Ovaal 21">
              <a:extLst>
                <a:ext uri="{FF2B5EF4-FFF2-40B4-BE49-F238E27FC236}">
                  <a16:creationId xmlns:a16="http://schemas.microsoft.com/office/drawing/2014/main" id="{2654DD50-EB97-4DB6-BD34-C3472BAB0365}"/>
                </a:ext>
              </a:extLst>
            </p:cNvPr>
            <p:cNvSpPr/>
            <p:nvPr userDrawn="1"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225" name="Ovaal 23">
              <a:extLst>
                <a:ext uri="{FF2B5EF4-FFF2-40B4-BE49-F238E27FC236}">
                  <a16:creationId xmlns:a16="http://schemas.microsoft.com/office/drawing/2014/main" id="{FF954CB5-0849-4282-A2A6-082625F33E55}"/>
                </a:ext>
              </a:extLst>
            </p:cNvPr>
            <p:cNvSpPr/>
            <p:nvPr userDrawn="1"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226" name="Ovaal 25">
              <a:extLst>
                <a:ext uri="{FF2B5EF4-FFF2-40B4-BE49-F238E27FC236}">
                  <a16:creationId xmlns:a16="http://schemas.microsoft.com/office/drawing/2014/main" id="{AB392B81-7DB1-4A43-8B3F-C7517BEC39C8}"/>
                </a:ext>
              </a:extLst>
            </p:cNvPr>
            <p:cNvSpPr/>
            <p:nvPr userDrawn="1"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227" name="Ovaal 27">
              <a:extLst>
                <a:ext uri="{FF2B5EF4-FFF2-40B4-BE49-F238E27FC236}">
                  <a16:creationId xmlns:a16="http://schemas.microsoft.com/office/drawing/2014/main" id="{CB8CF6CD-9EF6-4A26-9127-D5E0D38C84D0}"/>
                </a:ext>
              </a:extLst>
            </p:cNvPr>
            <p:cNvSpPr/>
            <p:nvPr userDrawn="1"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228" name="Ovaal 29">
              <a:extLst>
                <a:ext uri="{FF2B5EF4-FFF2-40B4-BE49-F238E27FC236}">
                  <a16:creationId xmlns:a16="http://schemas.microsoft.com/office/drawing/2014/main" id="{6CFFB974-A508-4A10-BC93-899AA2836EC1}"/>
                </a:ext>
              </a:extLst>
            </p:cNvPr>
            <p:cNvSpPr/>
            <p:nvPr userDrawn="1"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229" name="Rechthoek 31">
              <a:extLst>
                <a:ext uri="{FF2B5EF4-FFF2-40B4-BE49-F238E27FC236}">
                  <a16:creationId xmlns:a16="http://schemas.microsoft.com/office/drawing/2014/main" id="{B653EFD6-8C2A-4259-B7DD-660E1E144044}"/>
                </a:ext>
              </a:extLst>
            </p:cNvPr>
            <p:cNvSpPr/>
            <p:nvPr userDrawn="1"/>
          </p:nvSpPr>
          <p:spPr>
            <a:xfrm>
              <a:off x="-3786437" y="4531349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en-GB" sz="1200" b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grpSp>
          <p:nvGrpSpPr>
            <p:cNvPr id="230" name="VOORBEELD">
              <a:extLst>
                <a:ext uri="{FF2B5EF4-FFF2-40B4-BE49-F238E27FC236}">
                  <a16:creationId xmlns:a16="http://schemas.microsoft.com/office/drawing/2014/main" id="{24FFE436-239A-4639-84B6-98DD9EC651EA}"/>
                </a:ext>
              </a:extLst>
            </p:cNvPr>
            <p:cNvGrpSpPr/>
            <p:nvPr userDrawn="1"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235" name="Rechthoek 34">
                <a:extLst>
                  <a:ext uri="{FF2B5EF4-FFF2-40B4-BE49-F238E27FC236}">
                    <a16:creationId xmlns:a16="http://schemas.microsoft.com/office/drawing/2014/main" id="{304F54DD-8D3F-4A5B-A9E6-CCA25618C5FB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GB" sz="9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Home</a:t>
                </a:r>
              </a:p>
            </p:txBody>
          </p:sp>
          <p:sp>
            <p:nvSpPr>
              <p:cNvPr id="236" name="Rechthoek 35">
                <a:extLst>
                  <a:ext uri="{FF2B5EF4-FFF2-40B4-BE49-F238E27FC236}">
                    <a16:creationId xmlns:a16="http://schemas.microsoft.com/office/drawing/2014/main" id="{FB799143-8DD3-4735-B864-94C65F9C9C27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237" name="Groep 36">
                <a:extLst>
                  <a:ext uri="{FF2B5EF4-FFF2-40B4-BE49-F238E27FC236}">
                    <a16:creationId xmlns:a16="http://schemas.microsoft.com/office/drawing/2014/main" id="{F0ECAFED-C0F3-43FF-B358-489AB20AD660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268" name="Groep 67">
                  <a:extLst>
                    <a:ext uri="{FF2B5EF4-FFF2-40B4-BE49-F238E27FC236}">
                      <a16:creationId xmlns:a16="http://schemas.microsoft.com/office/drawing/2014/main" id="{B0803DE0-41F7-4C78-88CC-174E01CA9E5C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270" name="Rechte verbindingslijn 69">
                    <a:extLst>
                      <a:ext uri="{FF2B5EF4-FFF2-40B4-BE49-F238E27FC236}">
                        <a16:creationId xmlns:a16="http://schemas.microsoft.com/office/drawing/2014/main" id="{675DE174-3591-4694-A317-1F1A0287689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71" name="Rechte verbindingslijn 70">
                    <a:extLst>
                      <a:ext uri="{FF2B5EF4-FFF2-40B4-BE49-F238E27FC236}">
                        <a16:creationId xmlns:a16="http://schemas.microsoft.com/office/drawing/2014/main" id="{F29DA839-D010-42CF-BF31-109078F2DB1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72" name="Rechte verbindingslijn 71">
                    <a:extLst>
                      <a:ext uri="{FF2B5EF4-FFF2-40B4-BE49-F238E27FC236}">
                        <a16:creationId xmlns:a16="http://schemas.microsoft.com/office/drawing/2014/main" id="{7210403B-D4DD-4C41-AFB1-4DD068B190F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73" name="Rechte verbindingslijn 72">
                    <a:extLst>
                      <a:ext uri="{FF2B5EF4-FFF2-40B4-BE49-F238E27FC236}">
                        <a16:creationId xmlns:a16="http://schemas.microsoft.com/office/drawing/2014/main" id="{7025F723-686A-47EA-B8AC-6715AA7F9BD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74" name="Rechte verbindingslijn 73">
                    <a:extLst>
                      <a:ext uri="{FF2B5EF4-FFF2-40B4-BE49-F238E27FC236}">
                        <a16:creationId xmlns:a16="http://schemas.microsoft.com/office/drawing/2014/main" id="{DD68C049-5960-431A-829A-85B2EE7146B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69" name="Pijl: rechts 68">
                  <a:extLst>
                    <a:ext uri="{FF2B5EF4-FFF2-40B4-BE49-F238E27FC236}">
                      <a16:creationId xmlns:a16="http://schemas.microsoft.com/office/drawing/2014/main" id="{31F779E6-D4AA-4A98-90CF-21D098CF80E6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238" name="Groep 37">
                <a:extLst>
                  <a:ext uri="{FF2B5EF4-FFF2-40B4-BE49-F238E27FC236}">
                    <a16:creationId xmlns:a16="http://schemas.microsoft.com/office/drawing/2014/main" id="{B98584C4-587A-4274-9305-F6D7FF86C7DA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261" name="Groep 60">
                  <a:extLst>
                    <a:ext uri="{FF2B5EF4-FFF2-40B4-BE49-F238E27FC236}">
                      <a16:creationId xmlns:a16="http://schemas.microsoft.com/office/drawing/2014/main" id="{C26B7736-7787-45AE-81ED-E03A39455E83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263" name="Rechte verbindingslijn 62">
                    <a:extLst>
                      <a:ext uri="{FF2B5EF4-FFF2-40B4-BE49-F238E27FC236}">
                        <a16:creationId xmlns:a16="http://schemas.microsoft.com/office/drawing/2014/main" id="{EBAC510F-E9C9-47E7-BD77-44500F648E0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64" name="Rechte verbindingslijn 63">
                    <a:extLst>
                      <a:ext uri="{FF2B5EF4-FFF2-40B4-BE49-F238E27FC236}">
                        <a16:creationId xmlns:a16="http://schemas.microsoft.com/office/drawing/2014/main" id="{E8B44FDC-C79B-4288-8772-AE6B4855572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65" name="Rechte verbindingslijn 64">
                    <a:extLst>
                      <a:ext uri="{FF2B5EF4-FFF2-40B4-BE49-F238E27FC236}">
                        <a16:creationId xmlns:a16="http://schemas.microsoft.com/office/drawing/2014/main" id="{B45991E9-9F49-48E9-8386-657FF1B5130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66" name="Rechte verbindingslijn 65">
                    <a:extLst>
                      <a:ext uri="{FF2B5EF4-FFF2-40B4-BE49-F238E27FC236}">
                        <a16:creationId xmlns:a16="http://schemas.microsoft.com/office/drawing/2014/main" id="{2D463443-33EF-4883-8603-A0961A5A947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67" name="Rechte verbindingslijn 66">
                    <a:extLst>
                      <a:ext uri="{FF2B5EF4-FFF2-40B4-BE49-F238E27FC236}">
                        <a16:creationId xmlns:a16="http://schemas.microsoft.com/office/drawing/2014/main" id="{C594FD0D-DE9D-42AB-9CB6-069031B692D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62" name="Pijl: rechts 61">
                  <a:extLst>
                    <a:ext uri="{FF2B5EF4-FFF2-40B4-BE49-F238E27FC236}">
                      <a16:creationId xmlns:a16="http://schemas.microsoft.com/office/drawing/2014/main" id="{0D29D671-1CE2-4F67-88BD-50ECE780FC6A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239" name="Rechte verbindingslijn 38">
                <a:extLst>
                  <a:ext uri="{FF2B5EF4-FFF2-40B4-BE49-F238E27FC236}">
                    <a16:creationId xmlns:a16="http://schemas.microsoft.com/office/drawing/2014/main" id="{046C1B19-C827-4BFE-AF1C-038F2BB9740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240" name="Rechte verbindingslijn 39">
                <a:extLst>
                  <a:ext uri="{FF2B5EF4-FFF2-40B4-BE49-F238E27FC236}">
                    <a16:creationId xmlns:a16="http://schemas.microsoft.com/office/drawing/2014/main" id="{B78C5ADF-3523-4FD3-AAC8-0B499FC2F97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241" name="Rechthoek 40">
                <a:extLst>
                  <a:ext uri="{FF2B5EF4-FFF2-40B4-BE49-F238E27FC236}">
                    <a16:creationId xmlns:a16="http://schemas.microsoft.com/office/drawing/2014/main" id="{D44E4828-AD17-4DA6-B663-AB30255567E4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up</a:t>
                </a:r>
              </a:p>
            </p:txBody>
          </p:sp>
          <p:sp>
            <p:nvSpPr>
              <p:cNvPr id="242" name="Rechthoek 41">
                <a:extLst>
                  <a:ext uri="{FF2B5EF4-FFF2-40B4-BE49-F238E27FC236}">
                    <a16:creationId xmlns:a16="http://schemas.microsoft.com/office/drawing/2014/main" id="{A9C7E9E1-F283-4E2D-B0EA-235A657DF301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down</a:t>
                </a:r>
              </a:p>
            </p:txBody>
          </p:sp>
          <p:grpSp>
            <p:nvGrpSpPr>
              <p:cNvPr id="243" name="Groep 42">
                <a:extLst>
                  <a:ext uri="{FF2B5EF4-FFF2-40B4-BE49-F238E27FC236}">
                    <a16:creationId xmlns:a16="http://schemas.microsoft.com/office/drawing/2014/main" id="{02DA7B59-6EB9-46BC-8F9C-BC481E4B3469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253" name="Rechthoek 52">
                  <a:extLst>
                    <a:ext uri="{FF2B5EF4-FFF2-40B4-BE49-F238E27FC236}">
                      <a16:creationId xmlns:a16="http://schemas.microsoft.com/office/drawing/2014/main" id="{77132A17-1F56-4455-B88F-1636E14E90AA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254" name="Groep 53">
                  <a:extLst>
                    <a:ext uri="{FF2B5EF4-FFF2-40B4-BE49-F238E27FC236}">
                      <a16:creationId xmlns:a16="http://schemas.microsoft.com/office/drawing/2014/main" id="{AA221E75-19F7-4637-B5C5-4FA0F96DD8BB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256" name="Rechte verbindingslijn 55">
                    <a:extLst>
                      <a:ext uri="{FF2B5EF4-FFF2-40B4-BE49-F238E27FC236}">
                        <a16:creationId xmlns:a16="http://schemas.microsoft.com/office/drawing/2014/main" id="{447957C0-BCAA-4E66-888C-E05EF72AB87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57" name="Rechte verbindingslijn 56">
                    <a:extLst>
                      <a:ext uri="{FF2B5EF4-FFF2-40B4-BE49-F238E27FC236}">
                        <a16:creationId xmlns:a16="http://schemas.microsoft.com/office/drawing/2014/main" id="{67942C7D-3FED-4E69-9218-EBC18A79970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58" name="Rechte verbindingslijn 57">
                    <a:extLst>
                      <a:ext uri="{FF2B5EF4-FFF2-40B4-BE49-F238E27FC236}">
                        <a16:creationId xmlns:a16="http://schemas.microsoft.com/office/drawing/2014/main" id="{F0EA5915-F69B-4A3B-B642-4DFC052FA9C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59" name="Rechte verbindingslijn 58">
                    <a:extLst>
                      <a:ext uri="{FF2B5EF4-FFF2-40B4-BE49-F238E27FC236}">
                        <a16:creationId xmlns:a16="http://schemas.microsoft.com/office/drawing/2014/main" id="{BCE4FBB4-1CB2-4E69-9ECB-517C5367582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60" name="Rechte verbindingslijn 59">
                    <a:extLst>
                      <a:ext uri="{FF2B5EF4-FFF2-40B4-BE49-F238E27FC236}">
                        <a16:creationId xmlns:a16="http://schemas.microsoft.com/office/drawing/2014/main" id="{5A763A20-E2D8-4F58-9A12-5587F215D01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55" name="Pijl: rechts 54">
                  <a:extLst>
                    <a:ext uri="{FF2B5EF4-FFF2-40B4-BE49-F238E27FC236}">
                      <a16:creationId xmlns:a16="http://schemas.microsoft.com/office/drawing/2014/main" id="{D5E6229E-7EC6-4658-9647-A27DF1EF1BB6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244" name="Groep 43">
                <a:extLst>
                  <a:ext uri="{FF2B5EF4-FFF2-40B4-BE49-F238E27FC236}">
                    <a16:creationId xmlns:a16="http://schemas.microsoft.com/office/drawing/2014/main" id="{8443B46C-0FD2-42A4-AAF7-386ACD99C5C5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245" name="Rechthoek 44">
                  <a:extLst>
                    <a:ext uri="{FF2B5EF4-FFF2-40B4-BE49-F238E27FC236}">
                      <a16:creationId xmlns:a16="http://schemas.microsoft.com/office/drawing/2014/main" id="{E08584B4-2D82-4D76-B451-06B3CC3789BE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246" name="Groep 45">
                  <a:extLst>
                    <a:ext uri="{FF2B5EF4-FFF2-40B4-BE49-F238E27FC236}">
                      <a16:creationId xmlns:a16="http://schemas.microsoft.com/office/drawing/2014/main" id="{EAEC3B38-C2BE-4DB8-BDE5-BD2C52141819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248" name="Rechte verbindingslijn 47">
                    <a:extLst>
                      <a:ext uri="{FF2B5EF4-FFF2-40B4-BE49-F238E27FC236}">
                        <a16:creationId xmlns:a16="http://schemas.microsoft.com/office/drawing/2014/main" id="{8339C27E-56EA-4DD3-BFB2-D5E27938D6D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49" name="Rechte verbindingslijn 48">
                    <a:extLst>
                      <a:ext uri="{FF2B5EF4-FFF2-40B4-BE49-F238E27FC236}">
                        <a16:creationId xmlns:a16="http://schemas.microsoft.com/office/drawing/2014/main" id="{A5546E30-96E8-4D9A-8A66-B1F1BA48760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50" name="Rechte verbindingslijn 49">
                    <a:extLst>
                      <a:ext uri="{FF2B5EF4-FFF2-40B4-BE49-F238E27FC236}">
                        <a16:creationId xmlns:a16="http://schemas.microsoft.com/office/drawing/2014/main" id="{24C026EE-21DA-4AC2-B902-A4687FABF4F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51" name="Rechte verbindingslijn 50">
                    <a:extLst>
                      <a:ext uri="{FF2B5EF4-FFF2-40B4-BE49-F238E27FC236}">
                        <a16:creationId xmlns:a16="http://schemas.microsoft.com/office/drawing/2014/main" id="{E206A436-FE5D-486D-A61E-DC420D335D4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52" name="Rechte verbindingslijn 51">
                    <a:extLst>
                      <a:ext uri="{FF2B5EF4-FFF2-40B4-BE49-F238E27FC236}">
                        <a16:creationId xmlns:a16="http://schemas.microsoft.com/office/drawing/2014/main" id="{DE03AF85-54EE-46F7-980E-6942AE55116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47" name="Pijl: rechts 46">
                  <a:extLst>
                    <a:ext uri="{FF2B5EF4-FFF2-40B4-BE49-F238E27FC236}">
                      <a16:creationId xmlns:a16="http://schemas.microsoft.com/office/drawing/2014/main" id="{E124FE02-9698-4B9F-8E0A-7FF9C41D36E9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grpSp>
          <p:nvGrpSpPr>
            <p:cNvPr id="231" name="ICOON_info">
              <a:extLst>
                <a:ext uri="{FF2B5EF4-FFF2-40B4-BE49-F238E27FC236}">
                  <a16:creationId xmlns:a16="http://schemas.microsoft.com/office/drawing/2014/main" id="{80DC11D8-5071-4BD9-AB2A-6F374686E173}"/>
                </a:ext>
              </a:extLst>
            </p:cNvPr>
            <p:cNvGrpSpPr/>
            <p:nvPr userDrawn="1"/>
          </p:nvGrpSpPr>
          <p:grpSpPr>
            <a:xfrm>
              <a:off x="-363900" y="4419643"/>
              <a:ext cx="283685" cy="283692"/>
              <a:chOff x="-498635" y="5932072"/>
              <a:chExt cx="267555" cy="267562"/>
            </a:xfrm>
          </p:grpSpPr>
          <p:sp>
            <p:nvSpPr>
              <p:cNvPr id="233" name="Ovaal 74">
                <a:extLst>
                  <a:ext uri="{FF2B5EF4-FFF2-40B4-BE49-F238E27FC236}">
                    <a16:creationId xmlns:a16="http://schemas.microsoft.com/office/drawing/2014/main" id="{5A6A28AC-1BFC-49B0-969F-BE513317DB2F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34" name="Graphic 163" descr="Informatie">
                <a:extLst>
                  <a:ext uri="{FF2B5EF4-FFF2-40B4-BE49-F238E27FC236}">
                    <a16:creationId xmlns:a16="http://schemas.microsoft.com/office/drawing/2014/main" id="{A01BA94C-FE66-4B1E-BB4A-0C9DE8DD2C08}"/>
                  </a:ext>
                </a:extLst>
              </p:cNvPr>
              <p:cNvSpPr/>
              <p:nvPr/>
            </p:nvSpPr>
            <p:spPr>
              <a:xfrm>
                <a:off x="-498635" y="5932079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chemeClr val="accent2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32" name="Tijdelijke aanduiding voor tekst 2">
              <a:extLst>
                <a:ext uri="{FF2B5EF4-FFF2-40B4-BE49-F238E27FC236}">
                  <a16:creationId xmlns:a16="http://schemas.microsoft.com/office/drawing/2014/main" id="{7D91AF43-A55E-4D19-AE44-83592208AB16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-3255019" y="1845859"/>
              <a:ext cx="2219788" cy="2564337"/>
            </a:xfrm>
            <a:prstGeom prst="rect">
              <a:avLst/>
            </a:prstGeom>
          </p:spPr>
          <p:txBody>
            <a:bodyPr vert="horz" lIns="0" tIns="0" rIns="0" bIns="0" rtlCol="0">
              <a:noAutofit/>
            </a:bodyPr>
            <a:lstStyle>
              <a:lvl1pPr marL="180000" indent="-180000" algn="l" defTabSz="719138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chemeClr val="tx1"/>
                </a:buClr>
                <a:buSzPct val="100000"/>
                <a:buFont typeface="Segoe UI Light" panose="020B0502040204020203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24000" indent="-180000" algn="l" defTabSz="719138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  <a:defRPr sz="1400" i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68000" indent="-180000" algn="l" defTabSz="719138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  <a:defRPr sz="1200" i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48000" indent="-180000" algn="l" defTabSz="719138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SzPct val="100000"/>
                <a:buFont typeface="Arial" panose="020B0604020202020204" pitchFamily="34" charset="0"/>
                <a:buChar char="•"/>
                <a:defRPr sz="1050" b="0" strike="noStrike" kern="1200" cap="none" spc="50" baseline="0">
                  <a:ln>
                    <a:noFill/>
                  </a:ln>
                  <a:solidFill>
                    <a:schemeClr val="tx1"/>
                  </a:solidFill>
                  <a:latin typeface="+mn-lt"/>
                  <a:ea typeface="+mn-ea"/>
                  <a:cs typeface="Calibri" panose="020F0502020204030204" pitchFamily="34" charset="0"/>
                </a:defRPr>
              </a:lvl4pPr>
              <a:lvl5pPr marL="0" indent="0" algn="l" defTabSz="719138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chemeClr val="tx2"/>
                </a:buClr>
                <a:buFont typeface="+mj-lt"/>
                <a:buNone/>
                <a:defRPr sz="1400" b="0" i="0" kern="1200" spc="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0" indent="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tx1"/>
                </a:buClr>
                <a:buFont typeface="+mj-lt"/>
                <a:buNone/>
                <a:defRPr sz="1600" b="1" i="0" kern="1200" cap="all" spc="50" baseline="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6pPr>
              <a:lvl7pPr marL="0" indent="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tx1"/>
                </a:buClr>
                <a:buFont typeface="+mj-lt"/>
                <a:buNone/>
                <a:defRPr sz="1600" b="1" i="0" kern="1200" cap="none" spc="50" baseline="0">
                  <a:solidFill>
                    <a:schemeClr val="accent1"/>
                  </a:solidFill>
                  <a:latin typeface="+mj-lt"/>
                  <a:ea typeface="+mn-ea"/>
                  <a:cs typeface="+mn-cs"/>
                </a:defRPr>
              </a:lvl7pPr>
              <a:lvl8pPr marL="0" indent="0" algn="l" defTabSz="914400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600"/>
                </a:spcAft>
                <a:buFont typeface="Arial" panose="020B0604020202020204" pitchFamily="34" charset="0"/>
                <a:buNone/>
                <a:defRPr sz="2000" i="1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8pPr>
              <a:lvl9pPr marL="0" indent="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1200"/>
                </a:spcAft>
                <a:buFont typeface="Arial" panose="020B0604020202020204" pitchFamily="34" charset="0"/>
                <a:buNone/>
                <a:defRPr sz="1050" b="0" kern="1200">
                  <a:solidFill>
                    <a:schemeClr val="bg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400"/>
                </a:spcBef>
                <a:spcAft>
                  <a:spcPts val="400"/>
                </a:spcAft>
              </a:pPr>
              <a:r>
                <a:rPr lang="en-GB" sz="1200" dirty="0"/>
                <a:t>Bullet</a:t>
              </a:r>
            </a:p>
            <a:p>
              <a:pPr lvl="1">
                <a:spcBef>
                  <a:spcPts val="400"/>
                </a:spcBef>
                <a:spcAft>
                  <a:spcPts val="400"/>
                </a:spcAft>
              </a:pPr>
              <a:r>
                <a:rPr lang="en-GB" sz="1200" dirty="0"/>
                <a:t>Sub-bullet</a:t>
              </a:r>
            </a:p>
            <a:p>
              <a:pPr lvl="2">
                <a:spcBef>
                  <a:spcPts val="400"/>
                </a:spcBef>
                <a:spcAft>
                  <a:spcPts val="400"/>
                </a:spcAft>
              </a:pPr>
              <a:r>
                <a:rPr lang="en-GB" sz="1100" dirty="0"/>
                <a:t>Sub-sub-bullet</a:t>
              </a:r>
            </a:p>
            <a:p>
              <a:pPr lvl="3">
                <a:spcBef>
                  <a:spcPts val="400"/>
                </a:spcBef>
                <a:spcAft>
                  <a:spcPts val="400"/>
                </a:spcAft>
              </a:pPr>
              <a:r>
                <a:rPr lang="en-GB" sz="1000" dirty="0"/>
                <a:t>Sub-sub-sub-bullet</a:t>
              </a:r>
            </a:p>
            <a:p>
              <a:pPr lvl="4">
                <a:spcBef>
                  <a:spcPts val="400"/>
                </a:spcBef>
                <a:spcAft>
                  <a:spcPts val="400"/>
                </a:spcAft>
              </a:pPr>
              <a:r>
                <a:rPr lang="en-GB" sz="1200" dirty="0"/>
                <a:t>Default text</a:t>
              </a:r>
            </a:p>
            <a:p>
              <a:pPr lvl="5">
                <a:spcBef>
                  <a:spcPts val="400"/>
                </a:spcBef>
                <a:spcAft>
                  <a:spcPts val="400"/>
                </a:spcAft>
              </a:pPr>
              <a:r>
                <a:rPr lang="en-GB" sz="1400" dirty="0"/>
                <a:t>Subtitle #1</a:t>
              </a:r>
            </a:p>
            <a:p>
              <a:pPr lvl="6">
                <a:spcBef>
                  <a:spcPts val="400"/>
                </a:spcBef>
                <a:spcAft>
                  <a:spcPts val="400"/>
                </a:spcAft>
              </a:pPr>
              <a:r>
                <a:rPr lang="en-GB" sz="1400" dirty="0"/>
                <a:t>Subtitle #2</a:t>
              </a:r>
            </a:p>
            <a:p>
              <a:pPr lvl="7">
                <a:spcBef>
                  <a:spcPts val="400"/>
                </a:spcBef>
                <a:spcAft>
                  <a:spcPts val="400"/>
                </a:spcAft>
              </a:pPr>
              <a:r>
                <a:rPr lang="en-GB" sz="1800" dirty="0"/>
                <a:t>Quote  </a:t>
              </a:r>
            </a:p>
            <a:p>
              <a:pPr lvl="8">
                <a:spcBef>
                  <a:spcPts val="400"/>
                </a:spcBef>
                <a:spcAft>
                  <a:spcPts val="400"/>
                </a:spcAft>
              </a:pPr>
              <a:r>
                <a:rPr lang="en-GB" sz="1000" dirty="0"/>
                <a:t>Source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867355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094" userDrawn="1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Tekstvak 96">
            <a:extLst>
              <a:ext uri="{FF2B5EF4-FFF2-40B4-BE49-F238E27FC236}">
                <a16:creationId xmlns:a16="http://schemas.microsoft.com/office/drawing/2014/main" id="{5DE08944-FE07-4FE7-B87F-78A9C958663D}"/>
              </a:ext>
            </a:extLst>
          </p:cNvPr>
          <p:cNvSpPr txBox="1"/>
          <p:nvPr userDrawn="1"/>
        </p:nvSpPr>
        <p:spPr>
          <a:xfrm>
            <a:off x="0" y="-286617"/>
            <a:ext cx="3009382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GB" sz="1050" cap="all" baseline="0">
                <a:solidFill>
                  <a:schemeClr val="accent2"/>
                </a:solidFill>
              </a:rPr>
              <a:t>IMAGE 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C5A12756-0172-4C3D-B837-33958C17569C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A375B049-B0FB-4BF0-8E81-6DF45F425497}" type="datetime4">
              <a:rPr lang="en-GB" smtClean="0"/>
              <a:t>29 September 2023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4C551F19-8FF6-4D2B-9AAB-C7D8AA751955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pPr algn="r"/>
            <a:endParaRPr lang="en-GB"/>
          </a:p>
        </p:txBody>
      </p:sp>
      <p:sp>
        <p:nvSpPr>
          <p:cNvPr id="84" name="Tijdelijke aanduiding voor afbeelding 83">
            <a:extLst>
              <a:ext uri="{FF2B5EF4-FFF2-40B4-BE49-F238E27FC236}">
                <a16:creationId xmlns:a16="http://schemas.microsoft.com/office/drawing/2014/main" id="{AFF74E15-65FF-4EA0-922C-F635CEE00D27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270734" y="-7343"/>
            <a:ext cx="11921265" cy="6525619"/>
          </a:xfrm>
          <a:custGeom>
            <a:avLst/>
            <a:gdLst>
              <a:gd name="connsiteX0" fmla="*/ 0 w 11921265"/>
              <a:gd name="connsiteY0" fmla="*/ 0 h 6525619"/>
              <a:gd name="connsiteX1" fmla="*/ 11921265 w 11921265"/>
              <a:gd name="connsiteY1" fmla="*/ 0 h 6525619"/>
              <a:gd name="connsiteX2" fmla="*/ 11921265 w 11921265"/>
              <a:gd name="connsiteY2" fmla="*/ 140429 h 6525619"/>
              <a:gd name="connsiteX3" fmla="*/ 11921265 w 11921265"/>
              <a:gd name="connsiteY3" fmla="*/ 1859437 h 6525619"/>
              <a:gd name="connsiteX4" fmla="*/ 11921265 w 11921265"/>
              <a:gd name="connsiteY4" fmla="*/ 4600501 h 6525619"/>
              <a:gd name="connsiteX5" fmla="*/ 11921265 w 11921265"/>
              <a:gd name="connsiteY5" fmla="*/ 6319509 h 6525619"/>
              <a:gd name="connsiteX6" fmla="*/ 11921265 w 11921265"/>
              <a:gd name="connsiteY6" fmla="*/ 6525619 h 6525619"/>
              <a:gd name="connsiteX7" fmla="*/ 11715840 w 11921265"/>
              <a:gd name="connsiteY7" fmla="*/ 6525619 h 6525619"/>
              <a:gd name="connsiteX8" fmla="*/ 7282799 w 11921265"/>
              <a:gd name="connsiteY8" fmla="*/ 6525619 h 6525619"/>
              <a:gd name="connsiteX9" fmla="*/ 759316 w 11921265"/>
              <a:gd name="connsiteY9" fmla="*/ 6525619 h 6525619"/>
              <a:gd name="connsiteX10" fmla="*/ 205426 w 11921265"/>
              <a:gd name="connsiteY10" fmla="*/ 6525619 h 6525619"/>
              <a:gd name="connsiteX11" fmla="*/ 179966 w 11921265"/>
              <a:gd name="connsiteY11" fmla="*/ 6525619 h 6525619"/>
              <a:gd name="connsiteX12" fmla="*/ 0 w 11921265"/>
              <a:gd name="connsiteY12" fmla="*/ 6345653 h 6525619"/>
              <a:gd name="connsiteX13" fmla="*/ 0 w 11921265"/>
              <a:gd name="connsiteY13" fmla="*/ 6319509 h 6525619"/>
              <a:gd name="connsiteX14" fmla="*/ 0 w 11921265"/>
              <a:gd name="connsiteY14" fmla="*/ 6168726 h 6525619"/>
              <a:gd name="connsiteX15" fmla="*/ 0 w 11921265"/>
              <a:gd name="connsiteY15" fmla="*/ 4600501 h 6525619"/>
              <a:gd name="connsiteX0" fmla="*/ 0 w 11921265"/>
              <a:gd name="connsiteY0" fmla="*/ 0 h 6525619"/>
              <a:gd name="connsiteX1" fmla="*/ 11921265 w 11921265"/>
              <a:gd name="connsiteY1" fmla="*/ 0 h 6525619"/>
              <a:gd name="connsiteX2" fmla="*/ 11921265 w 11921265"/>
              <a:gd name="connsiteY2" fmla="*/ 140429 h 6525619"/>
              <a:gd name="connsiteX3" fmla="*/ 11921265 w 11921265"/>
              <a:gd name="connsiteY3" fmla="*/ 1859437 h 6525619"/>
              <a:gd name="connsiteX4" fmla="*/ 11921265 w 11921265"/>
              <a:gd name="connsiteY4" fmla="*/ 4600501 h 6525619"/>
              <a:gd name="connsiteX5" fmla="*/ 11921265 w 11921265"/>
              <a:gd name="connsiteY5" fmla="*/ 6319509 h 6525619"/>
              <a:gd name="connsiteX6" fmla="*/ 11921265 w 11921265"/>
              <a:gd name="connsiteY6" fmla="*/ 6525619 h 6525619"/>
              <a:gd name="connsiteX7" fmla="*/ 11715840 w 11921265"/>
              <a:gd name="connsiteY7" fmla="*/ 6525619 h 6525619"/>
              <a:gd name="connsiteX8" fmla="*/ 7282799 w 11921265"/>
              <a:gd name="connsiteY8" fmla="*/ 6525619 h 6525619"/>
              <a:gd name="connsiteX9" fmla="*/ 759316 w 11921265"/>
              <a:gd name="connsiteY9" fmla="*/ 6525619 h 6525619"/>
              <a:gd name="connsiteX10" fmla="*/ 205426 w 11921265"/>
              <a:gd name="connsiteY10" fmla="*/ 6525619 h 6525619"/>
              <a:gd name="connsiteX11" fmla="*/ 179966 w 11921265"/>
              <a:gd name="connsiteY11" fmla="*/ 6525619 h 6525619"/>
              <a:gd name="connsiteX12" fmla="*/ 0 w 11921265"/>
              <a:gd name="connsiteY12" fmla="*/ 6345653 h 6525619"/>
              <a:gd name="connsiteX13" fmla="*/ 0 w 11921265"/>
              <a:gd name="connsiteY13" fmla="*/ 6168726 h 6525619"/>
              <a:gd name="connsiteX14" fmla="*/ 0 w 11921265"/>
              <a:gd name="connsiteY14" fmla="*/ 4600501 h 6525619"/>
              <a:gd name="connsiteX15" fmla="*/ 0 w 11921265"/>
              <a:gd name="connsiteY15" fmla="*/ 0 h 6525619"/>
              <a:gd name="connsiteX0" fmla="*/ 0 w 11921265"/>
              <a:gd name="connsiteY0" fmla="*/ 0 h 6525619"/>
              <a:gd name="connsiteX1" fmla="*/ 11921265 w 11921265"/>
              <a:gd name="connsiteY1" fmla="*/ 0 h 6525619"/>
              <a:gd name="connsiteX2" fmla="*/ 11921265 w 11921265"/>
              <a:gd name="connsiteY2" fmla="*/ 140429 h 6525619"/>
              <a:gd name="connsiteX3" fmla="*/ 11921265 w 11921265"/>
              <a:gd name="connsiteY3" fmla="*/ 1859437 h 6525619"/>
              <a:gd name="connsiteX4" fmla="*/ 11921265 w 11921265"/>
              <a:gd name="connsiteY4" fmla="*/ 4600501 h 6525619"/>
              <a:gd name="connsiteX5" fmla="*/ 11921265 w 11921265"/>
              <a:gd name="connsiteY5" fmla="*/ 6319509 h 6525619"/>
              <a:gd name="connsiteX6" fmla="*/ 11921265 w 11921265"/>
              <a:gd name="connsiteY6" fmla="*/ 6525619 h 6525619"/>
              <a:gd name="connsiteX7" fmla="*/ 11715840 w 11921265"/>
              <a:gd name="connsiteY7" fmla="*/ 6525619 h 6525619"/>
              <a:gd name="connsiteX8" fmla="*/ 7282799 w 11921265"/>
              <a:gd name="connsiteY8" fmla="*/ 6525619 h 6525619"/>
              <a:gd name="connsiteX9" fmla="*/ 759316 w 11921265"/>
              <a:gd name="connsiteY9" fmla="*/ 6525619 h 6525619"/>
              <a:gd name="connsiteX10" fmla="*/ 179966 w 11921265"/>
              <a:gd name="connsiteY10" fmla="*/ 6525619 h 6525619"/>
              <a:gd name="connsiteX11" fmla="*/ 0 w 11921265"/>
              <a:gd name="connsiteY11" fmla="*/ 6345653 h 6525619"/>
              <a:gd name="connsiteX12" fmla="*/ 0 w 11921265"/>
              <a:gd name="connsiteY12" fmla="*/ 6168726 h 6525619"/>
              <a:gd name="connsiteX13" fmla="*/ 0 w 11921265"/>
              <a:gd name="connsiteY13" fmla="*/ 4600501 h 6525619"/>
              <a:gd name="connsiteX14" fmla="*/ 0 w 11921265"/>
              <a:gd name="connsiteY14" fmla="*/ 0 h 6525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921265" h="6525619">
                <a:moveTo>
                  <a:pt x="0" y="0"/>
                </a:moveTo>
                <a:lnTo>
                  <a:pt x="11921265" y="0"/>
                </a:lnTo>
                <a:lnTo>
                  <a:pt x="11921265" y="140429"/>
                </a:lnTo>
                <a:lnTo>
                  <a:pt x="11921265" y="1859437"/>
                </a:lnTo>
                <a:lnTo>
                  <a:pt x="11921265" y="4600501"/>
                </a:lnTo>
                <a:lnTo>
                  <a:pt x="11921265" y="6319509"/>
                </a:lnTo>
                <a:lnTo>
                  <a:pt x="11921265" y="6525619"/>
                </a:lnTo>
                <a:lnTo>
                  <a:pt x="11715840" y="6525619"/>
                </a:lnTo>
                <a:lnTo>
                  <a:pt x="7282799" y="6525619"/>
                </a:lnTo>
                <a:lnTo>
                  <a:pt x="759316" y="6525619"/>
                </a:lnTo>
                <a:lnTo>
                  <a:pt x="179966" y="6525619"/>
                </a:lnTo>
                <a:cubicBezTo>
                  <a:pt x="80574" y="6525619"/>
                  <a:pt x="0" y="6445045"/>
                  <a:pt x="0" y="6345653"/>
                </a:cubicBezTo>
                <a:lnTo>
                  <a:pt x="0" y="6168726"/>
                </a:lnTo>
                <a:lnTo>
                  <a:pt x="0" y="4600501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wrap="square" bIns="1620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4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GB"/>
              <a:t>Click on the icon below</a:t>
            </a:r>
            <a:br>
              <a:rPr lang="en-GB"/>
            </a:br>
            <a:r>
              <a:rPr lang="en-GB"/>
              <a:t>to insert an image</a:t>
            </a: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B6A7924D-A3FF-4DF2-8475-7B5970ED4B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8242" y="1003524"/>
            <a:ext cx="10812896" cy="4146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Add your title here</a:t>
            </a:r>
            <a:endParaRPr lang="en-GB"/>
          </a:p>
        </p:txBody>
      </p:sp>
      <p:sp>
        <p:nvSpPr>
          <p:cNvPr id="213" name="Tijdelijke aanduiding voor verticale tekst 2">
            <a:extLst>
              <a:ext uri="{FF2B5EF4-FFF2-40B4-BE49-F238E27FC236}">
                <a16:creationId xmlns:a16="http://schemas.microsoft.com/office/drawing/2014/main" id="{01041808-F17D-4CF0-A455-81DDD4EDEDD7}"/>
              </a:ext>
            </a:extLst>
          </p:cNvPr>
          <p:cNvSpPr>
            <a:spLocks noGrp="1"/>
          </p:cNvSpPr>
          <p:nvPr>
            <p:ph type="body" orient="vert" idx="12" hasCustomPrompt="1"/>
          </p:nvPr>
        </p:nvSpPr>
        <p:spPr>
          <a:xfrm>
            <a:off x="828205" y="539119"/>
            <a:ext cx="4048595" cy="169277"/>
          </a:xfrm>
        </p:spPr>
        <p:txBody>
          <a:bodyPr vert="horz" wrap="square">
            <a:spAutoFit/>
          </a:bodyPr>
          <a:lstStyle>
            <a:lvl1pPr marL="0" indent="0">
              <a:buClr>
                <a:schemeClr val="bg1"/>
              </a:buClr>
              <a:buNone/>
              <a:defRPr sz="1100" cap="all" baseline="0">
                <a:solidFill>
                  <a:schemeClr val="tx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buClr>
                <a:schemeClr val="bg1"/>
              </a:buClr>
              <a:defRPr>
                <a:solidFill>
                  <a:schemeClr val="bg1"/>
                </a:solidFill>
              </a:defRPr>
            </a:lvl6pPr>
            <a:lvl7pPr>
              <a:buClr>
                <a:schemeClr val="bg1"/>
              </a:buCl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GB" noProof="0"/>
              <a:t>Chapter / subject</a:t>
            </a:r>
          </a:p>
        </p:txBody>
      </p:sp>
      <p:grpSp>
        <p:nvGrpSpPr>
          <p:cNvPr id="19" name="INSTRUCTION">
            <a:extLst>
              <a:ext uri="{FF2B5EF4-FFF2-40B4-BE49-F238E27FC236}">
                <a16:creationId xmlns:a16="http://schemas.microsoft.com/office/drawing/2014/main" id="{66F441B6-78DD-4B12-BA65-5FA68EF96E9E}"/>
              </a:ext>
            </a:extLst>
          </p:cNvPr>
          <p:cNvGrpSpPr/>
          <p:nvPr userDrawn="1"/>
        </p:nvGrpSpPr>
        <p:grpSpPr>
          <a:xfrm>
            <a:off x="12377595" y="0"/>
            <a:ext cx="3593637" cy="6669007"/>
            <a:chOff x="-3786437" y="0"/>
            <a:chExt cx="3593637" cy="6669007"/>
          </a:xfrm>
        </p:grpSpPr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9A9512BA-62BD-48F4-BE60-88D6FB3FC693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593677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an image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E81607C9-8091-4BAE-A782-EFBBBC1FF3A2}"/>
                </a:ext>
              </a:extLst>
            </p:cNvPr>
            <p:cNvSpPr/>
            <p:nvPr userDrawn="1"/>
          </p:nvSpPr>
          <p:spPr>
            <a:xfrm>
              <a:off x="-3786437" y="5841007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en-GB" sz="1200" b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sp>
          <p:nvSpPr>
            <p:cNvPr id="22" name="Ovaal 21">
              <a:extLst>
                <a:ext uri="{FF2B5EF4-FFF2-40B4-BE49-F238E27FC236}">
                  <a16:creationId xmlns:a16="http://schemas.microsoft.com/office/drawing/2014/main" id="{872C9005-3F23-4EC9-90AB-0590CE29A9BC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125C8024-1769-43EC-B48F-C6DC49BAC0D9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image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image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7D0E2101-455C-417F-AA48-0D7DA68D5997}"/>
                </a:ext>
              </a:extLst>
            </p:cNvPr>
            <p:cNvGrpSpPr/>
            <p:nvPr userDrawn="1"/>
          </p:nvGrpSpPr>
          <p:grpSpPr>
            <a:xfrm>
              <a:off x="-3316179" y="1231351"/>
              <a:ext cx="294789" cy="318834"/>
              <a:chOff x="14466489" y="1001522"/>
              <a:chExt cx="290627" cy="314333"/>
            </a:xfrm>
          </p:grpSpPr>
          <p:sp>
            <p:nvSpPr>
              <p:cNvPr id="78" name="Rechthoek 77">
                <a:extLst>
                  <a:ext uri="{FF2B5EF4-FFF2-40B4-BE49-F238E27FC236}">
                    <a16:creationId xmlns:a16="http://schemas.microsoft.com/office/drawing/2014/main" id="{B9A6FAED-FF46-47FA-AFA2-1D4107BA540B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79" name="Ovaal 78">
                <a:extLst>
                  <a:ext uri="{FF2B5EF4-FFF2-40B4-BE49-F238E27FC236}">
                    <a16:creationId xmlns:a16="http://schemas.microsoft.com/office/drawing/2014/main" id="{E32BDCA4-338E-41C6-BB4C-EDA80BBBCD40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80" name="Vrije vorm: vorm 79">
                <a:extLst>
                  <a:ext uri="{FF2B5EF4-FFF2-40B4-BE49-F238E27FC236}">
                    <a16:creationId xmlns:a16="http://schemas.microsoft.com/office/drawing/2014/main" id="{E20747DE-031A-498F-B8D0-4E72CE3CFC61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81" name="Rechthoek: afgeronde hoeken 80">
                <a:extLst>
                  <a:ext uri="{FF2B5EF4-FFF2-40B4-BE49-F238E27FC236}">
                    <a16:creationId xmlns:a16="http://schemas.microsoft.com/office/drawing/2014/main" id="{2622C112-ACEE-4366-A946-6071135F296F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82" name="Rechte verbindingslijn 81">
                <a:extLst>
                  <a:ext uri="{FF2B5EF4-FFF2-40B4-BE49-F238E27FC236}">
                    <a16:creationId xmlns:a16="http://schemas.microsoft.com/office/drawing/2014/main" id="{BDB9FFB8-5E8B-4A05-95DF-AF3021BA252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3" name="Rechte verbindingslijn 82">
                <a:extLst>
                  <a:ext uri="{FF2B5EF4-FFF2-40B4-BE49-F238E27FC236}">
                    <a16:creationId xmlns:a16="http://schemas.microsoft.com/office/drawing/2014/main" id="{35B8665C-E113-46B1-9F2F-1C0A4B9397F7}"/>
                  </a:ext>
                </a:extLst>
              </p:cNvPr>
              <p:cNvCxnSpPr>
                <a:cxnSpLocks/>
                <a:stCxn id="81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25" name="Ovaal 24">
              <a:extLst>
                <a:ext uri="{FF2B5EF4-FFF2-40B4-BE49-F238E27FC236}">
                  <a16:creationId xmlns:a16="http://schemas.microsoft.com/office/drawing/2014/main" id="{F544F180-BDBE-4922-B391-32D1083C0F36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6" name="Rechthoek 25">
              <a:extLst>
                <a:ext uri="{FF2B5EF4-FFF2-40B4-BE49-F238E27FC236}">
                  <a16:creationId xmlns:a16="http://schemas.microsoft.com/office/drawing/2014/main" id="{4071E6D1-7405-4A78-8736-4556A8CA0411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image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27" name="Groep 26">
              <a:extLst>
                <a:ext uri="{FF2B5EF4-FFF2-40B4-BE49-F238E27FC236}">
                  <a16:creationId xmlns:a16="http://schemas.microsoft.com/office/drawing/2014/main" id="{7A47BFCC-A761-4A4C-8C6F-A124D26DBDDE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75" name="Rechthoek 74">
                <a:extLst>
                  <a:ext uri="{FF2B5EF4-FFF2-40B4-BE49-F238E27FC236}">
                    <a16:creationId xmlns:a16="http://schemas.microsoft.com/office/drawing/2014/main" id="{D58656BA-C348-468C-8BA3-D04B853105D7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6C1355F5-AD82-4E22-A9D6-461969FFEDFB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7" name="Gelijkbenige driehoek 76">
                <a:extLst>
                  <a:ext uri="{FF2B5EF4-FFF2-40B4-BE49-F238E27FC236}">
                    <a16:creationId xmlns:a16="http://schemas.microsoft.com/office/drawing/2014/main" id="{26A47C73-3532-4862-B2E9-65B08FC72F85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9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8" name="Ovaal 27">
              <a:extLst>
                <a:ext uri="{FF2B5EF4-FFF2-40B4-BE49-F238E27FC236}">
                  <a16:creationId xmlns:a16="http://schemas.microsoft.com/office/drawing/2014/main" id="{3A435DA5-F8BE-4680-80B0-3C652468484F}"/>
                </a:ext>
              </a:extLst>
            </p:cNvPr>
            <p:cNvSpPr/>
            <p:nvPr userDrawn="1"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9" name="Rechthoek 28">
              <a:extLst>
                <a:ext uri="{FF2B5EF4-FFF2-40B4-BE49-F238E27FC236}">
                  <a16:creationId xmlns:a16="http://schemas.microsoft.com/office/drawing/2014/main" id="{0D03CD03-1652-4595-A3F5-B048D3890EDE}"/>
                </a:ext>
              </a:extLst>
            </p:cNvPr>
            <p:cNvSpPr/>
            <p:nvPr userDrawn="1"/>
          </p:nvSpPr>
          <p:spPr>
            <a:xfrm>
              <a:off x="-3319416" y="2553360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with the right mouse button on the thumbnail display of the slide on the left side 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of the screen and choose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‘Reset slide’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31" name="Ovaal 30">
              <a:extLst>
                <a:ext uri="{FF2B5EF4-FFF2-40B4-BE49-F238E27FC236}">
                  <a16:creationId xmlns:a16="http://schemas.microsoft.com/office/drawing/2014/main" id="{722A335A-64D7-480A-8EBC-D241DB2B94DC}"/>
                </a:ext>
              </a:extLst>
            </p:cNvPr>
            <p:cNvSpPr/>
            <p:nvPr userDrawn="1"/>
          </p:nvSpPr>
          <p:spPr>
            <a:xfrm>
              <a:off x="-3603587" y="414578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32" name="Rechthoek 31">
              <a:extLst>
                <a:ext uri="{FF2B5EF4-FFF2-40B4-BE49-F238E27FC236}">
                  <a16:creationId xmlns:a16="http://schemas.microsoft.com/office/drawing/2014/main" id="{E77E0D34-C33E-4224-A25C-A601ADB3D762}"/>
                </a:ext>
              </a:extLst>
            </p:cNvPr>
            <p:cNvSpPr/>
            <p:nvPr userDrawn="1"/>
          </p:nvSpPr>
          <p:spPr>
            <a:xfrm>
              <a:off x="-3319415" y="4145790"/>
              <a:ext cx="2944682" cy="7947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image, go to the tab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image itself with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image frame with the brackets.</a:t>
              </a:r>
            </a:p>
          </p:txBody>
        </p:sp>
        <p:grpSp>
          <p:nvGrpSpPr>
            <p:cNvPr id="33" name="Groep 32">
              <a:extLst>
                <a:ext uri="{FF2B5EF4-FFF2-40B4-BE49-F238E27FC236}">
                  <a16:creationId xmlns:a16="http://schemas.microsoft.com/office/drawing/2014/main" id="{59820D76-75CF-4CCC-903D-86DB2801EAD1}"/>
                </a:ext>
              </a:extLst>
            </p:cNvPr>
            <p:cNvGrpSpPr/>
            <p:nvPr userDrawn="1"/>
          </p:nvGrpSpPr>
          <p:grpSpPr>
            <a:xfrm>
              <a:off x="-3449237" y="5047414"/>
              <a:ext cx="622283" cy="612919"/>
              <a:chOff x="12617641" y="3403239"/>
              <a:chExt cx="752963" cy="741634"/>
            </a:xfrm>
          </p:grpSpPr>
          <p:grpSp>
            <p:nvGrpSpPr>
              <p:cNvPr id="57" name="Groep 56">
                <a:extLst>
                  <a:ext uri="{FF2B5EF4-FFF2-40B4-BE49-F238E27FC236}">
                    <a16:creationId xmlns:a16="http://schemas.microsoft.com/office/drawing/2014/main" id="{F4709DEF-2985-48C7-9AE8-D74F14C007A7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60" name="Groep 59">
                  <a:extLst>
                    <a:ext uri="{FF2B5EF4-FFF2-40B4-BE49-F238E27FC236}">
                      <a16:creationId xmlns:a16="http://schemas.microsoft.com/office/drawing/2014/main" id="{DBC37990-25F1-4B09-A948-13FB9CB4E605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7" name="Groep 66">
                    <a:extLst>
                      <a:ext uri="{FF2B5EF4-FFF2-40B4-BE49-F238E27FC236}">
                        <a16:creationId xmlns:a16="http://schemas.microsoft.com/office/drawing/2014/main" id="{F06C50FF-1690-4164-B694-92EDBA10320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70" name="Rechthoek 69">
                      <a:extLst>
                        <a:ext uri="{FF2B5EF4-FFF2-40B4-BE49-F238E27FC236}">
                          <a16:creationId xmlns:a16="http://schemas.microsoft.com/office/drawing/2014/main" id="{C18A486A-2B11-481D-BBD2-EFDF61A6F8A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71" name="Rechthoek 70">
                      <a:extLst>
                        <a:ext uri="{FF2B5EF4-FFF2-40B4-BE49-F238E27FC236}">
                          <a16:creationId xmlns:a16="http://schemas.microsoft.com/office/drawing/2014/main" id="{8374DF7B-BEE2-494A-8590-790E7199FF62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72" name="Ovaal 71">
                      <a:extLst>
                        <a:ext uri="{FF2B5EF4-FFF2-40B4-BE49-F238E27FC236}">
                          <a16:creationId xmlns:a16="http://schemas.microsoft.com/office/drawing/2014/main" id="{7F7B9CAB-5F36-4D43-A97A-2DDB2AD43F84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68" name="Afbeelding 67">
                    <a:extLst>
                      <a:ext uri="{FF2B5EF4-FFF2-40B4-BE49-F238E27FC236}">
                        <a16:creationId xmlns:a16="http://schemas.microsoft.com/office/drawing/2014/main" id="{7384FC22-C0AD-4DE5-8158-12C16DB90EBC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9" name="Afbeelding 68">
                    <a:extLst>
                      <a:ext uri="{FF2B5EF4-FFF2-40B4-BE49-F238E27FC236}">
                        <a16:creationId xmlns:a16="http://schemas.microsoft.com/office/drawing/2014/main" id="{501F1D30-93FE-47CE-9CBE-6F5633FEC1B4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61" name="Groep 60">
                  <a:extLst>
                    <a:ext uri="{FF2B5EF4-FFF2-40B4-BE49-F238E27FC236}">
                      <a16:creationId xmlns:a16="http://schemas.microsoft.com/office/drawing/2014/main" id="{CFDC1835-70CE-4FDF-9440-1EAEE595BDCD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5" name="Rechthoek 64">
                    <a:extLst>
                      <a:ext uri="{FF2B5EF4-FFF2-40B4-BE49-F238E27FC236}">
                        <a16:creationId xmlns:a16="http://schemas.microsoft.com/office/drawing/2014/main" id="{78F3E3F3-1CA9-435C-8CA4-51E9BE4E1D6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66" name="Rechthoek 65">
                    <a:extLst>
                      <a:ext uri="{FF2B5EF4-FFF2-40B4-BE49-F238E27FC236}">
                        <a16:creationId xmlns:a16="http://schemas.microsoft.com/office/drawing/2014/main" id="{17AF4820-6F53-460E-B073-1E5BED771B12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62" name="Groep 61">
                  <a:extLst>
                    <a:ext uri="{FF2B5EF4-FFF2-40B4-BE49-F238E27FC236}">
                      <a16:creationId xmlns:a16="http://schemas.microsoft.com/office/drawing/2014/main" id="{BCEBDA76-ABDB-40E6-8A6A-63C5CA10BF25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3" name="Rechthoek 62">
                    <a:extLst>
                      <a:ext uri="{FF2B5EF4-FFF2-40B4-BE49-F238E27FC236}">
                        <a16:creationId xmlns:a16="http://schemas.microsoft.com/office/drawing/2014/main" id="{7400916D-0D34-4019-8A5A-A5415F2CF5A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64" name="Rechthoek 63">
                    <a:extLst>
                      <a:ext uri="{FF2B5EF4-FFF2-40B4-BE49-F238E27FC236}">
                        <a16:creationId xmlns:a16="http://schemas.microsoft.com/office/drawing/2014/main" id="{927C9141-4D6E-4DB3-8394-DE6BA82ECB5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58" name="Rechthoek 57">
                <a:extLst>
                  <a:ext uri="{FF2B5EF4-FFF2-40B4-BE49-F238E27FC236}">
                    <a16:creationId xmlns:a16="http://schemas.microsoft.com/office/drawing/2014/main" id="{527A8719-741E-460D-ADCA-7E60D40A75DB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59" name="Gelijkbenige driehoek 58">
                <a:extLst>
                  <a:ext uri="{FF2B5EF4-FFF2-40B4-BE49-F238E27FC236}">
                    <a16:creationId xmlns:a16="http://schemas.microsoft.com/office/drawing/2014/main" id="{0B1040D4-ECE5-4C6E-90BA-62D4BC1B34F3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34" name="Rechthoek 33">
              <a:extLst>
                <a:ext uri="{FF2B5EF4-FFF2-40B4-BE49-F238E27FC236}">
                  <a16:creationId xmlns:a16="http://schemas.microsoft.com/office/drawing/2014/main" id="{DBABC272-C4B0-4B89-87C8-DBDEE47EFFD6}"/>
                </a:ext>
              </a:extLst>
            </p:cNvPr>
            <p:cNvSpPr/>
            <p:nvPr userDrawn="1"/>
          </p:nvSpPr>
          <p:spPr>
            <a:xfrm>
              <a:off x="-3316836" y="3119689"/>
              <a:ext cx="1239216" cy="719917"/>
            </a:xfrm>
            <a:prstGeom prst="rect">
              <a:avLst/>
            </a:prstGeom>
            <a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sz="1000" b="0" i="1" noProof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35" name="Groep 34">
              <a:extLst>
                <a:ext uri="{FF2B5EF4-FFF2-40B4-BE49-F238E27FC236}">
                  <a16:creationId xmlns:a16="http://schemas.microsoft.com/office/drawing/2014/main" id="{C10A5996-A61B-4FF2-B43C-89356B9E0C32}"/>
                </a:ext>
              </a:extLst>
            </p:cNvPr>
            <p:cNvGrpSpPr/>
            <p:nvPr userDrawn="1"/>
          </p:nvGrpSpPr>
          <p:grpSpPr>
            <a:xfrm>
              <a:off x="-2485819" y="3399207"/>
              <a:ext cx="1222990" cy="563933"/>
              <a:chOff x="-2485819" y="3399207"/>
              <a:chExt cx="1222990" cy="563933"/>
            </a:xfrm>
          </p:grpSpPr>
          <p:sp>
            <p:nvSpPr>
              <p:cNvPr id="36" name="Rechthoek 35">
                <a:extLst>
                  <a:ext uri="{FF2B5EF4-FFF2-40B4-BE49-F238E27FC236}">
                    <a16:creationId xmlns:a16="http://schemas.microsoft.com/office/drawing/2014/main" id="{BA108162-AB85-4A17-A933-53A2715C87CE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7" name="Rechthoek 36">
                <a:extLst>
                  <a:ext uri="{FF2B5EF4-FFF2-40B4-BE49-F238E27FC236}">
                    <a16:creationId xmlns:a16="http://schemas.microsoft.com/office/drawing/2014/main" id="{50B03AC7-23D5-4C72-9FDE-7E6CE59ED768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8" name="Groep 37">
                <a:extLst>
                  <a:ext uri="{FF2B5EF4-FFF2-40B4-BE49-F238E27FC236}">
                    <a16:creationId xmlns:a16="http://schemas.microsoft.com/office/drawing/2014/main" id="{6D1D7EA0-7B7B-40C9-824A-0EA7874E82E3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51" name="Rechthoek: afgeronde hoeken 50">
                  <a:extLst>
                    <a:ext uri="{FF2B5EF4-FFF2-40B4-BE49-F238E27FC236}">
                      <a16:creationId xmlns:a16="http://schemas.microsoft.com/office/drawing/2014/main" id="{13935205-D71E-4CD3-9CB1-74CEF75913D7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8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6A610F47-07B4-435C-A808-B0295DA237B6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3" name="Rechthoek 52">
                  <a:extLst>
                    <a:ext uri="{FF2B5EF4-FFF2-40B4-BE49-F238E27FC236}">
                      <a16:creationId xmlns:a16="http://schemas.microsoft.com/office/drawing/2014/main" id="{A9432E2F-8D89-4800-BD2C-60E32B1BF6B1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4" name="Rechthoek 53">
                  <a:extLst>
                    <a:ext uri="{FF2B5EF4-FFF2-40B4-BE49-F238E27FC236}">
                      <a16:creationId xmlns:a16="http://schemas.microsoft.com/office/drawing/2014/main" id="{00D2417B-6410-4CAF-ACE7-325FB92AB0B6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5" name="Rechthoek 54">
                  <a:extLst>
                    <a:ext uri="{FF2B5EF4-FFF2-40B4-BE49-F238E27FC236}">
                      <a16:creationId xmlns:a16="http://schemas.microsoft.com/office/drawing/2014/main" id="{E2060CA3-887B-4936-A2A4-112631ABD747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6" name="Rechthoek 55">
                  <a:extLst>
                    <a:ext uri="{FF2B5EF4-FFF2-40B4-BE49-F238E27FC236}">
                      <a16:creationId xmlns:a16="http://schemas.microsoft.com/office/drawing/2014/main" id="{76196234-364D-4897-9BD0-4EC343A5042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9" name="Groep 38">
                <a:extLst>
                  <a:ext uri="{FF2B5EF4-FFF2-40B4-BE49-F238E27FC236}">
                    <a16:creationId xmlns:a16="http://schemas.microsoft.com/office/drawing/2014/main" id="{5BA5F7E2-FD8F-4FF0-8DA5-3559CFAEBCC1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43" name="Groep 42">
                  <a:extLst>
                    <a:ext uri="{FF2B5EF4-FFF2-40B4-BE49-F238E27FC236}">
                      <a16:creationId xmlns:a16="http://schemas.microsoft.com/office/drawing/2014/main" id="{77AD9B2E-6781-4947-837E-F30D90FBB81C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5" name="Rechthoek: afgeronde hoeken 44">
                    <a:extLst>
                      <a:ext uri="{FF2B5EF4-FFF2-40B4-BE49-F238E27FC236}">
                        <a16:creationId xmlns:a16="http://schemas.microsoft.com/office/drawing/2014/main" id="{D71C68AF-38BD-4A7A-9D28-F43DB76CD98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en-GB" sz="800" b="0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EDC0D470-5890-441C-B392-32553AA79BC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7" name="Rechthoek 46">
                    <a:extLst>
                      <a:ext uri="{FF2B5EF4-FFF2-40B4-BE49-F238E27FC236}">
                        <a16:creationId xmlns:a16="http://schemas.microsoft.com/office/drawing/2014/main" id="{1466D1E8-18FE-455D-B15A-CFA2862AF53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8" name="Rechthoek 47">
                    <a:extLst>
                      <a:ext uri="{FF2B5EF4-FFF2-40B4-BE49-F238E27FC236}">
                        <a16:creationId xmlns:a16="http://schemas.microsoft.com/office/drawing/2014/main" id="{7C500A7E-06F3-4D3E-9BB5-508F8598EC2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9" name="Rechthoek 48">
                    <a:extLst>
                      <a:ext uri="{FF2B5EF4-FFF2-40B4-BE49-F238E27FC236}">
                        <a16:creationId xmlns:a16="http://schemas.microsoft.com/office/drawing/2014/main" id="{1D3FE9E2-9AD9-433B-A9ED-09D48E0C8CE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0" name="Rechthoek 49">
                    <a:extLst>
                      <a:ext uri="{FF2B5EF4-FFF2-40B4-BE49-F238E27FC236}">
                        <a16:creationId xmlns:a16="http://schemas.microsoft.com/office/drawing/2014/main" id="{E2F2F933-6FFE-47E6-B364-339ED83F341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sp>
              <p:nvSpPr>
                <p:cNvPr id="44" name="Boog 43">
                  <a:extLst>
                    <a:ext uri="{FF2B5EF4-FFF2-40B4-BE49-F238E27FC236}">
                      <a16:creationId xmlns:a16="http://schemas.microsoft.com/office/drawing/2014/main" id="{68421BC9-9872-433A-A65E-6BBDF4C225DE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en-GB" sz="24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40" name="Tekstvak 39">
                <a:extLst>
                  <a:ext uri="{FF2B5EF4-FFF2-40B4-BE49-F238E27FC236}">
                    <a16:creationId xmlns:a16="http://schemas.microsoft.com/office/drawing/2014/main" id="{FE30FA3F-5C07-4436-83CA-8FF74BEB291D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Layout</a:t>
                </a:r>
              </a:p>
            </p:txBody>
          </p:sp>
          <p:sp>
            <p:nvSpPr>
              <p:cNvPr id="41" name="Tekstvak 40">
                <a:extLst>
                  <a:ext uri="{FF2B5EF4-FFF2-40B4-BE49-F238E27FC236}">
                    <a16:creationId xmlns:a16="http://schemas.microsoft.com/office/drawing/2014/main" id="{23999889-524E-4E6D-91D6-1960EC0AD321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Reset slide</a:t>
                </a:r>
              </a:p>
            </p:txBody>
          </p:sp>
          <p:sp>
            <p:nvSpPr>
              <p:cNvPr id="42" name="Vrije vorm: vorm 41">
                <a:extLst>
                  <a:ext uri="{FF2B5EF4-FFF2-40B4-BE49-F238E27FC236}">
                    <a16:creationId xmlns:a16="http://schemas.microsoft.com/office/drawing/2014/main" id="{557E91FE-58FD-4CBF-8141-60ACF5728A54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85" name="INSTRUCTION">
            <a:extLst>
              <a:ext uri="{FF2B5EF4-FFF2-40B4-BE49-F238E27FC236}">
                <a16:creationId xmlns:a16="http://schemas.microsoft.com/office/drawing/2014/main" id="{AEBF5B0B-D945-495D-A08A-7E19AEC66119}"/>
              </a:ext>
            </a:extLst>
          </p:cNvPr>
          <p:cNvGrpSpPr/>
          <p:nvPr userDrawn="1"/>
        </p:nvGrpSpPr>
        <p:grpSpPr>
          <a:xfrm>
            <a:off x="12377595" y="6733718"/>
            <a:ext cx="3593091" cy="1130289"/>
            <a:chOff x="-3786437" y="-1461517"/>
            <a:chExt cx="3593091" cy="1613917"/>
          </a:xfrm>
        </p:grpSpPr>
        <p:sp>
          <p:nvSpPr>
            <p:cNvPr id="86" name="Rechthoek 271">
              <a:extLst>
                <a:ext uri="{FF2B5EF4-FFF2-40B4-BE49-F238E27FC236}">
                  <a16:creationId xmlns:a16="http://schemas.microsoft.com/office/drawing/2014/main" id="{EA6C862E-0CB6-4BBD-A888-49A6262AE789}"/>
                </a:ext>
              </a:extLst>
            </p:cNvPr>
            <p:cNvSpPr/>
            <p:nvPr userDrawn="1"/>
          </p:nvSpPr>
          <p:spPr>
            <a:xfrm>
              <a:off x="-3786437" y="-1461517"/>
              <a:ext cx="3593091" cy="161391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Fellowmind Photography </a:t>
              </a:r>
            </a:p>
          </p:txBody>
        </p:sp>
        <p:sp>
          <p:nvSpPr>
            <p:cNvPr id="87" name="Rechthoek 272">
              <a:extLst>
                <a:ext uri="{FF2B5EF4-FFF2-40B4-BE49-F238E27FC236}">
                  <a16:creationId xmlns:a16="http://schemas.microsoft.com/office/drawing/2014/main" id="{08CE1FCA-C5C7-4757-95B1-2F78B3D2CDCA}"/>
                </a:ext>
              </a:extLst>
            </p:cNvPr>
            <p:cNvSpPr/>
            <p:nvPr userDrawn="1"/>
          </p:nvSpPr>
          <p:spPr>
            <a:xfrm>
              <a:off x="-3603859" y="-993610"/>
              <a:ext cx="3229126" cy="65743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For more images, please visit the Fellowmind </a:t>
              </a:r>
              <a:r>
                <a:rPr kumimoji="0" lang="en-GB" sz="1200" b="0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Sharepoint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: 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  <a:hlinkClick r:id="rId5"/>
                </a:rPr>
                <a:t>https://fellowmind.sharepoint.com/sites/MarketingTools/SitePages/Photos.aspx</a:t>
              </a:r>
              <a:endParaRPr kumimoji="0" lang="en-GB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92" name="Graphic 163" descr="Informatie">
            <a:extLst>
              <a:ext uri="{FF2B5EF4-FFF2-40B4-BE49-F238E27FC236}">
                <a16:creationId xmlns:a16="http://schemas.microsoft.com/office/drawing/2014/main" id="{A83EC1B6-FF81-4473-9EFA-15B505F84D40}"/>
              </a:ext>
            </a:extLst>
          </p:cNvPr>
          <p:cNvSpPr/>
          <p:nvPr userDrawn="1"/>
        </p:nvSpPr>
        <p:spPr>
          <a:xfrm>
            <a:off x="15789299" y="5252403"/>
            <a:ext cx="283684" cy="283685"/>
          </a:xfrm>
          <a:custGeom>
            <a:avLst/>
            <a:gdLst>
              <a:gd name="connsiteX0" fmla="*/ 145860 w 291719"/>
              <a:gd name="connsiteY0" fmla="*/ 0 h 291719"/>
              <a:gd name="connsiteX1" fmla="*/ 0 w 291719"/>
              <a:gd name="connsiteY1" fmla="*/ 145860 h 291719"/>
              <a:gd name="connsiteX2" fmla="*/ 145860 w 291719"/>
              <a:gd name="connsiteY2" fmla="*/ 291720 h 291719"/>
              <a:gd name="connsiteX3" fmla="*/ 291720 w 291719"/>
              <a:gd name="connsiteY3" fmla="*/ 145860 h 291719"/>
              <a:gd name="connsiteX4" fmla="*/ 145860 w 291719"/>
              <a:gd name="connsiteY4" fmla="*/ 0 h 291719"/>
              <a:gd name="connsiteX5" fmla="*/ 138183 w 291719"/>
              <a:gd name="connsiteY5" fmla="*/ 38384 h 291719"/>
              <a:gd name="connsiteX6" fmla="*/ 157375 w 291719"/>
              <a:gd name="connsiteY6" fmla="*/ 57576 h 291719"/>
              <a:gd name="connsiteX7" fmla="*/ 138183 w 291719"/>
              <a:gd name="connsiteY7" fmla="*/ 76768 h 291719"/>
              <a:gd name="connsiteX8" fmla="*/ 118991 w 291719"/>
              <a:gd name="connsiteY8" fmla="*/ 57576 h 291719"/>
              <a:gd name="connsiteX9" fmla="*/ 138183 w 291719"/>
              <a:gd name="connsiteY9" fmla="*/ 38384 h 291719"/>
              <a:gd name="connsiteX10" fmla="*/ 184244 w 291719"/>
              <a:gd name="connsiteY10" fmla="*/ 253336 h 291719"/>
              <a:gd name="connsiteX11" fmla="*/ 107476 w 291719"/>
              <a:gd name="connsiteY11" fmla="*/ 253336 h 291719"/>
              <a:gd name="connsiteX12" fmla="*/ 107476 w 291719"/>
              <a:gd name="connsiteY12" fmla="*/ 230305 h 291719"/>
              <a:gd name="connsiteX13" fmla="*/ 134345 w 291719"/>
              <a:gd name="connsiteY13" fmla="*/ 230305 h 291719"/>
              <a:gd name="connsiteX14" fmla="*/ 134345 w 291719"/>
              <a:gd name="connsiteY14" fmla="*/ 115153 h 291719"/>
              <a:gd name="connsiteX15" fmla="*/ 111314 w 291719"/>
              <a:gd name="connsiteY15" fmla="*/ 115153 h 291719"/>
              <a:gd name="connsiteX16" fmla="*/ 111314 w 291719"/>
              <a:gd name="connsiteY16" fmla="*/ 92122 h 291719"/>
              <a:gd name="connsiteX17" fmla="*/ 157375 w 291719"/>
              <a:gd name="connsiteY17" fmla="*/ 92122 h 291719"/>
              <a:gd name="connsiteX18" fmla="*/ 157375 w 291719"/>
              <a:gd name="connsiteY18" fmla="*/ 115153 h 291719"/>
              <a:gd name="connsiteX19" fmla="*/ 157375 w 291719"/>
              <a:gd name="connsiteY19" fmla="*/ 230305 h 291719"/>
              <a:gd name="connsiteX20" fmla="*/ 184244 w 291719"/>
              <a:gd name="connsiteY20" fmla="*/ 230305 h 291719"/>
              <a:gd name="connsiteX21" fmla="*/ 184244 w 291719"/>
              <a:gd name="connsiteY21" fmla="*/ 253336 h 291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91719" h="291719">
                <a:moveTo>
                  <a:pt x="145860" y="0"/>
                </a:moveTo>
                <a:cubicBezTo>
                  <a:pt x="65253" y="0"/>
                  <a:pt x="0" y="65253"/>
                  <a:pt x="0" y="145860"/>
                </a:cubicBezTo>
                <a:cubicBezTo>
                  <a:pt x="0" y="226467"/>
                  <a:pt x="65253" y="291720"/>
                  <a:pt x="145860" y="291720"/>
                </a:cubicBezTo>
                <a:cubicBezTo>
                  <a:pt x="226467" y="291720"/>
                  <a:pt x="291720" y="226467"/>
                  <a:pt x="291720" y="145860"/>
                </a:cubicBezTo>
                <a:cubicBezTo>
                  <a:pt x="291720" y="65253"/>
                  <a:pt x="226467" y="0"/>
                  <a:pt x="145860" y="0"/>
                </a:cubicBezTo>
                <a:close/>
                <a:moveTo>
                  <a:pt x="138183" y="38384"/>
                </a:moveTo>
                <a:cubicBezTo>
                  <a:pt x="148931" y="38384"/>
                  <a:pt x="157375" y="46829"/>
                  <a:pt x="157375" y="57576"/>
                </a:cubicBezTo>
                <a:cubicBezTo>
                  <a:pt x="157375" y="68324"/>
                  <a:pt x="148931" y="76768"/>
                  <a:pt x="138183" y="76768"/>
                </a:cubicBezTo>
                <a:cubicBezTo>
                  <a:pt x="127435" y="76768"/>
                  <a:pt x="118991" y="68324"/>
                  <a:pt x="118991" y="57576"/>
                </a:cubicBezTo>
                <a:cubicBezTo>
                  <a:pt x="118991" y="46829"/>
                  <a:pt x="127435" y="38384"/>
                  <a:pt x="138183" y="38384"/>
                </a:cubicBezTo>
                <a:close/>
                <a:moveTo>
                  <a:pt x="184244" y="253336"/>
                </a:moveTo>
                <a:lnTo>
                  <a:pt x="107476" y="253336"/>
                </a:lnTo>
                <a:lnTo>
                  <a:pt x="107476" y="230305"/>
                </a:lnTo>
                <a:lnTo>
                  <a:pt x="134345" y="230305"/>
                </a:lnTo>
                <a:lnTo>
                  <a:pt x="134345" y="115153"/>
                </a:lnTo>
                <a:lnTo>
                  <a:pt x="111314" y="115153"/>
                </a:lnTo>
                <a:lnTo>
                  <a:pt x="111314" y="92122"/>
                </a:lnTo>
                <a:lnTo>
                  <a:pt x="157375" y="92122"/>
                </a:lnTo>
                <a:lnTo>
                  <a:pt x="157375" y="115153"/>
                </a:lnTo>
                <a:lnTo>
                  <a:pt x="157375" y="230305"/>
                </a:lnTo>
                <a:lnTo>
                  <a:pt x="184244" y="230305"/>
                </a:lnTo>
                <a:lnTo>
                  <a:pt x="184244" y="253336"/>
                </a:lnTo>
                <a:close/>
              </a:path>
            </a:pathLst>
          </a:custGeom>
          <a:solidFill>
            <a:schemeClr val="accent2"/>
          </a:solidFill>
          <a:ln w="377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2000" noProof="0">
              <a:solidFill>
                <a:srgbClr val="211F26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416673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- PL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Rectangle 91">
            <a:extLst>
              <a:ext uri="{FF2B5EF4-FFF2-40B4-BE49-F238E27FC236}">
                <a16:creationId xmlns:a16="http://schemas.microsoft.com/office/drawing/2014/main" id="{BD5F61EB-4F96-42DC-A572-786B2861C4C9}"/>
              </a:ext>
            </a:extLst>
          </p:cNvPr>
          <p:cNvSpPr/>
          <p:nvPr userDrawn="1"/>
        </p:nvSpPr>
        <p:spPr>
          <a:xfrm>
            <a:off x="901" y="-4809"/>
            <a:ext cx="12190199" cy="68676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solidFill>
                <a:schemeClr val="tx1"/>
              </a:solidFill>
            </a:endParaRPr>
          </a:p>
        </p:txBody>
      </p:sp>
      <p:pic>
        <p:nvPicPr>
          <p:cNvPr id="93" name="Picture 92" descr="Shape&#10;&#10;Description automatically generated with medium confidence">
            <a:extLst>
              <a:ext uri="{FF2B5EF4-FFF2-40B4-BE49-F238E27FC236}">
                <a16:creationId xmlns:a16="http://schemas.microsoft.com/office/drawing/2014/main" id="{F0FE2F9D-29AE-40A7-AF77-475B2F2B99B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82406" y="6630004"/>
            <a:ext cx="740698" cy="118800"/>
          </a:xfrm>
          <a:prstGeom prst="rect">
            <a:avLst/>
          </a:prstGeom>
        </p:spPr>
      </p:pic>
      <p:sp>
        <p:nvSpPr>
          <p:cNvPr id="97" name="Tekstvak 96">
            <a:extLst>
              <a:ext uri="{FF2B5EF4-FFF2-40B4-BE49-F238E27FC236}">
                <a16:creationId xmlns:a16="http://schemas.microsoft.com/office/drawing/2014/main" id="{5DE08944-FE07-4FE7-B87F-78A9C958663D}"/>
              </a:ext>
            </a:extLst>
          </p:cNvPr>
          <p:cNvSpPr txBox="1"/>
          <p:nvPr userDrawn="1"/>
        </p:nvSpPr>
        <p:spPr>
          <a:xfrm>
            <a:off x="0" y="-286617"/>
            <a:ext cx="3009382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GB" sz="1050" cap="all" baseline="0">
                <a:solidFill>
                  <a:schemeClr val="accent2"/>
                </a:solidFill>
              </a:rPr>
              <a:t>IMAGE - PLAIN 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C5A12756-0172-4C3D-B837-33958C17569C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F8A38FD5-1905-43B2-B1D2-18AAD5442349}" type="datetime4">
              <a:rPr lang="en-GB" smtClean="0">
                <a:solidFill>
                  <a:schemeClr val="tx1"/>
                </a:solidFill>
              </a:rPr>
              <a:t>29 September 2023</a:t>
            </a:fld>
            <a:endParaRPr lang="en-GB">
              <a:solidFill>
                <a:schemeClr val="tx1"/>
              </a:solidFill>
            </a:endParaRPr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4C551F19-8FF6-4D2B-9AAB-C7D8AA751955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84" name="Tijdelijke aanduiding voor afbeelding 83">
            <a:extLst>
              <a:ext uri="{FF2B5EF4-FFF2-40B4-BE49-F238E27FC236}">
                <a16:creationId xmlns:a16="http://schemas.microsoft.com/office/drawing/2014/main" id="{AFF74E15-65FF-4EA0-922C-F635CEE00D27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270734" y="-7343"/>
            <a:ext cx="11921265" cy="6525619"/>
          </a:xfrm>
          <a:custGeom>
            <a:avLst/>
            <a:gdLst>
              <a:gd name="connsiteX0" fmla="*/ 0 w 11921265"/>
              <a:gd name="connsiteY0" fmla="*/ 0 h 6525619"/>
              <a:gd name="connsiteX1" fmla="*/ 11921265 w 11921265"/>
              <a:gd name="connsiteY1" fmla="*/ 0 h 6525619"/>
              <a:gd name="connsiteX2" fmla="*/ 11921265 w 11921265"/>
              <a:gd name="connsiteY2" fmla="*/ 140429 h 6525619"/>
              <a:gd name="connsiteX3" fmla="*/ 11921265 w 11921265"/>
              <a:gd name="connsiteY3" fmla="*/ 1859437 h 6525619"/>
              <a:gd name="connsiteX4" fmla="*/ 11921265 w 11921265"/>
              <a:gd name="connsiteY4" fmla="*/ 4600501 h 6525619"/>
              <a:gd name="connsiteX5" fmla="*/ 11921265 w 11921265"/>
              <a:gd name="connsiteY5" fmla="*/ 6319509 h 6525619"/>
              <a:gd name="connsiteX6" fmla="*/ 11921265 w 11921265"/>
              <a:gd name="connsiteY6" fmla="*/ 6525619 h 6525619"/>
              <a:gd name="connsiteX7" fmla="*/ 11715840 w 11921265"/>
              <a:gd name="connsiteY7" fmla="*/ 6525619 h 6525619"/>
              <a:gd name="connsiteX8" fmla="*/ 7282799 w 11921265"/>
              <a:gd name="connsiteY8" fmla="*/ 6525619 h 6525619"/>
              <a:gd name="connsiteX9" fmla="*/ 759316 w 11921265"/>
              <a:gd name="connsiteY9" fmla="*/ 6525619 h 6525619"/>
              <a:gd name="connsiteX10" fmla="*/ 205426 w 11921265"/>
              <a:gd name="connsiteY10" fmla="*/ 6525619 h 6525619"/>
              <a:gd name="connsiteX11" fmla="*/ 179966 w 11921265"/>
              <a:gd name="connsiteY11" fmla="*/ 6525619 h 6525619"/>
              <a:gd name="connsiteX12" fmla="*/ 0 w 11921265"/>
              <a:gd name="connsiteY12" fmla="*/ 6345653 h 6525619"/>
              <a:gd name="connsiteX13" fmla="*/ 0 w 11921265"/>
              <a:gd name="connsiteY13" fmla="*/ 6319509 h 6525619"/>
              <a:gd name="connsiteX14" fmla="*/ 0 w 11921265"/>
              <a:gd name="connsiteY14" fmla="*/ 6168726 h 6525619"/>
              <a:gd name="connsiteX15" fmla="*/ 0 w 11921265"/>
              <a:gd name="connsiteY15" fmla="*/ 4600501 h 6525619"/>
              <a:gd name="connsiteX0" fmla="*/ 0 w 11921265"/>
              <a:gd name="connsiteY0" fmla="*/ 0 h 6525619"/>
              <a:gd name="connsiteX1" fmla="*/ 11921265 w 11921265"/>
              <a:gd name="connsiteY1" fmla="*/ 0 h 6525619"/>
              <a:gd name="connsiteX2" fmla="*/ 11921265 w 11921265"/>
              <a:gd name="connsiteY2" fmla="*/ 140429 h 6525619"/>
              <a:gd name="connsiteX3" fmla="*/ 11921265 w 11921265"/>
              <a:gd name="connsiteY3" fmla="*/ 1859437 h 6525619"/>
              <a:gd name="connsiteX4" fmla="*/ 11921265 w 11921265"/>
              <a:gd name="connsiteY4" fmla="*/ 4600501 h 6525619"/>
              <a:gd name="connsiteX5" fmla="*/ 11921265 w 11921265"/>
              <a:gd name="connsiteY5" fmla="*/ 6319509 h 6525619"/>
              <a:gd name="connsiteX6" fmla="*/ 11921265 w 11921265"/>
              <a:gd name="connsiteY6" fmla="*/ 6525619 h 6525619"/>
              <a:gd name="connsiteX7" fmla="*/ 11715840 w 11921265"/>
              <a:gd name="connsiteY7" fmla="*/ 6525619 h 6525619"/>
              <a:gd name="connsiteX8" fmla="*/ 7282799 w 11921265"/>
              <a:gd name="connsiteY8" fmla="*/ 6525619 h 6525619"/>
              <a:gd name="connsiteX9" fmla="*/ 759316 w 11921265"/>
              <a:gd name="connsiteY9" fmla="*/ 6525619 h 6525619"/>
              <a:gd name="connsiteX10" fmla="*/ 205426 w 11921265"/>
              <a:gd name="connsiteY10" fmla="*/ 6525619 h 6525619"/>
              <a:gd name="connsiteX11" fmla="*/ 179966 w 11921265"/>
              <a:gd name="connsiteY11" fmla="*/ 6525619 h 6525619"/>
              <a:gd name="connsiteX12" fmla="*/ 0 w 11921265"/>
              <a:gd name="connsiteY12" fmla="*/ 6345653 h 6525619"/>
              <a:gd name="connsiteX13" fmla="*/ 0 w 11921265"/>
              <a:gd name="connsiteY13" fmla="*/ 6168726 h 6525619"/>
              <a:gd name="connsiteX14" fmla="*/ 0 w 11921265"/>
              <a:gd name="connsiteY14" fmla="*/ 4600501 h 6525619"/>
              <a:gd name="connsiteX15" fmla="*/ 0 w 11921265"/>
              <a:gd name="connsiteY15" fmla="*/ 0 h 6525619"/>
              <a:gd name="connsiteX0" fmla="*/ 0 w 11921265"/>
              <a:gd name="connsiteY0" fmla="*/ 0 h 6525619"/>
              <a:gd name="connsiteX1" fmla="*/ 11921265 w 11921265"/>
              <a:gd name="connsiteY1" fmla="*/ 0 h 6525619"/>
              <a:gd name="connsiteX2" fmla="*/ 11921265 w 11921265"/>
              <a:gd name="connsiteY2" fmla="*/ 140429 h 6525619"/>
              <a:gd name="connsiteX3" fmla="*/ 11921265 w 11921265"/>
              <a:gd name="connsiteY3" fmla="*/ 1859437 h 6525619"/>
              <a:gd name="connsiteX4" fmla="*/ 11921265 w 11921265"/>
              <a:gd name="connsiteY4" fmla="*/ 4600501 h 6525619"/>
              <a:gd name="connsiteX5" fmla="*/ 11921265 w 11921265"/>
              <a:gd name="connsiteY5" fmla="*/ 6319509 h 6525619"/>
              <a:gd name="connsiteX6" fmla="*/ 11921265 w 11921265"/>
              <a:gd name="connsiteY6" fmla="*/ 6525619 h 6525619"/>
              <a:gd name="connsiteX7" fmla="*/ 11715840 w 11921265"/>
              <a:gd name="connsiteY7" fmla="*/ 6525619 h 6525619"/>
              <a:gd name="connsiteX8" fmla="*/ 7282799 w 11921265"/>
              <a:gd name="connsiteY8" fmla="*/ 6525619 h 6525619"/>
              <a:gd name="connsiteX9" fmla="*/ 759316 w 11921265"/>
              <a:gd name="connsiteY9" fmla="*/ 6525619 h 6525619"/>
              <a:gd name="connsiteX10" fmla="*/ 179966 w 11921265"/>
              <a:gd name="connsiteY10" fmla="*/ 6525619 h 6525619"/>
              <a:gd name="connsiteX11" fmla="*/ 0 w 11921265"/>
              <a:gd name="connsiteY11" fmla="*/ 6345653 h 6525619"/>
              <a:gd name="connsiteX12" fmla="*/ 0 w 11921265"/>
              <a:gd name="connsiteY12" fmla="*/ 6168726 h 6525619"/>
              <a:gd name="connsiteX13" fmla="*/ 0 w 11921265"/>
              <a:gd name="connsiteY13" fmla="*/ 4600501 h 6525619"/>
              <a:gd name="connsiteX14" fmla="*/ 0 w 11921265"/>
              <a:gd name="connsiteY14" fmla="*/ 0 h 6525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921265" h="6525619">
                <a:moveTo>
                  <a:pt x="0" y="0"/>
                </a:moveTo>
                <a:lnTo>
                  <a:pt x="11921265" y="0"/>
                </a:lnTo>
                <a:lnTo>
                  <a:pt x="11921265" y="140429"/>
                </a:lnTo>
                <a:lnTo>
                  <a:pt x="11921265" y="1859437"/>
                </a:lnTo>
                <a:lnTo>
                  <a:pt x="11921265" y="4600501"/>
                </a:lnTo>
                <a:lnTo>
                  <a:pt x="11921265" y="6319509"/>
                </a:lnTo>
                <a:lnTo>
                  <a:pt x="11921265" y="6525619"/>
                </a:lnTo>
                <a:lnTo>
                  <a:pt x="11715840" y="6525619"/>
                </a:lnTo>
                <a:lnTo>
                  <a:pt x="7282799" y="6525619"/>
                </a:lnTo>
                <a:lnTo>
                  <a:pt x="759316" y="6525619"/>
                </a:lnTo>
                <a:lnTo>
                  <a:pt x="179966" y="6525619"/>
                </a:lnTo>
                <a:cubicBezTo>
                  <a:pt x="80574" y="6525619"/>
                  <a:pt x="0" y="6445045"/>
                  <a:pt x="0" y="6345653"/>
                </a:cubicBezTo>
                <a:lnTo>
                  <a:pt x="0" y="6168726"/>
                </a:lnTo>
                <a:lnTo>
                  <a:pt x="0" y="4600501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wrap="square" bIns="1620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4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GB"/>
              <a:t>Click on the icon below</a:t>
            </a:r>
            <a:br>
              <a:rPr lang="en-GB"/>
            </a:br>
            <a:r>
              <a:rPr lang="en-GB"/>
              <a:t>to insert an image</a:t>
            </a: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B6A7924D-A3FF-4DF2-8475-7B5970ED4B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8242" y="1003524"/>
            <a:ext cx="10812896" cy="4146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Add your title here</a:t>
            </a:r>
            <a:endParaRPr lang="en-GB"/>
          </a:p>
        </p:txBody>
      </p:sp>
      <p:sp>
        <p:nvSpPr>
          <p:cNvPr id="213" name="Tijdelijke aanduiding voor verticale tekst 2">
            <a:extLst>
              <a:ext uri="{FF2B5EF4-FFF2-40B4-BE49-F238E27FC236}">
                <a16:creationId xmlns:a16="http://schemas.microsoft.com/office/drawing/2014/main" id="{01041808-F17D-4CF0-A455-81DDD4EDEDD7}"/>
              </a:ext>
            </a:extLst>
          </p:cNvPr>
          <p:cNvSpPr>
            <a:spLocks noGrp="1"/>
          </p:cNvSpPr>
          <p:nvPr>
            <p:ph type="body" orient="vert" idx="12" hasCustomPrompt="1"/>
          </p:nvPr>
        </p:nvSpPr>
        <p:spPr>
          <a:xfrm>
            <a:off x="828205" y="539119"/>
            <a:ext cx="4048595" cy="169277"/>
          </a:xfrm>
        </p:spPr>
        <p:txBody>
          <a:bodyPr vert="horz" wrap="square">
            <a:spAutoFit/>
          </a:bodyPr>
          <a:lstStyle>
            <a:lvl1pPr marL="0" indent="0">
              <a:buClr>
                <a:schemeClr val="bg1"/>
              </a:buClr>
              <a:buNone/>
              <a:defRPr sz="1100" cap="all" baseline="0">
                <a:solidFill>
                  <a:schemeClr val="tx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buClr>
                <a:schemeClr val="bg1"/>
              </a:buClr>
              <a:defRPr>
                <a:solidFill>
                  <a:schemeClr val="bg1"/>
                </a:solidFill>
              </a:defRPr>
            </a:lvl6pPr>
            <a:lvl7pPr>
              <a:buClr>
                <a:schemeClr val="bg1"/>
              </a:buCl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GB" noProof="0"/>
              <a:t>Chapter / subject</a:t>
            </a:r>
          </a:p>
        </p:txBody>
      </p:sp>
      <p:grpSp>
        <p:nvGrpSpPr>
          <p:cNvPr id="19" name="INSTRUCTION">
            <a:extLst>
              <a:ext uri="{FF2B5EF4-FFF2-40B4-BE49-F238E27FC236}">
                <a16:creationId xmlns:a16="http://schemas.microsoft.com/office/drawing/2014/main" id="{66F441B6-78DD-4B12-BA65-5FA68EF96E9E}"/>
              </a:ext>
            </a:extLst>
          </p:cNvPr>
          <p:cNvGrpSpPr/>
          <p:nvPr userDrawn="1"/>
        </p:nvGrpSpPr>
        <p:grpSpPr>
          <a:xfrm>
            <a:off x="12377595" y="0"/>
            <a:ext cx="3593637" cy="6669007"/>
            <a:chOff x="-3786437" y="0"/>
            <a:chExt cx="3593637" cy="6669007"/>
          </a:xfrm>
        </p:grpSpPr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9A9512BA-62BD-48F4-BE60-88D6FB3FC693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593677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an image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E81607C9-8091-4BAE-A782-EFBBBC1FF3A2}"/>
                </a:ext>
              </a:extLst>
            </p:cNvPr>
            <p:cNvSpPr/>
            <p:nvPr userDrawn="1"/>
          </p:nvSpPr>
          <p:spPr>
            <a:xfrm>
              <a:off x="-3786437" y="5841007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en-GB" sz="1200" b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sp>
          <p:nvSpPr>
            <p:cNvPr id="22" name="Ovaal 21">
              <a:extLst>
                <a:ext uri="{FF2B5EF4-FFF2-40B4-BE49-F238E27FC236}">
                  <a16:creationId xmlns:a16="http://schemas.microsoft.com/office/drawing/2014/main" id="{872C9005-3F23-4EC9-90AB-0590CE29A9BC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125C8024-1769-43EC-B48F-C6DC49BAC0D9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image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image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7D0E2101-455C-417F-AA48-0D7DA68D5997}"/>
                </a:ext>
              </a:extLst>
            </p:cNvPr>
            <p:cNvGrpSpPr/>
            <p:nvPr userDrawn="1"/>
          </p:nvGrpSpPr>
          <p:grpSpPr>
            <a:xfrm>
              <a:off x="-3316179" y="1231351"/>
              <a:ext cx="294789" cy="318834"/>
              <a:chOff x="14466489" y="1001522"/>
              <a:chExt cx="290627" cy="314333"/>
            </a:xfrm>
          </p:grpSpPr>
          <p:sp>
            <p:nvSpPr>
              <p:cNvPr id="78" name="Rechthoek 77">
                <a:extLst>
                  <a:ext uri="{FF2B5EF4-FFF2-40B4-BE49-F238E27FC236}">
                    <a16:creationId xmlns:a16="http://schemas.microsoft.com/office/drawing/2014/main" id="{B9A6FAED-FF46-47FA-AFA2-1D4107BA540B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79" name="Ovaal 78">
                <a:extLst>
                  <a:ext uri="{FF2B5EF4-FFF2-40B4-BE49-F238E27FC236}">
                    <a16:creationId xmlns:a16="http://schemas.microsoft.com/office/drawing/2014/main" id="{E32BDCA4-338E-41C6-BB4C-EDA80BBBCD40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80" name="Vrije vorm: vorm 79">
                <a:extLst>
                  <a:ext uri="{FF2B5EF4-FFF2-40B4-BE49-F238E27FC236}">
                    <a16:creationId xmlns:a16="http://schemas.microsoft.com/office/drawing/2014/main" id="{E20747DE-031A-498F-B8D0-4E72CE3CFC61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81" name="Rechthoek: afgeronde hoeken 80">
                <a:extLst>
                  <a:ext uri="{FF2B5EF4-FFF2-40B4-BE49-F238E27FC236}">
                    <a16:creationId xmlns:a16="http://schemas.microsoft.com/office/drawing/2014/main" id="{2622C112-ACEE-4366-A946-6071135F296F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82" name="Rechte verbindingslijn 81">
                <a:extLst>
                  <a:ext uri="{FF2B5EF4-FFF2-40B4-BE49-F238E27FC236}">
                    <a16:creationId xmlns:a16="http://schemas.microsoft.com/office/drawing/2014/main" id="{BDB9FFB8-5E8B-4A05-95DF-AF3021BA252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3" name="Rechte verbindingslijn 82">
                <a:extLst>
                  <a:ext uri="{FF2B5EF4-FFF2-40B4-BE49-F238E27FC236}">
                    <a16:creationId xmlns:a16="http://schemas.microsoft.com/office/drawing/2014/main" id="{35B8665C-E113-46B1-9F2F-1C0A4B9397F7}"/>
                  </a:ext>
                </a:extLst>
              </p:cNvPr>
              <p:cNvCxnSpPr>
                <a:cxnSpLocks/>
                <a:stCxn id="81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25" name="Ovaal 24">
              <a:extLst>
                <a:ext uri="{FF2B5EF4-FFF2-40B4-BE49-F238E27FC236}">
                  <a16:creationId xmlns:a16="http://schemas.microsoft.com/office/drawing/2014/main" id="{F544F180-BDBE-4922-B391-32D1083C0F36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6" name="Rechthoek 25">
              <a:extLst>
                <a:ext uri="{FF2B5EF4-FFF2-40B4-BE49-F238E27FC236}">
                  <a16:creationId xmlns:a16="http://schemas.microsoft.com/office/drawing/2014/main" id="{4071E6D1-7405-4A78-8736-4556A8CA0411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image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27" name="Groep 26">
              <a:extLst>
                <a:ext uri="{FF2B5EF4-FFF2-40B4-BE49-F238E27FC236}">
                  <a16:creationId xmlns:a16="http://schemas.microsoft.com/office/drawing/2014/main" id="{7A47BFCC-A761-4A4C-8C6F-A124D26DBDDE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75" name="Rechthoek 74">
                <a:extLst>
                  <a:ext uri="{FF2B5EF4-FFF2-40B4-BE49-F238E27FC236}">
                    <a16:creationId xmlns:a16="http://schemas.microsoft.com/office/drawing/2014/main" id="{D58656BA-C348-468C-8BA3-D04B853105D7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6C1355F5-AD82-4E22-A9D6-461969FFEDFB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7" name="Gelijkbenige driehoek 76">
                <a:extLst>
                  <a:ext uri="{FF2B5EF4-FFF2-40B4-BE49-F238E27FC236}">
                    <a16:creationId xmlns:a16="http://schemas.microsoft.com/office/drawing/2014/main" id="{26A47C73-3532-4862-B2E9-65B08FC72F85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9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8" name="Ovaal 27">
              <a:extLst>
                <a:ext uri="{FF2B5EF4-FFF2-40B4-BE49-F238E27FC236}">
                  <a16:creationId xmlns:a16="http://schemas.microsoft.com/office/drawing/2014/main" id="{3A435DA5-F8BE-4680-80B0-3C652468484F}"/>
                </a:ext>
              </a:extLst>
            </p:cNvPr>
            <p:cNvSpPr/>
            <p:nvPr userDrawn="1"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9" name="Rechthoek 28">
              <a:extLst>
                <a:ext uri="{FF2B5EF4-FFF2-40B4-BE49-F238E27FC236}">
                  <a16:creationId xmlns:a16="http://schemas.microsoft.com/office/drawing/2014/main" id="{0D03CD03-1652-4595-A3F5-B048D3890EDE}"/>
                </a:ext>
              </a:extLst>
            </p:cNvPr>
            <p:cNvSpPr/>
            <p:nvPr userDrawn="1"/>
          </p:nvSpPr>
          <p:spPr>
            <a:xfrm>
              <a:off x="-3319416" y="2553360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with the right mouse button on the thumbnail display of the slide on the left side 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of the screen and choose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‘Reset slide’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31" name="Ovaal 30">
              <a:extLst>
                <a:ext uri="{FF2B5EF4-FFF2-40B4-BE49-F238E27FC236}">
                  <a16:creationId xmlns:a16="http://schemas.microsoft.com/office/drawing/2014/main" id="{722A335A-64D7-480A-8EBC-D241DB2B94DC}"/>
                </a:ext>
              </a:extLst>
            </p:cNvPr>
            <p:cNvSpPr/>
            <p:nvPr userDrawn="1"/>
          </p:nvSpPr>
          <p:spPr>
            <a:xfrm>
              <a:off x="-3603587" y="414578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32" name="Rechthoek 31">
              <a:extLst>
                <a:ext uri="{FF2B5EF4-FFF2-40B4-BE49-F238E27FC236}">
                  <a16:creationId xmlns:a16="http://schemas.microsoft.com/office/drawing/2014/main" id="{E77E0D34-C33E-4224-A25C-A601ADB3D762}"/>
                </a:ext>
              </a:extLst>
            </p:cNvPr>
            <p:cNvSpPr/>
            <p:nvPr userDrawn="1"/>
          </p:nvSpPr>
          <p:spPr>
            <a:xfrm>
              <a:off x="-3319415" y="4145790"/>
              <a:ext cx="2944682" cy="7947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image, go to the tab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image itself with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image frame with the brackets.</a:t>
              </a:r>
            </a:p>
          </p:txBody>
        </p:sp>
        <p:grpSp>
          <p:nvGrpSpPr>
            <p:cNvPr id="33" name="Groep 32">
              <a:extLst>
                <a:ext uri="{FF2B5EF4-FFF2-40B4-BE49-F238E27FC236}">
                  <a16:creationId xmlns:a16="http://schemas.microsoft.com/office/drawing/2014/main" id="{59820D76-75CF-4CCC-903D-86DB2801EAD1}"/>
                </a:ext>
              </a:extLst>
            </p:cNvPr>
            <p:cNvGrpSpPr/>
            <p:nvPr userDrawn="1"/>
          </p:nvGrpSpPr>
          <p:grpSpPr>
            <a:xfrm>
              <a:off x="-3449237" y="5047414"/>
              <a:ext cx="622283" cy="612919"/>
              <a:chOff x="12617641" y="3403239"/>
              <a:chExt cx="752963" cy="741634"/>
            </a:xfrm>
          </p:grpSpPr>
          <p:grpSp>
            <p:nvGrpSpPr>
              <p:cNvPr id="57" name="Groep 56">
                <a:extLst>
                  <a:ext uri="{FF2B5EF4-FFF2-40B4-BE49-F238E27FC236}">
                    <a16:creationId xmlns:a16="http://schemas.microsoft.com/office/drawing/2014/main" id="{F4709DEF-2985-48C7-9AE8-D74F14C007A7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60" name="Groep 59">
                  <a:extLst>
                    <a:ext uri="{FF2B5EF4-FFF2-40B4-BE49-F238E27FC236}">
                      <a16:creationId xmlns:a16="http://schemas.microsoft.com/office/drawing/2014/main" id="{DBC37990-25F1-4B09-A948-13FB9CB4E605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7" name="Groep 66">
                    <a:extLst>
                      <a:ext uri="{FF2B5EF4-FFF2-40B4-BE49-F238E27FC236}">
                        <a16:creationId xmlns:a16="http://schemas.microsoft.com/office/drawing/2014/main" id="{F06C50FF-1690-4164-B694-92EDBA10320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70" name="Rechthoek 69">
                      <a:extLst>
                        <a:ext uri="{FF2B5EF4-FFF2-40B4-BE49-F238E27FC236}">
                          <a16:creationId xmlns:a16="http://schemas.microsoft.com/office/drawing/2014/main" id="{C18A486A-2B11-481D-BBD2-EFDF61A6F8A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71" name="Rechthoek 70">
                      <a:extLst>
                        <a:ext uri="{FF2B5EF4-FFF2-40B4-BE49-F238E27FC236}">
                          <a16:creationId xmlns:a16="http://schemas.microsoft.com/office/drawing/2014/main" id="{8374DF7B-BEE2-494A-8590-790E7199FF62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72" name="Ovaal 71">
                      <a:extLst>
                        <a:ext uri="{FF2B5EF4-FFF2-40B4-BE49-F238E27FC236}">
                          <a16:creationId xmlns:a16="http://schemas.microsoft.com/office/drawing/2014/main" id="{7F7B9CAB-5F36-4D43-A97A-2DDB2AD43F84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68" name="Afbeelding 67">
                    <a:extLst>
                      <a:ext uri="{FF2B5EF4-FFF2-40B4-BE49-F238E27FC236}">
                        <a16:creationId xmlns:a16="http://schemas.microsoft.com/office/drawing/2014/main" id="{7384FC22-C0AD-4DE5-8158-12C16DB90EBC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3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9" name="Afbeelding 68">
                    <a:extLst>
                      <a:ext uri="{FF2B5EF4-FFF2-40B4-BE49-F238E27FC236}">
                        <a16:creationId xmlns:a16="http://schemas.microsoft.com/office/drawing/2014/main" id="{501F1D30-93FE-47CE-9CBE-6F5633FEC1B4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3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61" name="Groep 60">
                  <a:extLst>
                    <a:ext uri="{FF2B5EF4-FFF2-40B4-BE49-F238E27FC236}">
                      <a16:creationId xmlns:a16="http://schemas.microsoft.com/office/drawing/2014/main" id="{CFDC1835-70CE-4FDF-9440-1EAEE595BDCD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5" name="Rechthoek 64">
                    <a:extLst>
                      <a:ext uri="{FF2B5EF4-FFF2-40B4-BE49-F238E27FC236}">
                        <a16:creationId xmlns:a16="http://schemas.microsoft.com/office/drawing/2014/main" id="{78F3E3F3-1CA9-435C-8CA4-51E9BE4E1D6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66" name="Rechthoek 65">
                    <a:extLst>
                      <a:ext uri="{FF2B5EF4-FFF2-40B4-BE49-F238E27FC236}">
                        <a16:creationId xmlns:a16="http://schemas.microsoft.com/office/drawing/2014/main" id="{17AF4820-6F53-460E-B073-1E5BED771B12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62" name="Groep 61">
                  <a:extLst>
                    <a:ext uri="{FF2B5EF4-FFF2-40B4-BE49-F238E27FC236}">
                      <a16:creationId xmlns:a16="http://schemas.microsoft.com/office/drawing/2014/main" id="{BCEBDA76-ABDB-40E6-8A6A-63C5CA10BF25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3" name="Rechthoek 62">
                    <a:extLst>
                      <a:ext uri="{FF2B5EF4-FFF2-40B4-BE49-F238E27FC236}">
                        <a16:creationId xmlns:a16="http://schemas.microsoft.com/office/drawing/2014/main" id="{7400916D-0D34-4019-8A5A-A5415F2CF5A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64" name="Rechthoek 63">
                    <a:extLst>
                      <a:ext uri="{FF2B5EF4-FFF2-40B4-BE49-F238E27FC236}">
                        <a16:creationId xmlns:a16="http://schemas.microsoft.com/office/drawing/2014/main" id="{927C9141-4D6E-4DB3-8394-DE6BA82ECB5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58" name="Rechthoek 57">
                <a:extLst>
                  <a:ext uri="{FF2B5EF4-FFF2-40B4-BE49-F238E27FC236}">
                    <a16:creationId xmlns:a16="http://schemas.microsoft.com/office/drawing/2014/main" id="{527A8719-741E-460D-ADCA-7E60D40A75DB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59" name="Gelijkbenige driehoek 58">
                <a:extLst>
                  <a:ext uri="{FF2B5EF4-FFF2-40B4-BE49-F238E27FC236}">
                    <a16:creationId xmlns:a16="http://schemas.microsoft.com/office/drawing/2014/main" id="{0B1040D4-ECE5-4C6E-90BA-62D4BC1B34F3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34" name="Rechthoek 33">
              <a:extLst>
                <a:ext uri="{FF2B5EF4-FFF2-40B4-BE49-F238E27FC236}">
                  <a16:creationId xmlns:a16="http://schemas.microsoft.com/office/drawing/2014/main" id="{DBABC272-C4B0-4B89-87C8-DBDEE47EFFD6}"/>
                </a:ext>
              </a:extLst>
            </p:cNvPr>
            <p:cNvSpPr/>
            <p:nvPr userDrawn="1"/>
          </p:nvSpPr>
          <p:spPr>
            <a:xfrm>
              <a:off x="-3316836" y="3119689"/>
              <a:ext cx="1239216" cy="719917"/>
            </a:xfrm>
            <a:prstGeom prst="rect">
              <a:avLst/>
            </a:prstGeom>
            <a:blipFill>
              <a:blip r:embed="rId5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sz="1000" b="0" i="1" noProof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35" name="Groep 34">
              <a:extLst>
                <a:ext uri="{FF2B5EF4-FFF2-40B4-BE49-F238E27FC236}">
                  <a16:creationId xmlns:a16="http://schemas.microsoft.com/office/drawing/2014/main" id="{C10A5996-A61B-4FF2-B43C-89356B9E0C32}"/>
                </a:ext>
              </a:extLst>
            </p:cNvPr>
            <p:cNvGrpSpPr/>
            <p:nvPr userDrawn="1"/>
          </p:nvGrpSpPr>
          <p:grpSpPr>
            <a:xfrm>
              <a:off x="-2485819" y="3399207"/>
              <a:ext cx="1222990" cy="563933"/>
              <a:chOff x="-2485819" y="3399207"/>
              <a:chExt cx="1222990" cy="563933"/>
            </a:xfrm>
          </p:grpSpPr>
          <p:sp>
            <p:nvSpPr>
              <p:cNvPr id="36" name="Rechthoek 35">
                <a:extLst>
                  <a:ext uri="{FF2B5EF4-FFF2-40B4-BE49-F238E27FC236}">
                    <a16:creationId xmlns:a16="http://schemas.microsoft.com/office/drawing/2014/main" id="{BA108162-AB85-4A17-A933-53A2715C87CE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7" name="Rechthoek 36">
                <a:extLst>
                  <a:ext uri="{FF2B5EF4-FFF2-40B4-BE49-F238E27FC236}">
                    <a16:creationId xmlns:a16="http://schemas.microsoft.com/office/drawing/2014/main" id="{50B03AC7-23D5-4C72-9FDE-7E6CE59ED768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8" name="Groep 37">
                <a:extLst>
                  <a:ext uri="{FF2B5EF4-FFF2-40B4-BE49-F238E27FC236}">
                    <a16:creationId xmlns:a16="http://schemas.microsoft.com/office/drawing/2014/main" id="{6D1D7EA0-7B7B-40C9-824A-0EA7874E82E3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51" name="Rechthoek: afgeronde hoeken 50">
                  <a:extLst>
                    <a:ext uri="{FF2B5EF4-FFF2-40B4-BE49-F238E27FC236}">
                      <a16:creationId xmlns:a16="http://schemas.microsoft.com/office/drawing/2014/main" id="{13935205-D71E-4CD3-9CB1-74CEF75913D7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8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6A610F47-07B4-435C-A808-B0295DA237B6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3" name="Rechthoek 52">
                  <a:extLst>
                    <a:ext uri="{FF2B5EF4-FFF2-40B4-BE49-F238E27FC236}">
                      <a16:creationId xmlns:a16="http://schemas.microsoft.com/office/drawing/2014/main" id="{A9432E2F-8D89-4800-BD2C-60E32B1BF6B1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4" name="Rechthoek 53">
                  <a:extLst>
                    <a:ext uri="{FF2B5EF4-FFF2-40B4-BE49-F238E27FC236}">
                      <a16:creationId xmlns:a16="http://schemas.microsoft.com/office/drawing/2014/main" id="{00D2417B-6410-4CAF-ACE7-325FB92AB0B6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5" name="Rechthoek 54">
                  <a:extLst>
                    <a:ext uri="{FF2B5EF4-FFF2-40B4-BE49-F238E27FC236}">
                      <a16:creationId xmlns:a16="http://schemas.microsoft.com/office/drawing/2014/main" id="{E2060CA3-887B-4936-A2A4-112631ABD747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6" name="Rechthoek 55">
                  <a:extLst>
                    <a:ext uri="{FF2B5EF4-FFF2-40B4-BE49-F238E27FC236}">
                      <a16:creationId xmlns:a16="http://schemas.microsoft.com/office/drawing/2014/main" id="{76196234-364D-4897-9BD0-4EC343A5042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9" name="Groep 38">
                <a:extLst>
                  <a:ext uri="{FF2B5EF4-FFF2-40B4-BE49-F238E27FC236}">
                    <a16:creationId xmlns:a16="http://schemas.microsoft.com/office/drawing/2014/main" id="{5BA5F7E2-FD8F-4FF0-8DA5-3559CFAEBCC1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43" name="Groep 42">
                  <a:extLst>
                    <a:ext uri="{FF2B5EF4-FFF2-40B4-BE49-F238E27FC236}">
                      <a16:creationId xmlns:a16="http://schemas.microsoft.com/office/drawing/2014/main" id="{77AD9B2E-6781-4947-837E-F30D90FBB81C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5" name="Rechthoek: afgeronde hoeken 44">
                    <a:extLst>
                      <a:ext uri="{FF2B5EF4-FFF2-40B4-BE49-F238E27FC236}">
                        <a16:creationId xmlns:a16="http://schemas.microsoft.com/office/drawing/2014/main" id="{D71C68AF-38BD-4A7A-9D28-F43DB76CD98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en-GB" sz="800" b="0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EDC0D470-5890-441C-B392-32553AA79BC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7" name="Rechthoek 46">
                    <a:extLst>
                      <a:ext uri="{FF2B5EF4-FFF2-40B4-BE49-F238E27FC236}">
                        <a16:creationId xmlns:a16="http://schemas.microsoft.com/office/drawing/2014/main" id="{1466D1E8-18FE-455D-B15A-CFA2862AF53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8" name="Rechthoek 47">
                    <a:extLst>
                      <a:ext uri="{FF2B5EF4-FFF2-40B4-BE49-F238E27FC236}">
                        <a16:creationId xmlns:a16="http://schemas.microsoft.com/office/drawing/2014/main" id="{7C500A7E-06F3-4D3E-9BB5-508F8598EC2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9" name="Rechthoek 48">
                    <a:extLst>
                      <a:ext uri="{FF2B5EF4-FFF2-40B4-BE49-F238E27FC236}">
                        <a16:creationId xmlns:a16="http://schemas.microsoft.com/office/drawing/2014/main" id="{1D3FE9E2-9AD9-433B-A9ED-09D48E0C8CE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0" name="Rechthoek 49">
                    <a:extLst>
                      <a:ext uri="{FF2B5EF4-FFF2-40B4-BE49-F238E27FC236}">
                        <a16:creationId xmlns:a16="http://schemas.microsoft.com/office/drawing/2014/main" id="{E2F2F933-6FFE-47E6-B364-339ED83F341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sp>
              <p:nvSpPr>
                <p:cNvPr id="44" name="Boog 43">
                  <a:extLst>
                    <a:ext uri="{FF2B5EF4-FFF2-40B4-BE49-F238E27FC236}">
                      <a16:creationId xmlns:a16="http://schemas.microsoft.com/office/drawing/2014/main" id="{68421BC9-9872-433A-A65E-6BBDF4C225DE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en-GB" sz="24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40" name="Tekstvak 39">
                <a:extLst>
                  <a:ext uri="{FF2B5EF4-FFF2-40B4-BE49-F238E27FC236}">
                    <a16:creationId xmlns:a16="http://schemas.microsoft.com/office/drawing/2014/main" id="{FE30FA3F-5C07-4436-83CA-8FF74BEB291D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Layout</a:t>
                </a:r>
              </a:p>
            </p:txBody>
          </p:sp>
          <p:sp>
            <p:nvSpPr>
              <p:cNvPr id="41" name="Tekstvak 40">
                <a:extLst>
                  <a:ext uri="{FF2B5EF4-FFF2-40B4-BE49-F238E27FC236}">
                    <a16:creationId xmlns:a16="http://schemas.microsoft.com/office/drawing/2014/main" id="{23999889-524E-4E6D-91D6-1960EC0AD321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Reset slide</a:t>
                </a:r>
              </a:p>
            </p:txBody>
          </p:sp>
          <p:sp>
            <p:nvSpPr>
              <p:cNvPr id="42" name="Vrije vorm: vorm 41">
                <a:extLst>
                  <a:ext uri="{FF2B5EF4-FFF2-40B4-BE49-F238E27FC236}">
                    <a16:creationId xmlns:a16="http://schemas.microsoft.com/office/drawing/2014/main" id="{557E91FE-58FD-4CBF-8141-60ACF5728A54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85" name="INSTRUCTION">
            <a:extLst>
              <a:ext uri="{FF2B5EF4-FFF2-40B4-BE49-F238E27FC236}">
                <a16:creationId xmlns:a16="http://schemas.microsoft.com/office/drawing/2014/main" id="{2C689192-FF81-420F-987D-B4B11F58D458}"/>
              </a:ext>
            </a:extLst>
          </p:cNvPr>
          <p:cNvGrpSpPr/>
          <p:nvPr userDrawn="1"/>
        </p:nvGrpSpPr>
        <p:grpSpPr>
          <a:xfrm>
            <a:off x="12377595" y="6733718"/>
            <a:ext cx="3593091" cy="1130289"/>
            <a:chOff x="-3786437" y="-1461517"/>
            <a:chExt cx="3593091" cy="1613917"/>
          </a:xfrm>
        </p:grpSpPr>
        <p:sp>
          <p:nvSpPr>
            <p:cNvPr id="86" name="Rechthoek 271">
              <a:extLst>
                <a:ext uri="{FF2B5EF4-FFF2-40B4-BE49-F238E27FC236}">
                  <a16:creationId xmlns:a16="http://schemas.microsoft.com/office/drawing/2014/main" id="{C1233747-048B-4A7A-BE97-D8715AD33563}"/>
                </a:ext>
              </a:extLst>
            </p:cNvPr>
            <p:cNvSpPr/>
            <p:nvPr userDrawn="1"/>
          </p:nvSpPr>
          <p:spPr>
            <a:xfrm>
              <a:off x="-3786437" y="-1461517"/>
              <a:ext cx="3593091" cy="161391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Fellowmind Photography </a:t>
              </a:r>
            </a:p>
          </p:txBody>
        </p:sp>
        <p:sp>
          <p:nvSpPr>
            <p:cNvPr id="87" name="Rechthoek 272">
              <a:extLst>
                <a:ext uri="{FF2B5EF4-FFF2-40B4-BE49-F238E27FC236}">
                  <a16:creationId xmlns:a16="http://schemas.microsoft.com/office/drawing/2014/main" id="{863EBD8B-BF04-41EF-BFBB-22E291FAAFBF}"/>
                </a:ext>
              </a:extLst>
            </p:cNvPr>
            <p:cNvSpPr/>
            <p:nvPr userDrawn="1"/>
          </p:nvSpPr>
          <p:spPr>
            <a:xfrm>
              <a:off x="-3603859" y="-993610"/>
              <a:ext cx="3229126" cy="65743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For more images, please visit the Fellowmind </a:t>
              </a:r>
              <a:r>
                <a:rPr kumimoji="0" lang="en-GB" sz="1200" b="0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Sharepoint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: 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  <a:hlinkClick r:id="rId6"/>
                </a:rPr>
                <a:t>https://fellowmind.sharepoint.com/sites/MarketingTools/SitePages/Photos.aspx</a:t>
              </a:r>
              <a:endParaRPr kumimoji="0" lang="en-GB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94" name="Graphic 163" descr="Informatie">
            <a:extLst>
              <a:ext uri="{FF2B5EF4-FFF2-40B4-BE49-F238E27FC236}">
                <a16:creationId xmlns:a16="http://schemas.microsoft.com/office/drawing/2014/main" id="{D2501FB5-6E46-4DD5-B6BC-CA5CE12C2B49}"/>
              </a:ext>
            </a:extLst>
          </p:cNvPr>
          <p:cNvSpPr/>
          <p:nvPr userDrawn="1"/>
        </p:nvSpPr>
        <p:spPr>
          <a:xfrm>
            <a:off x="15789299" y="5672927"/>
            <a:ext cx="283684" cy="283685"/>
          </a:xfrm>
          <a:custGeom>
            <a:avLst/>
            <a:gdLst>
              <a:gd name="connsiteX0" fmla="*/ 145860 w 291719"/>
              <a:gd name="connsiteY0" fmla="*/ 0 h 291719"/>
              <a:gd name="connsiteX1" fmla="*/ 0 w 291719"/>
              <a:gd name="connsiteY1" fmla="*/ 145860 h 291719"/>
              <a:gd name="connsiteX2" fmla="*/ 145860 w 291719"/>
              <a:gd name="connsiteY2" fmla="*/ 291720 h 291719"/>
              <a:gd name="connsiteX3" fmla="*/ 291720 w 291719"/>
              <a:gd name="connsiteY3" fmla="*/ 145860 h 291719"/>
              <a:gd name="connsiteX4" fmla="*/ 145860 w 291719"/>
              <a:gd name="connsiteY4" fmla="*/ 0 h 291719"/>
              <a:gd name="connsiteX5" fmla="*/ 138183 w 291719"/>
              <a:gd name="connsiteY5" fmla="*/ 38384 h 291719"/>
              <a:gd name="connsiteX6" fmla="*/ 157375 w 291719"/>
              <a:gd name="connsiteY6" fmla="*/ 57576 h 291719"/>
              <a:gd name="connsiteX7" fmla="*/ 138183 w 291719"/>
              <a:gd name="connsiteY7" fmla="*/ 76768 h 291719"/>
              <a:gd name="connsiteX8" fmla="*/ 118991 w 291719"/>
              <a:gd name="connsiteY8" fmla="*/ 57576 h 291719"/>
              <a:gd name="connsiteX9" fmla="*/ 138183 w 291719"/>
              <a:gd name="connsiteY9" fmla="*/ 38384 h 291719"/>
              <a:gd name="connsiteX10" fmla="*/ 184244 w 291719"/>
              <a:gd name="connsiteY10" fmla="*/ 253336 h 291719"/>
              <a:gd name="connsiteX11" fmla="*/ 107476 w 291719"/>
              <a:gd name="connsiteY11" fmla="*/ 253336 h 291719"/>
              <a:gd name="connsiteX12" fmla="*/ 107476 w 291719"/>
              <a:gd name="connsiteY12" fmla="*/ 230305 h 291719"/>
              <a:gd name="connsiteX13" fmla="*/ 134345 w 291719"/>
              <a:gd name="connsiteY13" fmla="*/ 230305 h 291719"/>
              <a:gd name="connsiteX14" fmla="*/ 134345 w 291719"/>
              <a:gd name="connsiteY14" fmla="*/ 115153 h 291719"/>
              <a:gd name="connsiteX15" fmla="*/ 111314 w 291719"/>
              <a:gd name="connsiteY15" fmla="*/ 115153 h 291719"/>
              <a:gd name="connsiteX16" fmla="*/ 111314 w 291719"/>
              <a:gd name="connsiteY16" fmla="*/ 92122 h 291719"/>
              <a:gd name="connsiteX17" fmla="*/ 157375 w 291719"/>
              <a:gd name="connsiteY17" fmla="*/ 92122 h 291719"/>
              <a:gd name="connsiteX18" fmla="*/ 157375 w 291719"/>
              <a:gd name="connsiteY18" fmla="*/ 115153 h 291719"/>
              <a:gd name="connsiteX19" fmla="*/ 157375 w 291719"/>
              <a:gd name="connsiteY19" fmla="*/ 230305 h 291719"/>
              <a:gd name="connsiteX20" fmla="*/ 184244 w 291719"/>
              <a:gd name="connsiteY20" fmla="*/ 230305 h 291719"/>
              <a:gd name="connsiteX21" fmla="*/ 184244 w 291719"/>
              <a:gd name="connsiteY21" fmla="*/ 253336 h 291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91719" h="291719">
                <a:moveTo>
                  <a:pt x="145860" y="0"/>
                </a:moveTo>
                <a:cubicBezTo>
                  <a:pt x="65253" y="0"/>
                  <a:pt x="0" y="65253"/>
                  <a:pt x="0" y="145860"/>
                </a:cubicBezTo>
                <a:cubicBezTo>
                  <a:pt x="0" y="226467"/>
                  <a:pt x="65253" y="291720"/>
                  <a:pt x="145860" y="291720"/>
                </a:cubicBezTo>
                <a:cubicBezTo>
                  <a:pt x="226467" y="291720"/>
                  <a:pt x="291720" y="226467"/>
                  <a:pt x="291720" y="145860"/>
                </a:cubicBezTo>
                <a:cubicBezTo>
                  <a:pt x="291720" y="65253"/>
                  <a:pt x="226467" y="0"/>
                  <a:pt x="145860" y="0"/>
                </a:cubicBezTo>
                <a:close/>
                <a:moveTo>
                  <a:pt x="138183" y="38384"/>
                </a:moveTo>
                <a:cubicBezTo>
                  <a:pt x="148931" y="38384"/>
                  <a:pt x="157375" y="46829"/>
                  <a:pt x="157375" y="57576"/>
                </a:cubicBezTo>
                <a:cubicBezTo>
                  <a:pt x="157375" y="68324"/>
                  <a:pt x="148931" y="76768"/>
                  <a:pt x="138183" y="76768"/>
                </a:cubicBezTo>
                <a:cubicBezTo>
                  <a:pt x="127435" y="76768"/>
                  <a:pt x="118991" y="68324"/>
                  <a:pt x="118991" y="57576"/>
                </a:cubicBezTo>
                <a:cubicBezTo>
                  <a:pt x="118991" y="46829"/>
                  <a:pt x="127435" y="38384"/>
                  <a:pt x="138183" y="38384"/>
                </a:cubicBezTo>
                <a:close/>
                <a:moveTo>
                  <a:pt x="184244" y="253336"/>
                </a:moveTo>
                <a:lnTo>
                  <a:pt x="107476" y="253336"/>
                </a:lnTo>
                <a:lnTo>
                  <a:pt x="107476" y="230305"/>
                </a:lnTo>
                <a:lnTo>
                  <a:pt x="134345" y="230305"/>
                </a:lnTo>
                <a:lnTo>
                  <a:pt x="134345" y="115153"/>
                </a:lnTo>
                <a:lnTo>
                  <a:pt x="111314" y="115153"/>
                </a:lnTo>
                <a:lnTo>
                  <a:pt x="111314" y="92122"/>
                </a:lnTo>
                <a:lnTo>
                  <a:pt x="157375" y="92122"/>
                </a:lnTo>
                <a:lnTo>
                  <a:pt x="157375" y="115153"/>
                </a:lnTo>
                <a:lnTo>
                  <a:pt x="157375" y="230305"/>
                </a:lnTo>
                <a:lnTo>
                  <a:pt x="184244" y="230305"/>
                </a:lnTo>
                <a:lnTo>
                  <a:pt x="184244" y="253336"/>
                </a:lnTo>
                <a:close/>
              </a:path>
            </a:pathLst>
          </a:custGeom>
          <a:solidFill>
            <a:schemeClr val="accent2"/>
          </a:solidFill>
          <a:ln w="377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2000" noProof="0">
              <a:solidFill>
                <a:srgbClr val="211F26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35579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Tijdelijke aanduiding voor tekst 86">
            <a:extLst>
              <a:ext uri="{FF2B5EF4-FFF2-40B4-BE49-F238E27FC236}">
                <a16:creationId xmlns:a16="http://schemas.microsoft.com/office/drawing/2014/main" id="{B3E66AE4-D54E-4845-AEAE-CAD3D5A9DE8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1200350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1 h 6858000"/>
              <a:gd name="connsiteX3" fmla="*/ 12003519 w 12192000"/>
              <a:gd name="connsiteY3" fmla="*/ 1 h 6858000"/>
              <a:gd name="connsiteX4" fmla="*/ 0 w 12192000"/>
              <a:gd name="connsiteY4" fmla="*/ 0 h 6858000"/>
              <a:gd name="connsiteX5" fmla="*/ 465575 w 12192000"/>
              <a:gd name="connsiteY5" fmla="*/ 0 h 6858000"/>
              <a:gd name="connsiteX6" fmla="*/ 465566 w 12192000"/>
              <a:gd name="connsiteY6" fmla="*/ 1 h 6858000"/>
              <a:gd name="connsiteX7" fmla="*/ 277084 w 12192000"/>
              <a:gd name="connsiteY7" fmla="*/ 1 h 6858000"/>
              <a:gd name="connsiteX8" fmla="*/ 277084 w 12192000"/>
              <a:gd name="connsiteY8" fmla="*/ 186747 h 6858000"/>
              <a:gd name="connsiteX9" fmla="*/ 277084 w 12192000"/>
              <a:gd name="connsiteY9" fmla="*/ 465772 h 6858000"/>
              <a:gd name="connsiteX10" fmla="*/ 277084 w 12192000"/>
              <a:gd name="connsiteY10" fmla="*/ 6335999 h 6858000"/>
              <a:gd name="connsiteX11" fmla="*/ 465575 w 12192000"/>
              <a:gd name="connsiteY11" fmla="*/ 6522745 h 6858000"/>
              <a:gd name="connsiteX12" fmla="*/ 1126201 w 12192000"/>
              <a:gd name="connsiteY12" fmla="*/ 6522745 h 6858000"/>
              <a:gd name="connsiteX13" fmla="*/ 12003509 w 12192000"/>
              <a:gd name="connsiteY13" fmla="*/ 6522745 h 6858000"/>
              <a:gd name="connsiteX14" fmla="*/ 12192000 w 12192000"/>
              <a:gd name="connsiteY14" fmla="*/ 6522745 h 6858000"/>
              <a:gd name="connsiteX15" fmla="*/ 12192000 w 12192000"/>
              <a:gd name="connsiteY15" fmla="*/ 6858000 h 6858000"/>
              <a:gd name="connsiteX16" fmla="*/ 0 w 12192000"/>
              <a:gd name="connsiteY1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2192000" h="6858000">
                <a:moveTo>
                  <a:pt x="12003509" y="0"/>
                </a:moveTo>
                <a:lnTo>
                  <a:pt x="12192000" y="0"/>
                </a:lnTo>
                <a:lnTo>
                  <a:pt x="12192000" y="1"/>
                </a:lnTo>
                <a:lnTo>
                  <a:pt x="12003519" y="1"/>
                </a:lnTo>
                <a:close/>
                <a:moveTo>
                  <a:pt x="0" y="0"/>
                </a:moveTo>
                <a:lnTo>
                  <a:pt x="465575" y="0"/>
                </a:lnTo>
                <a:lnTo>
                  <a:pt x="465566" y="1"/>
                </a:lnTo>
                <a:lnTo>
                  <a:pt x="277084" y="1"/>
                </a:lnTo>
                <a:lnTo>
                  <a:pt x="277084" y="186747"/>
                </a:lnTo>
                <a:lnTo>
                  <a:pt x="277084" y="465772"/>
                </a:lnTo>
                <a:lnTo>
                  <a:pt x="277084" y="6335999"/>
                </a:lnTo>
                <a:cubicBezTo>
                  <a:pt x="277084" y="6439136"/>
                  <a:pt x="361474" y="6522745"/>
                  <a:pt x="465575" y="6522745"/>
                </a:cubicBezTo>
                <a:lnTo>
                  <a:pt x="1126201" y="6522745"/>
                </a:lnTo>
                <a:lnTo>
                  <a:pt x="12003509" y="6522745"/>
                </a:lnTo>
                <a:lnTo>
                  <a:pt x="12192000" y="6522745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67000">
                <a:schemeClr val="accent4"/>
              </a:gs>
              <a:gs pos="33000">
                <a:schemeClr val="accent3"/>
              </a:gs>
              <a:gs pos="100000">
                <a:schemeClr val="accent2"/>
              </a:gs>
            </a:gsLst>
            <a:lin ang="0" scaled="0"/>
          </a:gra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nl-NL"/>
              <a:t> </a:t>
            </a:r>
            <a:endParaRPr lang="en-GB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C5A12756-0172-4C3D-B837-33958C17569C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71E20D74-630C-4D71-AEB3-8BC3D91441F1}" type="datetime4">
              <a:rPr lang="en-GB" smtClean="0"/>
              <a:t>29 September 2023</a:t>
            </a:fld>
            <a:endParaRPr lang="en-GB"/>
          </a:p>
        </p:txBody>
      </p:sp>
      <p:sp>
        <p:nvSpPr>
          <p:cNvPr id="92" name="Tijdelijke aanduiding voor tekst 91">
            <a:extLst>
              <a:ext uri="{FF2B5EF4-FFF2-40B4-BE49-F238E27FC236}">
                <a16:creationId xmlns:a16="http://schemas.microsoft.com/office/drawing/2014/main" id="{5FA8C6C3-59F4-4028-8A50-5883548CBF2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1187355" y="6632042"/>
            <a:ext cx="730800" cy="118800"/>
          </a:xfrm>
          <a:prstGeom prst="rect">
            <a:avLst/>
          </a:prstGeom>
          <a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771" b="771"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nl-NL"/>
              <a:t> </a:t>
            </a:r>
            <a:endParaRPr lang="en-GB"/>
          </a:p>
        </p:txBody>
      </p:sp>
      <p:sp>
        <p:nvSpPr>
          <p:cNvPr id="3" name="Tijdelijke aanduiding voor media 2">
            <a:extLst>
              <a:ext uri="{FF2B5EF4-FFF2-40B4-BE49-F238E27FC236}">
                <a16:creationId xmlns:a16="http://schemas.microsoft.com/office/drawing/2014/main" id="{2ED0FE4F-BC7A-4680-B632-4E9FF861E5BD}"/>
              </a:ext>
            </a:extLst>
          </p:cNvPr>
          <p:cNvSpPr>
            <a:spLocks noGrp="1"/>
          </p:cNvSpPr>
          <p:nvPr>
            <p:ph type="media" sz="quarter" idx="24" hasCustomPrompt="1"/>
          </p:nvPr>
        </p:nvSpPr>
        <p:spPr>
          <a:xfrm>
            <a:off x="273844" y="-9617"/>
            <a:ext cx="11928133" cy="6534502"/>
          </a:xfrm>
        </p:spPr>
        <p:txBody>
          <a:bodyPr bIns="1620000" anchor="ctr" anchorCtr="0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GB"/>
              <a:t>Click on the icon below</a:t>
            </a:r>
            <a:br>
              <a:rPr lang="en-GB"/>
            </a:br>
            <a:r>
              <a:rPr lang="en-GB"/>
              <a:t>to insert a video</a:t>
            </a:r>
          </a:p>
        </p:txBody>
      </p:sp>
      <p:sp>
        <p:nvSpPr>
          <p:cNvPr id="97" name="Tekstvak 96">
            <a:extLst>
              <a:ext uri="{FF2B5EF4-FFF2-40B4-BE49-F238E27FC236}">
                <a16:creationId xmlns:a16="http://schemas.microsoft.com/office/drawing/2014/main" id="{5DE08944-FE07-4FE7-B87F-78A9C958663D}"/>
              </a:ext>
            </a:extLst>
          </p:cNvPr>
          <p:cNvSpPr txBox="1"/>
          <p:nvPr userDrawn="1"/>
        </p:nvSpPr>
        <p:spPr>
          <a:xfrm>
            <a:off x="0" y="-286617"/>
            <a:ext cx="3009382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GB" sz="1050" cap="all" baseline="0">
                <a:solidFill>
                  <a:schemeClr val="accent2"/>
                </a:solidFill>
              </a:rPr>
              <a:t>video</a:t>
            </a: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B6A7924D-A3FF-4DF2-8475-7B5970ED4B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8242" y="1003524"/>
            <a:ext cx="10812896" cy="4146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Add your title here</a:t>
            </a:r>
            <a:endParaRPr lang="en-GB"/>
          </a:p>
        </p:txBody>
      </p:sp>
      <p:sp>
        <p:nvSpPr>
          <p:cNvPr id="213" name="Tijdelijke aanduiding voor verticale tekst 2">
            <a:extLst>
              <a:ext uri="{FF2B5EF4-FFF2-40B4-BE49-F238E27FC236}">
                <a16:creationId xmlns:a16="http://schemas.microsoft.com/office/drawing/2014/main" id="{01041808-F17D-4CF0-A455-81DDD4EDEDD7}"/>
              </a:ext>
            </a:extLst>
          </p:cNvPr>
          <p:cNvSpPr>
            <a:spLocks noGrp="1"/>
          </p:cNvSpPr>
          <p:nvPr>
            <p:ph type="body" orient="vert" idx="12" hasCustomPrompt="1"/>
          </p:nvPr>
        </p:nvSpPr>
        <p:spPr>
          <a:xfrm>
            <a:off x="828205" y="539119"/>
            <a:ext cx="4048595" cy="169277"/>
          </a:xfrm>
        </p:spPr>
        <p:txBody>
          <a:bodyPr vert="horz" wrap="square">
            <a:spAutoFit/>
          </a:bodyPr>
          <a:lstStyle>
            <a:lvl1pPr marL="0" indent="0">
              <a:buClr>
                <a:schemeClr val="bg1"/>
              </a:buClr>
              <a:buNone/>
              <a:defRPr sz="1100" cap="all" baseline="0">
                <a:solidFill>
                  <a:schemeClr val="tx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buClr>
                <a:schemeClr val="bg1"/>
              </a:buClr>
              <a:defRPr>
                <a:solidFill>
                  <a:schemeClr val="bg1"/>
                </a:solidFill>
              </a:defRPr>
            </a:lvl6pPr>
            <a:lvl7pPr>
              <a:buClr>
                <a:schemeClr val="bg1"/>
              </a:buCl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GB" noProof="0"/>
              <a:t>Chapter / subject</a:t>
            </a:r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4C551F19-8FF6-4D2B-9AAB-C7D8AA751955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pPr algn="r"/>
            <a:endParaRPr lang="en-GB"/>
          </a:p>
        </p:txBody>
      </p:sp>
      <p:grpSp>
        <p:nvGrpSpPr>
          <p:cNvPr id="55" name="INSTRUCTION">
            <a:extLst>
              <a:ext uri="{FF2B5EF4-FFF2-40B4-BE49-F238E27FC236}">
                <a16:creationId xmlns:a16="http://schemas.microsoft.com/office/drawing/2014/main" id="{123CE55D-3438-4D46-A88E-CE0C8DD58CF1}"/>
              </a:ext>
            </a:extLst>
          </p:cNvPr>
          <p:cNvGrpSpPr/>
          <p:nvPr userDrawn="1"/>
        </p:nvGrpSpPr>
        <p:grpSpPr>
          <a:xfrm>
            <a:off x="12377595" y="0"/>
            <a:ext cx="3593637" cy="6261886"/>
            <a:chOff x="-3786437" y="0"/>
            <a:chExt cx="3593637" cy="6261886"/>
          </a:xfrm>
        </p:grpSpPr>
        <p:sp>
          <p:nvSpPr>
            <p:cNvPr id="56" name="Rechthoek 55">
              <a:extLst>
                <a:ext uri="{FF2B5EF4-FFF2-40B4-BE49-F238E27FC236}">
                  <a16:creationId xmlns:a16="http://schemas.microsoft.com/office/drawing/2014/main" id="{B608D366-DAA4-4750-88A6-D5F670E608B8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5527343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 Video</a:t>
              </a:r>
            </a:p>
          </p:txBody>
        </p:sp>
        <p:sp>
          <p:nvSpPr>
            <p:cNvPr id="57" name="Rechthoek 56">
              <a:extLst>
                <a:ext uri="{FF2B5EF4-FFF2-40B4-BE49-F238E27FC236}">
                  <a16:creationId xmlns:a16="http://schemas.microsoft.com/office/drawing/2014/main" id="{D619983D-B64B-4D40-AED1-956A5944C856}"/>
                </a:ext>
              </a:extLst>
            </p:cNvPr>
            <p:cNvSpPr/>
            <p:nvPr userDrawn="1"/>
          </p:nvSpPr>
          <p:spPr>
            <a:xfrm>
              <a:off x="-3786437" y="5433886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en-GB" sz="1200" b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sp>
          <p:nvSpPr>
            <p:cNvPr id="58" name="Ovaal 57">
              <a:extLst>
                <a:ext uri="{FF2B5EF4-FFF2-40B4-BE49-F238E27FC236}">
                  <a16:creationId xmlns:a16="http://schemas.microsoft.com/office/drawing/2014/main" id="{08757970-94ED-4BDC-B9C5-34E29F0A4AFE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59" name="Rechthoek 58">
              <a:extLst>
                <a:ext uri="{FF2B5EF4-FFF2-40B4-BE49-F238E27FC236}">
                  <a16:creationId xmlns:a16="http://schemas.microsoft.com/office/drawing/2014/main" id="{1AC779AA-6B59-49FE-87EC-B9468E654369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video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video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60" name="Ovaal 59">
              <a:extLst>
                <a:ext uri="{FF2B5EF4-FFF2-40B4-BE49-F238E27FC236}">
                  <a16:creationId xmlns:a16="http://schemas.microsoft.com/office/drawing/2014/main" id="{FCB144E5-0C96-4EDB-BE1C-40BDD822B24D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61" name="Rechthoek 60">
              <a:extLst>
                <a:ext uri="{FF2B5EF4-FFF2-40B4-BE49-F238E27FC236}">
                  <a16:creationId xmlns:a16="http://schemas.microsoft.com/office/drawing/2014/main" id="{B4060023-D882-47B4-8172-2C6717EED1A5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video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62" name="Groep 61">
              <a:extLst>
                <a:ext uri="{FF2B5EF4-FFF2-40B4-BE49-F238E27FC236}">
                  <a16:creationId xmlns:a16="http://schemas.microsoft.com/office/drawing/2014/main" id="{56A84DC8-F4E6-4D70-A68D-8FB84CABE827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109" name="Rechthoek 108">
                <a:extLst>
                  <a:ext uri="{FF2B5EF4-FFF2-40B4-BE49-F238E27FC236}">
                    <a16:creationId xmlns:a16="http://schemas.microsoft.com/office/drawing/2014/main" id="{DC7BADB1-7BC7-4B97-9B4B-4576E09724B7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110" name="Rechte verbindingslijn 109">
                <a:extLst>
                  <a:ext uri="{FF2B5EF4-FFF2-40B4-BE49-F238E27FC236}">
                    <a16:creationId xmlns:a16="http://schemas.microsoft.com/office/drawing/2014/main" id="{5624B2CE-6670-4B0D-BF56-A95BB2AEDEF1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111" name="Gelijkbenige driehoek 110">
                <a:extLst>
                  <a:ext uri="{FF2B5EF4-FFF2-40B4-BE49-F238E27FC236}">
                    <a16:creationId xmlns:a16="http://schemas.microsoft.com/office/drawing/2014/main" id="{F857F90F-8C8E-4B6C-8E4D-19BD650E8F20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9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63" name="Ovaal 62">
              <a:extLst>
                <a:ext uri="{FF2B5EF4-FFF2-40B4-BE49-F238E27FC236}">
                  <a16:creationId xmlns:a16="http://schemas.microsoft.com/office/drawing/2014/main" id="{89A826E9-43C1-4FDB-9E3F-0C9AF9655E4F}"/>
                </a:ext>
              </a:extLst>
            </p:cNvPr>
            <p:cNvSpPr/>
            <p:nvPr userDrawn="1"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64" name="Rechthoek 63">
              <a:extLst>
                <a:ext uri="{FF2B5EF4-FFF2-40B4-BE49-F238E27FC236}">
                  <a16:creationId xmlns:a16="http://schemas.microsoft.com/office/drawing/2014/main" id="{7AAAB71D-4D60-42CB-8E78-ED0DCAF28CDD}"/>
                </a:ext>
              </a:extLst>
            </p:cNvPr>
            <p:cNvSpPr/>
            <p:nvPr userDrawn="1"/>
          </p:nvSpPr>
          <p:spPr>
            <a:xfrm>
              <a:off x="-3319415" y="2553360"/>
              <a:ext cx="2944682" cy="32768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with the right mouse button on the video and choose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‘Send to back’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65" name="Ovaal 64">
              <a:extLst>
                <a:ext uri="{FF2B5EF4-FFF2-40B4-BE49-F238E27FC236}">
                  <a16:creationId xmlns:a16="http://schemas.microsoft.com/office/drawing/2014/main" id="{E332E2DC-BA26-4B30-A4F3-883C03C15EC7}"/>
                </a:ext>
              </a:extLst>
            </p:cNvPr>
            <p:cNvSpPr/>
            <p:nvPr userDrawn="1"/>
          </p:nvSpPr>
          <p:spPr>
            <a:xfrm>
              <a:off x="-3603587" y="3744237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66" name="Rechthoek 65">
              <a:extLst>
                <a:ext uri="{FF2B5EF4-FFF2-40B4-BE49-F238E27FC236}">
                  <a16:creationId xmlns:a16="http://schemas.microsoft.com/office/drawing/2014/main" id="{345052B1-0F3F-4E00-9C84-3AA387777CDF}"/>
                </a:ext>
              </a:extLst>
            </p:cNvPr>
            <p:cNvSpPr/>
            <p:nvPr userDrawn="1"/>
          </p:nvSpPr>
          <p:spPr>
            <a:xfrm>
              <a:off x="-3319415" y="3744238"/>
              <a:ext cx="2944682" cy="78681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video, go to the tab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‘Video Tools - Format’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video itself with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video frame with the brackets.</a:t>
              </a:r>
            </a:p>
          </p:txBody>
        </p:sp>
        <p:grpSp>
          <p:nvGrpSpPr>
            <p:cNvPr id="67" name="Groep 66">
              <a:extLst>
                <a:ext uri="{FF2B5EF4-FFF2-40B4-BE49-F238E27FC236}">
                  <a16:creationId xmlns:a16="http://schemas.microsoft.com/office/drawing/2014/main" id="{25122A4C-A841-488B-8939-3BF37A39EAA2}"/>
                </a:ext>
              </a:extLst>
            </p:cNvPr>
            <p:cNvGrpSpPr/>
            <p:nvPr userDrawn="1"/>
          </p:nvGrpSpPr>
          <p:grpSpPr>
            <a:xfrm>
              <a:off x="-3447286" y="4645990"/>
              <a:ext cx="622283" cy="612919"/>
              <a:chOff x="12617641" y="3403239"/>
              <a:chExt cx="752963" cy="741634"/>
            </a:xfrm>
          </p:grpSpPr>
          <p:grpSp>
            <p:nvGrpSpPr>
              <p:cNvPr id="91" name="Groep 90">
                <a:extLst>
                  <a:ext uri="{FF2B5EF4-FFF2-40B4-BE49-F238E27FC236}">
                    <a16:creationId xmlns:a16="http://schemas.microsoft.com/office/drawing/2014/main" id="{2CADC524-41A5-486A-ABA6-F1AAE08BF078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95" name="Groep 94">
                  <a:extLst>
                    <a:ext uri="{FF2B5EF4-FFF2-40B4-BE49-F238E27FC236}">
                      <a16:creationId xmlns:a16="http://schemas.microsoft.com/office/drawing/2014/main" id="{AF7BEDE5-483D-4633-AA49-4EF3795C3D9F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103" name="Groep 102">
                    <a:extLst>
                      <a:ext uri="{FF2B5EF4-FFF2-40B4-BE49-F238E27FC236}">
                        <a16:creationId xmlns:a16="http://schemas.microsoft.com/office/drawing/2014/main" id="{F245BFF3-9790-4C8A-BA67-2D285A2ECE67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106" name="Rechthoek 105">
                      <a:extLst>
                        <a:ext uri="{FF2B5EF4-FFF2-40B4-BE49-F238E27FC236}">
                          <a16:creationId xmlns:a16="http://schemas.microsoft.com/office/drawing/2014/main" id="{8FF26D8C-2B44-4EE8-A0FC-2963F41251B7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07" name="Rechthoek 106">
                      <a:extLst>
                        <a:ext uri="{FF2B5EF4-FFF2-40B4-BE49-F238E27FC236}">
                          <a16:creationId xmlns:a16="http://schemas.microsoft.com/office/drawing/2014/main" id="{983BBD13-6A9B-4FAE-BA79-8697384E85F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08" name="Ovaal 107">
                      <a:extLst>
                        <a:ext uri="{FF2B5EF4-FFF2-40B4-BE49-F238E27FC236}">
                          <a16:creationId xmlns:a16="http://schemas.microsoft.com/office/drawing/2014/main" id="{EA688544-1229-4242-A56A-E49B0D96E01B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104" name="Afbeelding 103">
                    <a:extLst>
                      <a:ext uri="{FF2B5EF4-FFF2-40B4-BE49-F238E27FC236}">
                        <a16:creationId xmlns:a16="http://schemas.microsoft.com/office/drawing/2014/main" id="{173CF132-88BB-4E0C-A847-C5F6C70EF23E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105" name="Afbeelding 104">
                    <a:extLst>
                      <a:ext uri="{FF2B5EF4-FFF2-40B4-BE49-F238E27FC236}">
                        <a16:creationId xmlns:a16="http://schemas.microsoft.com/office/drawing/2014/main" id="{69566E94-D773-48A1-9899-55B8E0BF6ED4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96" name="Groep 95">
                  <a:extLst>
                    <a:ext uri="{FF2B5EF4-FFF2-40B4-BE49-F238E27FC236}">
                      <a16:creationId xmlns:a16="http://schemas.microsoft.com/office/drawing/2014/main" id="{5C46DAFD-E583-45F8-9BFC-FDABAB6B4C3C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01" name="Rechthoek 100">
                    <a:extLst>
                      <a:ext uri="{FF2B5EF4-FFF2-40B4-BE49-F238E27FC236}">
                        <a16:creationId xmlns:a16="http://schemas.microsoft.com/office/drawing/2014/main" id="{569E2E0C-9C24-4135-A98D-F5F3CF2C9A8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02" name="Rechthoek 101">
                    <a:extLst>
                      <a:ext uri="{FF2B5EF4-FFF2-40B4-BE49-F238E27FC236}">
                        <a16:creationId xmlns:a16="http://schemas.microsoft.com/office/drawing/2014/main" id="{AFD71FEB-A0DB-4C88-A083-D1240CA3295D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98" name="Groep 97">
                  <a:extLst>
                    <a:ext uri="{FF2B5EF4-FFF2-40B4-BE49-F238E27FC236}">
                      <a16:creationId xmlns:a16="http://schemas.microsoft.com/office/drawing/2014/main" id="{B2BB0C8A-D87A-46EA-9D3D-842C9C78D36B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99" name="Rechthoek 98">
                    <a:extLst>
                      <a:ext uri="{FF2B5EF4-FFF2-40B4-BE49-F238E27FC236}">
                        <a16:creationId xmlns:a16="http://schemas.microsoft.com/office/drawing/2014/main" id="{46E00D0C-46C2-450C-969C-E53C51E758E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00" name="Rechthoek 99">
                    <a:extLst>
                      <a:ext uri="{FF2B5EF4-FFF2-40B4-BE49-F238E27FC236}">
                        <a16:creationId xmlns:a16="http://schemas.microsoft.com/office/drawing/2014/main" id="{4CEE41E3-C804-4392-95EC-9553ADDF8C11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93" name="Rechthoek 92">
                <a:extLst>
                  <a:ext uri="{FF2B5EF4-FFF2-40B4-BE49-F238E27FC236}">
                    <a16:creationId xmlns:a16="http://schemas.microsoft.com/office/drawing/2014/main" id="{8F61C2EB-1D6C-4707-9380-A342B17E17F5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94" name="Gelijkbenige driehoek 93">
                <a:extLst>
                  <a:ext uri="{FF2B5EF4-FFF2-40B4-BE49-F238E27FC236}">
                    <a16:creationId xmlns:a16="http://schemas.microsoft.com/office/drawing/2014/main" id="{B5FEB26F-5A66-4AA7-8A80-C976FACE524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68" name="Groep 67">
              <a:extLst>
                <a:ext uri="{FF2B5EF4-FFF2-40B4-BE49-F238E27FC236}">
                  <a16:creationId xmlns:a16="http://schemas.microsoft.com/office/drawing/2014/main" id="{81FD68D0-317E-4E73-AEDE-210CE7B6CC59}"/>
                </a:ext>
              </a:extLst>
            </p:cNvPr>
            <p:cNvGrpSpPr/>
            <p:nvPr userDrawn="1"/>
          </p:nvGrpSpPr>
          <p:grpSpPr>
            <a:xfrm>
              <a:off x="-3314821" y="2981448"/>
              <a:ext cx="1558053" cy="563933"/>
              <a:chOff x="-3314821" y="2981448"/>
              <a:chExt cx="1558053" cy="563933"/>
            </a:xfrm>
          </p:grpSpPr>
          <p:sp>
            <p:nvSpPr>
              <p:cNvPr id="76" name="Rechthoek 75">
                <a:extLst>
                  <a:ext uri="{FF2B5EF4-FFF2-40B4-BE49-F238E27FC236}">
                    <a16:creationId xmlns:a16="http://schemas.microsoft.com/office/drawing/2014/main" id="{BCCC8604-4E0A-41B2-B996-3C306506E201}"/>
                  </a:ext>
                </a:extLst>
              </p:cNvPr>
              <p:cNvSpPr/>
              <p:nvPr userDrawn="1"/>
            </p:nvSpPr>
            <p:spPr>
              <a:xfrm>
                <a:off x="-3314821" y="2981448"/>
                <a:ext cx="1558053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77" name="Rechthoek 76">
                <a:extLst>
                  <a:ext uri="{FF2B5EF4-FFF2-40B4-BE49-F238E27FC236}">
                    <a16:creationId xmlns:a16="http://schemas.microsoft.com/office/drawing/2014/main" id="{25D7C094-149A-4B21-BEED-62E9DD1BEF66}"/>
                  </a:ext>
                </a:extLst>
              </p:cNvPr>
              <p:cNvSpPr/>
              <p:nvPr userDrawn="1"/>
            </p:nvSpPr>
            <p:spPr>
              <a:xfrm>
                <a:off x="-3304719" y="3235173"/>
                <a:ext cx="15403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78" name="Tekstvak 77">
                <a:extLst>
                  <a:ext uri="{FF2B5EF4-FFF2-40B4-BE49-F238E27FC236}">
                    <a16:creationId xmlns:a16="http://schemas.microsoft.com/office/drawing/2014/main" id="{145B6AC9-FC2C-427A-9FFC-394AAD1C2E0A}"/>
                  </a:ext>
                </a:extLst>
              </p:cNvPr>
              <p:cNvSpPr txBox="1"/>
              <p:nvPr userDrawn="1"/>
            </p:nvSpPr>
            <p:spPr>
              <a:xfrm>
                <a:off x="-3069820" y="3038892"/>
                <a:ext cx="1089248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Send to front</a:t>
                </a:r>
              </a:p>
            </p:txBody>
          </p:sp>
          <p:sp>
            <p:nvSpPr>
              <p:cNvPr id="79" name="Tekstvak 78">
                <a:extLst>
                  <a:ext uri="{FF2B5EF4-FFF2-40B4-BE49-F238E27FC236}">
                    <a16:creationId xmlns:a16="http://schemas.microsoft.com/office/drawing/2014/main" id="{39226A63-7570-4628-965F-FA6234505D34}"/>
                  </a:ext>
                </a:extLst>
              </p:cNvPr>
              <p:cNvSpPr txBox="1"/>
              <p:nvPr userDrawn="1"/>
            </p:nvSpPr>
            <p:spPr>
              <a:xfrm>
                <a:off x="-3069820" y="3295269"/>
                <a:ext cx="109851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Send to back</a:t>
                </a:r>
              </a:p>
            </p:txBody>
          </p:sp>
          <p:sp>
            <p:nvSpPr>
              <p:cNvPr id="80" name="Vrije vorm: vorm 79">
                <a:extLst>
                  <a:ext uri="{FF2B5EF4-FFF2-40B4-BE49-F238E27FC236}">
                    <a16:creationId xmlns:a16="http://schemas.microsoft.com/office/drawing/2014/main" id="{C64FF196-0FAA-448A-A486-76255333166E}"/>
                  </a:ext>
                </a:extLst>
              </p:cNvPr>
              <p:cNvSpPr/>
              <p:nvPr userDrawn="1"/>
            </p:nvSpPr>
            <p:spPr>
              <a:xfrm>
                <a:off x="-2051274" y="3365381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81" name="Gelijkbenige driehoek 80">
                <a:extLst>
                  <a:ext uri="{FF2B5EF4-FFF2-40B4-BE49-F238E27FC236}">
                    <a16:creationId xmlns:a16="http://schemas.microsoft.com/office/drawing/2014/main" id="{EB9751AE-3695-49BE-8255-DEB1A5C69DE0}"/>
                  </a:ext>
                </a:extLst>
              </p:cNvPr>
              <p:cNvSpPr/>
              <p:nvPr userDrawn="1"/>
            </p:nvSpPr>
            <p:spPr>
              <a:xfrm rot="5400000">
                <a:off x="-1900674" y="3332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82" name="Groep 81">
                <a:extLst>
                  <a:ext uri="{FF2B5EF4-FFF2-40B4-BE49-F238E27FC236}">
                    <a16:creationId xmlns:a16="http://schemas.microsoft.com/office/drawing/2014/main" id="{7C230387-871A-46D9-A151-130741AF0CBD}"/>
                  </a:ext>
                </a:extLst>
              </p:cNvPr>
              <p:cNvGrpSpPr/>
              <p:nvPr userDrawn="1"/>
            </p:nvGrpSpPr>
            <p:grpSpPr>
              <a:xfrm>
                <a:off x="-3257052" y="3032066"/>
                <a:ext cx="182309" cy="163794"/>
                <a:chOff x="12832541" y="3162395"/>
                <a:chExt cx="219532" cy="197236"/>
              </a:xfrm>
            </p:grpSpPr>
            <p:sp>
              <p:nvSpPr>
                <p:cNvPr id="88" name="Rechthoek 87">
                  <a:extLst>
                    <a:ext uri="{FF2B5EF4-FFF2-40B4-BE49-F238E27FC236}">
                      <a16:creationId xmlns:a16="http://schemas.microsoft.com/office/drawing/2014/main" id="{98422D2C-160A-4841-B24C-10EE57853819}"/>
                    </a:ext>
                  </a:extLst>
                </p:cNvPr>
                <p:cNvSpPr/>
                <p:nvPr userDrawn="1"/>
              </p:nvSpPr>
              <p:spPr>
                <a:xfrm>
                  <a:off x="12832541" y="3162395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84848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89" name="Rechthoek 88">
                  <a:extLst>
                    <a:ext uri="{FF2B5EF4-FFF2-40B4-BE49-F238E27FC236}">
                      <a16:creationId xmlns:a16="http://schemas.microsoft.com/office/drawing/2014/main" id="{834ADB09-9791-4CA7-B2E3-FE4207222061}"/>
                    </a:ext>
                  </a:extLst>
                </p:cNvPr>
                <p:cNvSpPr/>
                <p:nvPr userDrawn="1"/>
              </p:nvSpPr>
              <p:spPr>
                <a:xfrm>
                  <a:off x="12970586" y="3278144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84848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90" name="Rechthoek 89">
                  <a:extLst>
                    <a:ext uri="{FF2B5EF4-FFF2-40B4-BE49-F238E27FC236}">
                      <a16:creationId xmlns:a16="http://schemas.microsoft.com/office/drawing/2014/main" id="{FC3FC1FC-C735-4A5F-9306-0C57A1DA2141}"/>
                    </a:ext>
                  </a:extLst>
                </p:cNvPr>
                <p:cNvSpPr/>
                <p:nvPr userDrawn="1"/>
              </p:nvSpPr>
              <p:spPr>
                <a:xfrm>
                  <a:off x="12873284" y="3191991"/>
                  <a:ext cx="138045" cy="138044"/>
                </a:xfrm>
                <a:prstGeom prst="rect">
                  <a:avLst/>
                </a:prstGeom>
                <a:solidFill>
                  <a:srgbClr val="EABE76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83" name="Groep 82">
                <a:extLst>
                  <a:ext uri="{FF2B5EF4-FFF2-40B4-BE49-F238E27FC236}">
                    <a16:creationId xmlns:a16="http://schemas.microsoft.com/office/drawing/2014/main" id="{200C18EE-4ADA-497D-B02E-7B80F2C87C13}"/>
                  </a:ext>
                </a:extLst>
              </p:cNvPr>
              <p:cNvGrpSpPr/>
              <p:nvPr userDrawn="1"/>
            </p:nvGrpSpPr>
            <p:grpSpPr>
              <a:xfrm>
                <a:off x="-3257053" y="3276580"/>
                <a:ext cx="182309" cy="163794"/>
                <a:chOff x="12832541" y="3162395"/>
                <a:chExt cx="219532" cy="197236"/>
              </a:xfrm>
            </p:grpSpPr>
            <p:sp>
              <p:nvSpPr>
                <p:cNvPr id="84" name="Rechthoek 83">
                  <a:extLst>
                    <a:ext uri="{FF2B5EF4-FFF2-40B4-BE49-F238E27FC236}">
                      <a16:creationId xmlns:a16="http://schemas.microsoft.com/office/drawing/2014/main" id="{6FD28752-329D-4CB4-A7E2-2D57BC355B19}"/>
                    </a:ext>
                  </a:extLst>
                </p:cNvPr>
                <p:cNvSpPr/>
                <p:nvPr userDrawn="1"/>
              </p:nvSpPr>
              <p:spPr>
                <a:xfrm>
                  <a:off x="12873284" y="3191991"/>
                  <a:ext cx="138045" cy="138044"/>
                </a:xfrm>
                <a:prstGeom prst="rect">
                  <a:avLst/>
                </a:prstGeom>
                <a:solidFill>
                  <a:srgbClr val="EABE76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85" name="Rechthoek 84">
                  <a:extLst>
                    <a:ext uri="{FF2B5EF4-FFF2-40B4-BE49-F238E27FC236}">
                      <a16:creationId xmlns:a16="http://schemas.microsoft.com/office/drawing/2014/main" id="{91A9DCC3-72ED-4E1F-B081-4323DA09126E}"/>
                    </a:ext>
                  </a:extLst>
                </p:cNvPr>
                <p:cNvSpPr/>
                <p:nvPr userDrawn="1"/>
              </p:nvSpPr>
              <p:spPr>
                <a:xfrm>
                  <a:off x="12832541" y="3162395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84848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86" name="Rechthoek 85">
                  <a:extLst>
                    <a:ext uri="{FF2B5EF4-FFF2-40B4-BE49-F238E27FC236}">
                      <a16:creationId xmlns:a16="http://schemas.microsoft.com/office/drawing/2014/main" id="{67E25C80-75BD-43B0-8F1A-F622FB9C2517}"/>
                    </a:ext>
                  </a:extLst>
                </p:cNvPr>
                <p:cNvSpPr/>
                <p:nvPr userDrawn="1"/>
              </p:nvSpPr>
              <p:spPr>
                <a:xfrm>
                  <a:off x="12970586" y="3278144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84848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grpSp>
          <p:nvGrpSpPr>
            <p:cNvPr id="70" name="Groep 69">
              <a:extLst>
                <a:ext uri="{FF2B5EF4-FFF2-40B4-BE49-F238E27FC236}">
                  <a16:creationId xmlns:a16="http://schemas.microsoft.com/office/drawing/2014/main" id="{336BC92B-2A94-451B-903B-9CBF2E445999}"/>
                </a:ext>
              </a:extLst>
            </p:cNvPr>
            <p:cNvGrpSpPr/>
            <p:nvPr userDrawn="1"/>
          </p:nvGrpSpPr>
          <p:grpSpPr>
            <a:xfrm>
              <a:off x="-3310781" y="1231352"/>
              <a:ext cx="311450" cy="308977"/>
              <a:chOff x="-3310781" y="1231352"/>
              <a:chExt cx="311450" cy="308977"/>
            </a:xfrm>
          </p:grpSpPr>
          <p:sp>
            <p:nvSpPr>
              <p:cNvPr id="71" name="Rechthoek 70">
                <a:extLst>
                  <a:ext uri="{FF2B5EF4-FFF2-40B4-BE49-F238E27FC236}">
                    <a16:creationId xmlns:a16="http://schemas.microsoft.com/office/drawing/2014/main" id="{337C3286-8B5C-4B23-89D9-A8E82CC88A7D}"/>
                  </a:ext>
                </a:extLst>
              </p:cNvPr>
              <p:cNvSpPr/>
              <p:nvPr userDrawn="1"/>
            </p:nvSpPr>
            <p:spPr>
              <a:xfrm>
                <a:off x="-3310781" y="1231352"/>
                <a:ext cx="308978" cy="308977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6C6C6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72" name="Vrije vorm 112">
                <a:extLst>
                  <a:ext uri="{FF2B5EF4-FFF2-40B4-BE49-F238E27FC236}">
                    <a16:creationId xmlns:a16="http://schemas.microsoft.com/office/drawing/2014/main" id="{2AB6144F-0BB6-4AAC-8910-84FA19CC8A50}"/>
                  </a:ext>
                </a:extLst>
              </p:cNvPr>
              <p:cNvSpPr/>
              <p:nvPr userDrawn="1"/>
            </p:nvSpPr>
            <p:spPr>
              <a:xfrm>
                <a:off x="-3308309" y="1231352"/>
                <a:ext cx="308978" cy="46965"/>
              </a:xfrm>
              <a:custGeom>
                <a:avLst/>
                <a:gdLst>
                  <a:gd name="connsiteX0" fmla="*/ 1186901 w 1360714"/>
                  <a:gd name="connsiteY0" fmla="*/ 41746 h 206829"/>
                  <a:gd name="connsiteX1" fmla="*/ 1186901 w 1360714"/>
                  <a:gd name="connsiteY1" fmla="*/ 175847 h 206829"/>
                  <a:gd name="connsiteX2" fmla="*/ 1315854 w 1360714"/>
                  <a:gd name="connsiteY2" fmla="*/ 175847 h 206829"/>
                  <a:gd name="connsiteX3" fmla="*/ 1315854 w 1360714"/>
                  <a:gd name="connsiteY3" fmla="*/ 41746 h 206829"/>
                  <a:gd name="connsiteX4" fmla="*/ 958249 w 1360714"/>
                  <a:gd name="connsiteY4" fmla="*/ 41746 h 206829"/>
                  <a:gd name="connsiteX5" fmla="*/ 958249 w 1360714"/>
                  <a:gd name="connsiteY5" fmla="*/ 175847 h 206829"/>
                  <a:gd name="connsiteX6" fmla="*/ 1087202 w 1360714"/>
                  <a:gd name="connsiteY6" fmla="*/ 175847 h 206829"/>
                  <a:gd name="connsiteX7" fmla="*/ 1087202 w 1360714"/>
                  <a:gd name="connsiteY7" fmla="*/ 41746 h 206829"/>
                  <a:gd name="connsiteX8" fmla="*/ 729440 w 1360714"/>
                  <a:gd name="connsiteY8" fmla="*/ 41746 h 206829"/>
                  <a:gd name="connsiteX9" fmla="*/ 729440 w 1360714"/>
                  <a:gd name="connsiteY9" fmla="*/ 175847 h 206829"/>
                  <a:gd name="connsiteX10" fmla="*/ 858393 w 1360714"/>
                  <a:gd name="connsiteY10" fmla="*/ 175847 h 206829"/>
                  <a:gd name="connsiteX11" fmla="*/ 858393 w 1360714"/>
                  <a:gd name="connsiteY11" fmla="*/ 41746 h 206829"/>
                  <a:gd name="connsiteX12" fmla="*/ 493889 w 1360714"/>
                  <a:gd name="connsiteY12" fmla="*/ 41746 h 206829"/>
                  <a:gd name="connsiteX13" fmla="*/ 493889 w 1360714"/>
                  <a:gd name="connsiteY13" fmla="*/ 175847 h 206829"/>
                  <a:gd name="connsiteX14" fmla="*/ 622842 w 1360714"/>
                  <a:gd name="connsiteY14" fmla="*/ 175847 h 206829"/>
                  <a:gd name="connsiteX15" fmla="*/ 622842 w 1360714"/>
                  <a:gd name="connsiteY15" fmla="*/ 41746 h 206829"/>
                  <a:gd name="connsiteX16" fmla="*/ 260368 w 1360714"/>
                  <a:gd name="connsiteY16" fmla="*/ 41746 h 206829"/>
                  <a:gd name="connsiteX17" fmla="*/ 260368 w 1360714"/>
                  <a:gd name="connsiteY17" fmla="*/ 175847 h 206829"/>
                  <a:gd name="connsiteX18" fmla="*/ 389321 w 1360714"/>
                  <a:gd name="connsiteY18" fmla="*/ 175847 h 206829"/>
                  <a:gd name="connsiteX19" fmla="*/ 389321 w 1360714"/>
                  <a:gd name="connsiteY19" fmla="*/ 41746 h 206829"/>
                  <a:gd name="connsiteX20" fmla="*/ 35169 w 1360714"/>
                  <a:gd name="connsiteY20" fmla="*/ 41746 h 206829"/>
                  <a:gd name="connsiteX21" fmla="*/ 35169 w 1360714"/>
                  <a:gd name="connsiteY21" fmla="*/ 175847 h 206829"/>
                  <a:gd name="connsiteX22" fmla="*/ 164122 w 1360714"/>
                  <a:gd name="connsiteY22" fmla="*/ 175847 h 206829"/>
                  <a:gd name="connsiteX23" fmla="*/ 164122 w 1360714"/>
                  <a:gd name="connsiteY23" fmla="*/ 41746 h 206829"/>
                  <a:gd name="connsiteX24" fmla="*/ 0 w 1360714"/>
                  <a:gd name="connsiteY24" fmla="*/ 0 h 206829"/>
                  <a:gd name="connsiteX25" fmla="*/ 1360714 w 1360714"/>
                  <a:gd name="connsiteY25" fmla="*/ 0 h 206829"/>
                  <a:gd name="connsiteX26" fmla="*/ 1360714 w 1360714"/>
                  <a:gd name="connsiteY26" fmla="*/ 206829 h 206829"/>
                  <a:gd name="connsiteX27" fmla="*/ 0 w 1360714"/>
                  <a:gd name="connsiteY27" fmla="*/ 206829 h 2068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360714" h="206829">
                    <a:moveTo>
                      <a:pt x="1186901" y="41746"/>
                    </a:moveTo>
                    <a:lnTo>
                      <a:pt x="1186901" y="175847"/>
                    </a:lnTo>
                    <a:lnTo>
                      <a:pt x="1315854" y="175847"/>
                    </a:lnTo>
                    <a:lnTo>
                      <a:pt x="1315854" y="41746"/>
                    </a:lnTo>
                    <a:close/>
                    <a:moveTo>
                      <a:pt x="958249" y="41746"/>
                    </a:moveTo>
                    <a:lnTo>
                      <a:pt x="958249" y="175847"/>
                    </a:lnTo>
                    <a:lnTo>
                      <a:pt x="1087202" y="175847"/>
                    </a:lnTo>
                    <a:lnTo>
                      <a:pt x="1087202" y="41746"/>
                    </a:lnTo>
                    <a:close/>
                    <a:moveTo>
                      <a:pt x="729440" y="41746"/>
                    </a:moveTo>
                    <a:lnTo>
                      <a:pt x="729440" y="175847"/>
                    </a:lnTo>
                    <a:lnTo>
                      <a:pt x="858393" y="175847"/>
                    </a:lnTo>
                    <a:lnTo>
                      <a:pt x="858393" y="41746"/>
                    </a:lnTo>
                    <a:close/>
                    <a:moveTo>
                      <a:pt x="493889" y="41746"/>
                    </a:moveTo>
                    <a:lnTo>
                      <a:pt x="493889" y="175847"/>
                    </a:lnTo>
                    <a:lnTo>
                      <a:pt x="622842" y="175847"/>
                    </a:lnTo>
                    <a:lnTo>
                      <a:pt x="622842" y="41746"/>
                    </a:lnTo>
                    <a:close/>
                    <a:moveTo>
                      <a:pt x="260368" y="41746"/>
                    </a:moveTo>
                    <a:lnTo>
                      <a:pt x="260368" y="175847"/>
                    </a:lnTo>
                    <a:lnTo>
                      <a:pt x="389321" y="175847"/>
                    </a:lnTo>
                    <a:lnTo>
                      <a:pt x="389321" y="41746"/>
                    </a:lnTo>
                    <a:close/>
                    <a:moveTo>
                      <a:pt x="35169" y="41746"/>
                    </a:moveTo>
                    <a:lnTo>
                      <a:pt x="35169" y="175847"/>
                    </a:lnTo>
                    <a:lnTo>
                      <a:pt x="164122" y="175847"/>
                    </a:lnTo>
                    <a:lnTo>
                      <a:pt x="164122" y="41746"/>
                    </a:lnTo>
                    <a:close/>
                    <a:moveTo>
                      <a:pt x="0" y="0"/>
                    </a:moveTo>
                    <a:lnTo>
                      <a:pt x="1360714" y="0"/>
                    </a:lnTo>
                    <a:lnTo>
                      <a:pt x="1360714" y="206829"/>
                    </a:lnTo>
                    <a:lnTo>
                      <a:pt x="0" y="206829"/>
                    </a:lnTo>
                    <a:close/>
                  </a:path>
                </a:pathLst>
              </a:custGeom>
              <a:solidFill>
                <a:srgbClr val="6C6C6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73" name="Vrije vorm 113">
                <a:extLst>
                  <a:ext uri="{FF2B5EF4-FFF2-40B4-BE49-F238E27FC236}">
                    <a16:creationId xmlns:a16="http://schemas.microsoft.com/office/drawing/2014/main" id="{C2470689-7765-4A36-9218-11BCBAA09461}"/>
                  </a:ext>
                </a:extLst>
              </p:cNvPr>
              <p:cNvSpPr/>
              <p:nvPr userDrawn="1"/>
            </p:nvSpPr>
            <p:spPr>
              <a:xfrm>
                <a:off x="-3309640" y="1493364"/>
                <a:ext cx="308978" cy="46965"/>
              </a:xfrm>
              <a:custGeom>
                <a:avLst/>
                <a:gdLst>
                  <a:gd name="connsiteX0" fmla="*/ 1186901 w 1360714"/>
                  <a:gd name="connsiteY0" fmla="*/ 41746 h 206829"/>
                  <a:gd name="connsiteX1" fmla="*/ 1186901 w 1360714"/>
                  <a:gd name="connsiteY1" fmla="*/ 175847 h 206829"/>
                  <a:gd name="connsiteX2" fmla="*/ 1315854 w 1360714"/>
                  <a:gd name="connsiteY2" fmla="*/ 175847 h 206829"/>
                  <a:gd name="connsiteX3" fmla="*/ 1315854 w 1360714"/>
                  <a:gd name="connsiteY3" fmla="*/ 41746 h 206829"/>
                  <a:gd name="connsiteX4" fmla="*/ 958249 w 1360714"/>
                  <a:gd name="connsiteY4" fmla="*/ 41746 h 206829"/>
                  <a:gd name="connsiteX5" fmla="*/ 958249 w 1360714"/>
                  <a:gd name="connsiteY5" fmla="*/ 175847 h 206829"/>
                  <a:gd name="connsiteX6" fmla="*/ 1087202 w 1360714"/>
                  <a:gd name="connsiteY6" fmla="*/ 175847 h 206829"/>
                  <a:gd name="connsiteX7" fmla="*/ 1087202 w 1360714"/>
                  <a:gd name="connsiteY7" fmla="*/ 41746 h 206829"/>
                  <a:gd name="connsiteX8" fmla="*/ 729440 w 1360714"/>
                  <a:gd name="connsiteY8" fmla="*/ 41746 h 206829"/>
                  <a:gd name="connsiteX9" fmla="*/ 729440 w 1360714"/>
                  <a:gd name="connsiteY9" fmla="*/ 175847 h 206829"/>
                  <a:gd name="connsiteX10" fmla="*/ 858393 w 1360714"/>
                  <a:gd name="connsiteY10" fmla="*/ 175847 h 206829"/>
                  <a:gd name="connsiteX11" fmla="*/ 858393 w 1360714"/>
                  <a:gd name="connsiteY11" fmla="*/ 41746 h 206829"/>
                  <a:gd name="connsiteX12" fmla="*/ 493889 w 1360714"/>
                  <a:gd name="connsiteY12" fmla="*/ 41746 h 206829"/>
                  <a:gd name="connsiteX13" fmla="*/ 493889 w 1360714"/>
                  <a:gd name="connsiteY13" fmla="*/ 175847 h 206829"/>
                  <a:gd name="connsiteX14" fmla="*/ 622842 w 1360714"/>
                  <a:gd name="connsiteY14" fmla="*/ 175847 h 206829"/>
                  <a:gd name="connsiteX15" fmla="*/ 622842 w 1360714"/>
                  <a:gd name="connsiteY15" fmla="*/ 41746 h 206829"/>
                  <a:gd name="connsiteX16" fmla="*/ 260368 w 1360714"/>
                  <a:gd name="connsiteY16" fmla="*/ 41746 h 206829"/>
                  <a:gd name="connsiteX17" fmla="*/ 260368 w 1360714"/>
                  <a:gd name="connsiteY17" fmla="*/ 175847 h 206829"/>
                  <a:gd name="connsiteX18" fmla="*/ 389321 w 1360714"/>
                  <a:gd name="connsiteY18" fmla="*/ 175847 h 206829"/>
                  <a:gd name="connsiteX19" fmla="*/ 389321 w 1360714"/>
                  <a:gd name="connsiteY19" fmla="*/ 41746 h 206829"/>
                  <a:gd name="connsiteX20" fmla="*/ 35169 w 1360714"/>
                  <a:gd name="connsiteY20" fmla="*/ 41746 h 206829"/>
                  <a:gd name="connsiteX21" fmla="*/ 35169 w 1360714"/>
                  <a:gd name="connsiteY21" fmla="*/ 175847 h 206829"/>
                  <a:gd name="connsiteX22" fmla="*/ 164122 w 1360714"/>
                  <a:gd name="connsiteY22" fmla="*/ 175847 h 206829"/>
                  <a:gd name="connsiteX23" fmla="*/ 164122 w 1360714"/>
                  <a:gd name="connsiteY23" fmla="*/ 41746 h 206829"/>
                  <a:gd name="connsiteX24" fmla="*/ 0 w 1360714"/>
                  <a:gd name="connsiteY24" fmla="*/ 0 h 206829"/>
                  <a:gd name="connsiteX25" fmla="*/ 1360714 w 1360714"/>
                  <a:gd name="connsiteY25" fmla="*/ 0 h 206829"/>
                  <a:gd name="connsiteX26" fmla="*/ 1360714 w 1360714"/>
                  <a:gd name="connsiteY26" fmla="*/ 206829 h 206829"/>
                  <a:gd name="connsiteX27" fmla="*/ 0 w 1360714"/>
                  <a:gd name="connsiteY27" fmla="*/ 206829 h 2068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360714" h="206829">
                    <a:moveTo>
                      <a:pt x="1186901" y="41746"/>
                    </a:moveTo>
                    <a:lnTo>
                      <a:pt x="1186901" y="175847"/>
                    </a:lnTo>
                    <a:lnTo>
                      <a:pt x="1315854" y="175847"/>
                    </a:lnTo>
                    <a:lnTo>
                      <a:pt x="1315854" y="41746"/>
                    </a:lnTo>
                    <a:close/>
                    <a:moveTo>
                      <a:pt x="958249" y="41746"/>
                    </a:moveTo>
                    <a:lnTo>
                      <a:pt x="958249" y="175847"/>
                    </a:lnTo>
                    <a:lnTo>
                      <a:pt x="1087202" y="175847"/>
                    </a:lnTo>
                    <a:lnTo>
                      <a:pt x="1087202" y="41746"/>
                    </a:lnTo>
                    <a:close/>
                    <a:moveTo>
                      <a:pt x="729440" y="41746"/>
                    </a:moveTo>
                    <a:lnTo>
                      <a:pt x="729440" y="175847"/>
                    </a:lnTo>
                    <a:lnTo>
                      <a:pt x="858393" y="175847"/>
                    </a:lnTo>
                    <a:lnTo>
                      <a:pt x="858393" y="41746"/>
                    </a:lnTo>
                    <a:close/>
                    <a:moveTo>
                      <a:pt x="493889" y="41746"/>
                    </a:moveTo>
                    <a:lnTo>
                      <a:pt x="493889" y="175847"/>
                    </a:lnTo>
                    <a:lnTo>
                      <a:pt x="622842" y="175847"/>
                    </a:lnTo>
                    <a:lnTo>
                      <a:pt x="622842" y="41746"/>
                    </a:lnTo>
                    <a:close/>
                    <a:moveTo>
                      <a:pt x="260368" y="41746"/>
                    </a:moveTo>
                    <a:lnTo>
                      <a:pt x="260368" y="175847"/>
                    </a:lnTo>
                    <a:lnTo>
                      <a:pt x="389321" y="175847"/>
                    </a:lnTo>
                    <a:lnTo>
                      <a:pt x="389321" y="41746"/>
                    </a:lnTo>
                    <a:close/>
                    <a:moveTo>
                      <a:pt x="35169" y="41746"/>
                    </a:moveTo>
                    <a:lnTo>
                      <a:pt x="35169" y="175847"/>
                    </a:lnTo>
                    <a:lnTo>
                      <a:pt x="164122" y="175847"/>
                    </a:lnTo>
                    <a:lnTo>
                      <a:pt x="164122" y="41746"/>
                    </a:lnTo>
                    <a:close/>
                    <a:moveTo>
                      <a:pt x="0" y="0"/>
                    </a:moveTo>
                    <a:lnTo>
                      <a:pt x="1360714" y="0"/>
                    </a:lnTo>
                    <a:lnTo>
                      <a:pt x="1360714" y="206829"/>
                    </a:lnTo>
                    <a:lnTo>
                      <a:pt x="0" y="206829"/>
                    </a:lnTo>
                    <a:close/>
                  </a:path>
                </a:pathLst>
              </a:custGeom>
              <a:solidFill>
                <a:srgbClr val="6C6C6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112" name="INSTRUCTION">
            <a:extLst>
              <a:ext uri="{FF2B5EF4-FFF2-40B4-BE49-F238E27FC236}">
                <a16:creationId xmlns:a16="http://schemas.microsoft.com/office/drawing/2014/main" id="{2A36BE52-FB2F-4D49-ACE0-DA6A2B549884}"/>
              </a:ext>
            </a:extLst>
          </p:cNvPr>
          <p:cNvGrpSpPr/>
          <p:nvPr userDrawn="1"/>
        </p:nvGrpSpPr>
        <p:grpSpPr>
          <a:xfrm>
            <a:off x="12377595" y="6276322"/>
            <a:ext cx="3593091" cy="1130289"/>
            <a:chOff x="-3786437" y="-1461517"/>
            <a:chExt cx="3593091" cy="1613917"/>
          </a:xfrm>
        </p:grpSpPr>
        <p:sp>
          <p:nvSpPr>
            <p:cNvPr id="113" name="Rechthoek 271">
              <a:extLst>
                <a:ext uri="{FF2B5EF4-FFF2-40B4-BE49-F238E27FC236}">
                  <a16:creationId xmlns:a16="http://schemas.microsoft.com/office/drawing/2014/main" id="{1EE7BC86-C6BA-4B6C-968F-1A7B8F81C8C4}"/>
                </a:ext>
              </a:extLst>
            </p:cNvPr>
            <p:cNvSpPr/>
            <p:nvPr userDrawn="1"/>
          </p:nvSpPr>
          <p:spPr>
            <a:xfrm>
              <a:off x="-3786437" y="-1461517"/>
              <a:ext cx="3593091" cy="161391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Fellowmind Photography </a:t>
              </a:r>
            </a:p>
          </p:txBody>
        </p:sp>
        <p:sp>
          <p:nvSpPr>
            <p:cNvPr id="114" name="Rechthoek 272">
              <a:extLst>
                <a:ext uri="{FF2B5EF4-FFF2-40B4-BE49-F238E27FC236}">
                  <a16:creationId xmlns:a16="http://schemas.microsoft.com/office/drawing/2014/main" id="{C71C4CC1-0FB0-42BE-82A2-DA481AEF2BE9}"/>
                </a:ext>
              </a:extLst>
            </p:cNvPr>
            <p:cNvSpPr/>
            <p:nvPr userDrawn="1"/>
          </p:nvSpPr>
          <p:spPr>
            <a:xfrm>
              <a:off x="-3603859" y="-993610"/>
              <a:ext cx="3229126" cy="65743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For more images, please visit the Fellowmind </a:t>
              </a:r>
              <a:r>
                <a:rPr kumimoji="0" lang="en-GB" sz="1200" b="0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Sharepoint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: 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  <a:hlinkClick r:id="rId6"/>
                </a:rPr>
                <a:t>https://fellowmind.sharepoint.com/sites/MarketingTools/SitePages/Photos.aspx</a:t>
              </a:r>
              <a:endParaRPr kumimoji="0" lang="en-GB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115" name="Graphic 163" descr="Informatie">
            <a:extLst>
              <a:ext uri="{FF2B5EF4-FFF2-40B4-BE49-F238E27FC236}">
                <a16:creationId xmlns:a16="http://schemas.microsoft.com/office/drawing/2014/main" id="{6C1A093A-90FB-495A-B4AC-B282881EEF90}"/>
              </a:ext>
            </a:extLst>
          </p:cNvPr>
          <p:cNvSpPr/>
          <p:nvPr userDrawn="1"/>
        </p:nvSpPr>
        <p:spPr>
          <a:xfrm>
            <a:off x="15805752" y="5258909"/>
            <a:ext cx="283684" cy="283685"/>
          </a:xfrm>
          <a:custGeom>
            <a:avLst/>
            <a:gdLst>
              <a:gd name="connsiteX0" fmla="*/ 145860 w 291719"/>
              <a:gd name="connsiteY0" fmla="*/ 0 h 291719"/>
              <a:gd name="connsiteX1" fmla="*/ 0 w 291719"/>
              <a:gd name="connsiteY1" fmla="*/ 145860 h 291719"/>
              <a:gd name="connsiteX2" fmla="*/ 145860 w 291719"/>
              <a:gd name="connsiteY2" fmla="*/ 291720 h 291719"/>
              <a:gd name="connsiteX3" fmla="*/ 291720 w 291719"/>
              <a:gd name="connsiteY3" fmla="*/ 145860 h 291719"/>
              <a:gd name="connsiteX4" fmla="*/ 145860 w 291719"/>
              <a:gd name="connsiteY4" fmla="*/ 0 h 291719"/>
              <a:gd name="connsiteX5" fmla="*/ 138183 w 291719"/>
              <a:gd name="connsiteY5" fmla="*/ 38384 h 291719"/>
              <a:gd name="connsiteX6" fmla="*/ 157375 w 291719"/>
              <a:gd name="connsiteY6" fmla="*/ 57576 h 291719"/>
              <a:gd name="connsiteX7" fmla="*/ 138183 w 291719"/>
              <a:gd name="connsiteY7" fmla="*/ 76768 h 291719"/>
              <a:gd name="connsiteX8" fmla="*/ 118991 w 291719"/>
              <a:gd name="connsiteY8" fmla="*/ 57576 h 291719"/>
              <a:gd name="connsiteX9" fmla="*/ 138183 w 291719"/>
              <a:gd name="connsiteY9" fmla="*/ 38384 h 291719"/>
              <a:gd name="connsiteX10" fmla="*/ 184244 w 291719"/>
              <a:gd name="connsiteY10" fmla="*/ 253336 h 291719"/>
              <a:gd name="connsiteX11" fmla="*/ 107476 w 291719"/>
              <a:gd name="connsiteY11" fmla="*/ 253336 h 291719"/>
              <a:gd name="connsiteX12" fmla="*/ 107476 w 291719"/>
              <a:gd name="connsiteY12" fmla="*/ 230305 h 291719"/>
              <a:gd name="connsiteX13" fmla="*/ 134345 w 291719"/>
              <a:gd name="connsiteY13" fmla="*/ 230305 h 291719"/>
              <a:gd name="connsiteX14" fmla="*/ 134345 w 291719"/>
              <a:gd name="connsiteY14" fmla="*/ 115153 h 291719"/>
              <a:gd name="connsiteX15" fmla="*/ 111314 w 291719"/>
              <a:gd name="connsiteY15" fmla="*/ 115153 h 291719"/>
              <a:gd name="connsiteX16" fmla="*/ 111314 w 291719"/>
              <a:gd name="connsiteY16" fmla="*/ 92122 h 291719"/>
              <a:gd name="connsiteX17" fmla="*/ 157375 w 291719"/>
              <a:gd name="connsiteY17" fmla="*/ 92122 h 291719"/>
              <a:gd name="connsiteX18" fmla="*/ 157375 w 291719"/>
              <a:gd name="connsiteY18" fmla="*/ 115153 h 291719"/>
              <a:gd name="connsiteX19" fmla="*/ 157375 w 291719"/>
              <a:gd name="connsiteY19" fmla="*/ 230305 h 291719"/>
              <a:gd name="connsiteX20" fmla="*/ 184244 w 291719"/>
              <a:gd name="connsiteY20" fmla="*/ 230305 h 291719"/>
              <a:gd name="connsiteX21" fmla="*/ 184244 w 291719"/>
              <a:gd name="connsiteY21" fmla="*/ 253336 h 291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91719" h="291719">
                <a:moveTo>
                  <a:pt x="145860" y="0"/>
                </a:moveTo>
                <a:cubicBezTo>
                  <a:pt x="65253" y="0"/>
                  <a:pt x="0" y="65253"/>
                  <a:pt x="0" y="145860"/>
                </a:cubicBezTo>
                <a:cubicBezTo>
                  <a:pt x="0" y="226467"/>
                  <a:pt x="65253" y="291720"/>
                  <a:pt x="145860" y="291720"/>
                </a:cubicBezTo>
                <a:cubicBezTo>
                  <a:pt x="226467" y="291720"/>
                  <a:pt x="291720" y="226467"/>
                  <a:pt x="291720" y="145860"/>
                </a:cubicBezTo>
                <a:cubicBezTo>
                  <a:pt x="291720" y="65253"/>
                  <a:pt x="226467" y="0"/>
                  <a:pt x="145860" y="0"/>
                </a:cubicBezTo>
                <a:close/>
                <a:moveTo>
                  <a:pt x="138183" y="38384"/>
                </a:moveTo>
                <a:cubicBezTo>
                  <a:pt x="148931" y="38384"/>
                  <a:pt x="157375" y="46829"/>
                  <a:pt x="157375" y="57576"/>
                </a:cubicBezTo>
                <a:cubicBezTo>
                  <a:pt x="157375" y="68324"/>
                  <a:pt x="148931" y="76768"/>
                  <a:pt x="138183" y="76768"/>
                </a:cubicBezTo>
                <a:cubicBezTo>
                  <a:pt x="127435" y="76768"/>
                  <a:pt x="118991" y="68324"/>
                  <a:pt x="118991" y="57576"/>
                </a:cubicBezTo>
                <a:cubicBezTo>
                  <a:pt x="118991" y="46829"/>
                  <a:pt x="127435" y="38384"/>
                  <a:pt x="138183" y="38384"/>
                </a:cubicBezTo>
                <a:close/>
                <a:moveTo>
                  <a:pt x="184244" y="253336"/>
                </a:moveTo>
                <a:lnTo>
                  <a:pt x="107476" y="253336"/>
                </a:lnTo>
                <a:lnTo>
                  <a:pt x="107476" y="230305"/>
                </a:lnTo>
                <a:lnTo>
                  <a:pt x="134345" y="230305"/>
                </a:lnTo>
                <a:lnTo>
                  <a:pt x="134345" y="115153"/>
                </a:lnTo>
                <a:lnTo>
                  <a:pt x="111314" y="115153"/>
                </a:lnTo>
                <a:lnTo>
                  <a:pt x="111314" y="92122"/>
                </a:lnTo>
                <a:lnTo>
                  <a:pt x="157375" y="92122"/>
                </a:lnTo>
                <a:lnTo>
                  <a:pt x="157375" y="115153"/>
                </a:lnTo>
                <a:lnTo>
                  <a:pt x="157375" y="230305"/>
                </a:lnTo>
                <a:lnTo>
                  <a:pt x="184244" y="230305"/>
                </a:lnTo>
                <a:lnTo>
                  <a:pt x="184244" y="253336"/>
                </a:lnTo>
                <a:close/>
              </a:path>
            </a:pathLst>
          </a:custGeom>
          <a:solidFill>
            <a:schemeClr val="accent2"/>
          </a:solidFill>
          <a:ln w="377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2000" noProof="0">
              <a:solidFill>
                <a:srgbClr val="211F26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601967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- PL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0680BC6-6100-4841-9F05-9F984B9F45DE}"/>
              </a:ext>
            </a:extLst>
          </p:cNvPr>
          <p:cNvSpPr/>
          <p:nvPr userDrawn="1"/>
        </p:nvSpPr>
        <p:spPr>
          <a:xfrm>
            <a:off x="901" y="-4809"/>
            <a:ext cx="12190199" cy="68676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" name="Tijdelijke aanduiding voor media 2">
            <a:extLst>
              <a:ext uri="{FF2B5EF4-FFF2-40B4-BE49-F238E27FC236}">
                <a16:creationId xmlns:a16="http://schemas.microsoft.com/office/drawing/2014/main" id="{2ED0FE4F-BC7A-4680-B632-4E9FF861E5BD}"/>
              </a:ext>
            </a:extLst>
          </p:cNvPr>
          <p:cNvSpPr>
            <a:spLocks noGrp="1"/>
          </p:cNvSpPr>
          <p:nvPr>
            <p:ph type="media" sz="quarter" idx="24" hasCustomPrompt="1"/>
          </p:nvPr>
        </p:nvSpPr>
        <p:spPr>
          <a:xfrm>
            <a:off x="-12860" y="-9618"/>
            <a:ext cx="12201978" cy="6877236"/>
          </a:xfrm>
        </p:spPr>
        <p:txBody>
          <a:bodyPr bIns="1620000" anchor="ctr" anchorCtr="0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GB"/>
              <a:t>Click on the icon below</a:t>
            </a:r>
            <a:br>
              <a:rPr lang="en-GB"/>
            </a:br>
            <a:r>
              <a:rPr lang="en-GB"/>
              <a:t>to insert a video</a:t>
            </a:r>
          </a:p>
        </p:txBody>
      </p:sp>
      <p:pic>
        <p:nvPicPr>
          <p:cNvPr id="8" name="Picture 7" descr="Shape&#10;&#10;Description automatically generated with medium confidence">
            <a:extLst>
              <a:ext uri="{FF2B5EF4-FFF2-40B4-BE49-F238E27FC236}">
                <a16:creationId xmlns:a16="http://schemas.microsoft.com/office/drawing/2014/main" id="{00D2EB0E-A84B-4560-9CD4-2B7C385C124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82406" y="6630004"/>
            <a:ext cx="740698" cy="118800"/>
          </a:xfrm>
          <a:prstGeom prst="rect">
            <a:avLst/>
          </a:prstGeom>
        </p:spPr>
      </p:pic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C5A12756-0172-4C3D-B837-33958C17569C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6280330-D239-4AD3-9ED8-E16112D4AFB3}" type="datetime4">
              <a:rPr lang="en-GB" smtClean="0"/>
              <a:t>29 September 2023</a:t>
            </a:fld>
            <a:endParaRPr lang="en-GB"/>
          </a:p>
        </p:txBody>
      </p:sp>
      <p:sp>
        <p:nvSpPr>
          <p:cNvPr id="97" name="Tekstvak 96">
            <a:extLst>
              <a:ext uri="{FF2B5EF4-FFF2-40B4-BE49-F238E27FC236}">
                <a16:creationId xmlns:a16="http://schemas.microsoft.com/office/drawing/2014/main" id="{5DE08944-FE07-4FE7-B87F-78A9C958663D}"/>
              </a:ext>
            </a:extLst>
          </p:cNvPr>
          <p:cNvSpPr txBox="1"/>
          <p:nvPr userDrawn="1"/>
        </p:nvSpPr>
        <p:spPr>
          <a:xfrm>
            <a:off x="0" y="-286617"/>
            <a:ext cx="3009382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GB" sz="1050" cap="all" baseline="0">
                <a:solidFill>
                  <a:schemeClr val="accent2"/>
                </a:solidFill>
              </a:rPr>
              <a:t>Video - Plain</a:t>
            </a: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B6A7924D-A3FF-4DF2-8475-7B5970ED4B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8242" y="1003524"/>
            <a:ext cx="10812896" cy="4146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Add your title here</a:t>
            </a:r>
            <a:endParaRPr lang="en-GB"/>
          </a:p>
        </p:txBody>
      </p:sp>
      <p:sp>
        <p:nvSpPr>
          <p:cNvPr id="213" name="Tijdelijke aanduiding voor verticale tekst 2">
            <a:extLst>
              <a:ext uri="{FF2B5EF4-FFF2-40B4-BE49-F238E27FC236}">
                <a16:creationId xmlns:a16="http://schemas.microsoft.com/office/drawing/2014/main" id="{01041808-F17D-4CF0-A455-81DDD4EDEDD7}"/>
              </a:ext>
            </a:extLst>
          </p:cNvPr>
          <p:cNvSpPr>
            <a:spLocks noGrp="1"/>
          </p:cNvSpPr>
          <p:nvPr>
            <p:ph type="body" orient="vert" idx="12" hasCustomPrompt="1"/>
          </p:nvPr>
        </p:nvSpPr>
        <p:spPr>
          <a:xfrm>
            <a:off x="828205" y="539119"/>
            <a:ext cx="4048595" cy="169277"/>
          </a:xfrm>
        </p:spPr>
        <p:txBody>
          <a:bodyPr vert="horz" wrap="square">
            <a:spAutoFit/>
          </a:bodyPr>
          <a:lstStyle>
            <a:lvl1pPr marL="0" indent="0">
              <a:buClr>
                <a:schemeClr val="bg1"/>
              </a:buClr>
              <a:buNone/>
              <a:defRPr sz="1100" cap="all" baseline="0">
                <a:solidFill>
                  <a:schemeClr val="tx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buClr>
                <a:schemeClr val="bg1"/>
              </a:buClr>
              <a:defRPr>
                <a:solidFill>
                  <a:schemeClr val="bg1"/>
                </a:solidFill>
              </a:defRPr>
            </a:lvl6pPr>
            <a:lvl7pPr>
              <a:buClr>
                <a:schemeClr val="bg1"/>
              </a:buCl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GB" noProof="0"/>
              <a:t>Chapter / subject</a:t>
            </a:r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4C551F19-8FF6-4D2B-9AAB-C7D8AA751955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grpSp>
        <p:nvGrpSpPr>
          <p:cNvPr id="55" name="INSTRUCTION">
            <a:extLst>
              <a:ext uri="{FF2B5EF4-FFF2-40B4-BE49-F238E27FC236}">
                <a16:creationId xmlns:a16="http://schemas.microsoft.com/office/drawing/2014/main" id="{123CE55D-3438-4D46-A88E-CE0C8DD58CF1}"/>
              </a:ext>
            </a:extLst>
          </p:cNvPr>
          <p:cNvGrpSpPr/>
          <p:nvPr userDrawn="1"/>
        </p:nvGrpSpPr>
        <p:grpSpPr>
          <a:xfrm>
            <a:off x="12377595" y="0"/>
            <a:ext cx="3593637" cy="6261886"/>
            <a:chOff x="-3786437" y="0"/>
            <a:chExt cx="3593637" cy="6261886"/>
          </a:xfrm>
        </p:grpSpPr>
        <p:sp>
          <p:nvSpPr>
            <p:cNvPr id="56" name="Rechthoek 55">
              <a:extLst>
                <a:ext uri="{FF2B5EF4-FFF2-40B4-BE49-F238E27FC236}">
                  <a16:creationId xmlns:a16="http://schemas.microsoft.com/office/drawing/2014/main" id="{B608D366-DAA4-4750-88A6-D5F670E608B8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5527343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 Video</a:t>
              </a:r>
            </a:p>
          </p:txBody>
        </p:sp>
        <p:sp>
          <p:nvSpPr>
            <p:cNvPr id="57" name="Rechthoek 56">
              <a:extLst>
                <a:ext uri="{FF2B5EF4-FFF2-40B4-BE49-F238E27FC236}">
                  <a16:creationId xmlns:a16="http://schemas.microsoft.com/office/drawing/2014/main" id="{D619983D-B64B-4D40-AED1-956A5944C856}"/>
                </a:ext>
              </a:extLst>
            </p:cNvPr>
            <p:cNvSpPr/>
            <p:nvPr userDrawn="1"/>
          </p:nvSpPr>
          <p:spPr>
            <a:xfrm>
              <a:off x="-3786437" y="5433886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en-GB" sz="1200" b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sp>
          <p:nvSpPr>
            <p:cNvPr id="58" name="Ovaal 57">
              <a:extLst>
                <a:ext uri="{FF2B5EF4-FFF2-40B4-BE49-F238E27FC236}">
                  <a16:creationId xmlns:a16="http://schemas.microsoft.com/office/drawing/2014/main" id="{08757970-94ED-4BDC-B9C5-34E29F0A4AFE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59" name="Rechthoek 58">
              <a:extLst>
                <a:ext uri="{FF2B5EF4-FFF2-40B4-BE49-F238E27FC236}">
                  <a16:creationId xmlns:a16="http://schemas.microsoft.com/office/drawing/2014/main" id="{1AC779AA-6B59-49FE-87EC-B9468E654369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video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video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60" name="Ovaal 59">
              <a:extLst>
                <a:ext uri="{FF2B5EF4-FFF2-40B4-BE49-F238E27FC236}">
                  <a16:creationId xmlns:a16="http://schemas.microsoft.com/office/drawing/2014/main" id="{FCB144E5-0C96-4EDB-BE1C-40BDD822B24D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61" name="Rechthoek 60">
              <a:extLst>
                <a:ext uri="{FF2B5EF4-FFF2-40B4-BE49-F238E27FC236}">
                  <a16:creationId xmlns:a16="http://schemas.microsoft.com/office/drawing/2014/main" id="{B4060023-D882-47B4-8172-2C6717EED1A5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video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62" name="Groep 61">
              <a:extLst>
                <a:ext uri="{FF2B5EF4-FFF2-40B4-BE49-F238E27FC236}">
                  <a16:creationId xmlns:a16="http://schemas.microsoft.com/office/drawing/2014/main" id="{56A84DC8-F4E6-4D70-A68D-8FB84CABE827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109" name="Rechthoek 108">
                <a:extLst>
                  <a:ext uri="{FF2B5EF4-FFF2-40B4-BE49-F238E27FC236}">
                    <a16:creationId xmlns:a16="http://schemas.microsoft.com/office/drawing/2014/main" id="{DC7BADB1-7BC7-4B97-9B4B-4576E09724B7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110" name="Rechte verbindingslijn 109">
                <a:extLst>
                  <a:ext uri="{FF2B5EF4-FFF2-40B4-BE49-F238E27FC236}">
                    <a16:creationId xmlns:a16="http://schemas.microsoft.com/office/drawing/2014/main" id="{5624B2CE-6670-4B0D-BF56-A95BB2AEDEF1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111" name="Gelijkbenige driehoek 110">
                <a:extLst>
                  <a:ext uri="{FF2B5EF4-FFF2-40B4-BE49-F238E27FC236}">
                    <a16:creationId xmlns:a16="http://schemas.microsoft.com/office/drawing/2014/main" id="{F857F90F-8C8E-4B6C-8E4D-19BD650E8F20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9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63" name="Ovaal 62">
              <a:extLst>
                <a:ext uri="{FF2B5EF4-FFF2-40B4-BE49-F238E27FC236}">
                  <a16:creationId xmlns:a16="http://schemas.microsoft.com/office/drawing/2014/main" id="{89A826E9-43C1-4FDB-9E3F-0C9AF9655E4F}"/>
                </a:ext>
              </a:extLst>
            </p:cNvPr>
            <p:cNvSpPr/>
            <p:nvPr userDrawn="1"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64" name="Rechthoek 63">
              <a:extLst>
                <a:ext uri="{FF2B5EF4-FFF2-40B4-BE49-F238E27FC236}">
                  <a16:creationId xmlns:a16="http://schemas.microsoft.com/office/drawing/2014/main" id="{7AAAB71D-4D60-42CB-8E78-ED0DCAF28CDD}"/>
                </a:ext>
              </a:extLst>
            </p:cNvPr>
            <p:cNvSpPr/>
            <p:nvPr userDrawn="1"/>
          </p:nvSpPr>
          <p:spPr>
            <a:xfrm>
              <a:off x="-3319415" y="2553360"/>
              <a:ext cx="2944682" cy="32768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with the right mouse button on the video and choose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‘Send to back’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65" name="Ovaal 64">
              <a:extLst>
                <a:ext uri="{FF2B5EF4-FFF2-40B4-BE49-F238E27FC236}">
                  <a16:creationId xmlns:a16="http://schemas.microsoft.com/office/drawing/2014/main" id="{E332E2DC-BA26-4B30-A4F3-883C03C15EC7}"/>
                </a:ext>
              </a:extLst>
            </p:cNvPr>
            <p:cNvSpPr/>
            <p:nvPr userDrawn="1"/>
          </p:nvSpPr>
          <p:spPr>
            <a:xfrm>
              <a:off x="-3603587" y="3744237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66" name="Rechthoek 65">
              <a:extLst>
                <a:ext uri="{FF2B5EF4-FFF2-40B4-BE49-F238E27FC236}">
                  <a16:creationId xmlns:a16="http://schemas.microsoft.com/office/drawing/2014/main" id="{345052B1-0F3F-4E00-9C84-3AA387777CDF}"/>
                </a:ext>
              </a:extLst>
            </p:cNvPr>
            <p:cNvSpPr/>
            <p:nvPr userDrawn="1"/>
          </p:nvSpPr>
          <p:spPr>
            <a:xfrm>
              <a:off x="-3319415" y="3744238"/>
              <a:ext cx="2944682" cy="78681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video, go to the tab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‘Video Tools - Format’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video itself with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video frame with the brackets.</a:t>
              </a:r>
            </a:p>
          </p:txBody>
        </p:sp>
        <p:grpSp>
          <p:nvGrpSpPr>
            <p:cNvPr id="67" name="Groep 66">
              <a:extLst>
                <a:ext uri="{FF2B5EF4-FFF2-40B4-BE49-F238E27FC236}">
                  <a16:creationId xmlns:a16="http://schemas.microsoft.com/office/drawing/2014/main" id="{25122A4C-A841-488B-8939-3BF37A39EAA2}"/>
                </a:ext>
              </a:extLst>
            </p:cNvPr>
            <p:cNvGrpSpPr/>
            <p:nvPr userDrawn="1"/>
          </p:nvGrpSpPr>
          <p:grpSpPr>
            <a:xfrm>
              <a:off x="-3447286" y="4645990"/>
              <a:ext cx="622283" cy="612919"/>
              <a:chOff x="12617641" y="3403239"/>
              <a:chExt cx="752963" cy="741634"/>
            </a:xfrm>
          </p:grpSpPr>
          <p:grpSp>
            <p:nvGrpSpPr>
              <p:cNvPr id="91" name="Groep 90">
                <a:extLst>
                  <a:ext uri="{FF2B5EF4-FFF2-40B4-BE49-F238E27FC236}">
                    <a16:creationId xmlns:a16="http://schemas.microsoft.com/office/drawing/2014/main" id="{2CADC524-41A5-486A-ABA6-F1AAE08BF078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95" name="Groep 94">
                  <a:extLst>
                    <a:ext uri="{FF2B5EF4-FFF2-40B4-BE49-F238E27FC236}">
                      <a16:creationId xmlns:a16="http://schemas.microsoft.com/office/drawing/2014/main" id="{AF7BEDE5-483D-4633-AA49-4EF3795C3D9F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103" name="Groep 102">
                    <a:extLst>
                      <a:ext uri="{FF2B5EF4-FFF2-40B4-BE49-F238E27FC236}">
                        <a16:creationId xmlns:a16="http://schemas.microsoft.com/office/drawing/2014/main" id="{F245BFF3-9790-4C8A-BA67-2D285A2ECE67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106" name="Rechthoek 105">
                      <a:extLst>
                        <a:ext uri="{FF2B5EF4-FFF2-40B4-BE49-F238E27FC236}">
                          <a16:creationId xmlns:a16="http://schemas.microsoft.com/office/drawing/2014/main" id="{8FF26D8C-2B44-4EE8-A0FC-2963F41251B7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07" name="Rechthoek 106">
                      <a:extLst>
                        <a:ext uri="{FF2B5EF4-FFF2-40B4-BE49-F238E27FC236}">
                          <a16:creationId xmlns:a16="http://schemas.microsoft.com/office/drawing/2014/main" id="{983BBD13-6A9B-4FAE-BA79-8697384E85F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08" name="Ovaal 107">
                      <a:extLst>
                        <a:ext uri="{FF2B5EF4-FFF2-40B4-BE49-F238E27FC236}">
                          <a16:creationId xmlns:a16="http://schemas.microsoft.com/office/drawing/2014/main" id="{EA688544-1229-4242-A56A-E49B0D96E01B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104" name="Afbeelding 103">
                    <a:extLst>
                      <a:ext uri="{FF2B5EF4-FFF2-40B4-BE49-F238E27FC236}">
                        <a16:creationId xmlns:a16="http://schemas.microsoft.com/office/drawing/2014/main" id="{173CF132-88BB-4E0C-A847-C5F6C70EF23E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3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105" name="Afbeelding 104">
                    <a:extLst>
                      <a:ext uri="{FF2B5EF4-FFF2-40B4-BE49-F238E27FC236}">
                        <a16:creationId xmlns:a16="http://schemas.microsoft.com/office/drawing/2014/main" id="{69566E94-D773-48A1-9899-55B8E0BF6ED4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3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96" name="Groep 95">
                  <a:extLst>
                    <a:ext uri="{FF2B5EF4-FFF2-40B4-BE49-F238E27FC236}">
                      <a16:creationId xmlns:a16="http://schemas.microsoft.com/office/drawing/2014/main" id="{5C46DAFD-E583-45F8-9BFC-FDABAB6B4C3C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01" name="Rechthoek 100">
                    <a:extLst>
                      <a:ext uri="{FF2B5EF4-FFF2-40B4-BE49-F238E27FC236}">
                        <a16:creationId xmlns:a16="http://schemas.microsoft.com/office/drawing/2014/main" id="{569E2E0C-9C24-4135-A98D-F5F3CF2C9A8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02" name="Rechthoek 101">
                    <a:extLst>
                      <a:ext uri="{FF2B5EF4-FFF2-40B4-BE49-F238E27FC236}">
                        <a16:creationId xmlns:a16="http://schemas.microsoft.com/office/drawing/2014/main" id="{AFD71FEB-A0DB-4C88-A083-D1240CA3295D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98" name="Groep 97">
                  <a:extLst>
                    <a:ext uri="{FF2B5EF4-FFF2-40B4-BE49-F238E27FC236}">
                      <a16:creationId xmlns:a16="http://schemas.microsoft.com/office/drawing/2014/main" id="{B2BB0C8A-D87A-46EA-9D3D-842C9C78D36B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99" name="Rechthoek 98">
                    <a:extLst>
                      <a:ext uri="{FF2B5EF4-FFF2-40B4-BE49-F238E27FC236}">
                        <a16:creationId xmlns:a16="http://schemas.microsoft.com/office/drawing/2014/main" id="{46E00D0C-46C2-450C-969C-E53C51E758E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00" name="Rechthoek 99">
                    <a:extLst>
                      <a:ext uri="{FF2B5EF4-FFF2-40B4-BE49-F238E27FC236}">
                        <a16:creationId xmlns:a16="http://schemas.microsoft.com/office/drawing/2014/main" id="{4CEE41E3-C804-4392-95EC-9553ADDF8C11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93" name="Rechthoek 92">
                <a:extLst>
                  <a:ext uri="{FF2B5EF4-FFF2-40B4-BE49-F238E27FC236}">
                    <a16:creationId xmlns:a16="http://schemas.microsoft.com/office/drawing/2014/main" id="{8F61C2EB-1D6C-4707-9380-A342B17E17F5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94" name="Gelijkbenige driehoek 93">
                <a:extLst>
                  <a:ext uri="{FF2B5EF4-FFF2-40B4-BE49-F238E27FC236}">
                    <a16:creationId xmlns:a16="http://schemas.microsoft.com/office/drawing/2014/main" id="{B5FEB26F-5A66-4AA7-8A80-C976FACE524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68" name="Groep 67">
              <a:extLst>
                <a:ext uri="{FF2B5EF4-FFF2-40B4-BE49-F238E27FC236}">
                  <a16:creationId xmlns:a16="http://schemas.microsoft.com/office/drawing/2014/main" id="{81FD68D0-317E-4E73-AEDE-210CE7B6CC59}"/>
                </a:ext>
              </a:extLst>
            </p:cNvPr>
            <p:cNvGrpSpPr/>
            <p:nvPr userDrawn="1"/>
          </p:nvGrpSpPr>
          <p:grpSpPr>
            <a:xfrm>
              <a:off x="-3314821" y="2981448"/>
              <a:ext cx="1558053" cy="563933"/>
              <a:chOff x="-3314821" y="2981448"/>
              <a:chExt cx="1558053" cy="563933"/>
            </a:xfrm>
          </p:grpSpPr>
          <p:sp>
            <p:nvSpPr>
              <p:cNvPr id="76" name="Rechthoek 75">
                <a:extLst>
                  <a:ext uri="{FF2B5EF4-FFF2-40B4-BE49-F238E27FC236}">
                    <a16:creationId xmlns:a16="http://schemas.microsoft.com/office/drawing/2014/main" id="{BCCC8604-4E0A-41B2-B996-3C306506E201}"/>
                  </a:ext>
                </a:extLst>
              </p:cNvPr>
              <p:cNvSpPr/>
              <p:nvPr userDrawn="1"/>
            </p:nvSpPr>
            <p:spPr>
              <a:xfrm>
                <a:off x="-3314821" y="2981448"/>
                <a:ext cx="1558053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77" name="Rechthoek 76">
                <a:extLst>
                  <a:ext uri="{FF2B5EF4-FFF2-40B4-BE49-F238E27FC236}">
                    <a16:creationId xmlns:a16="http://schemas.microsoft.com/office/drawing/2014/main" id="{25D7C094-149A-4B21-BEED-62E9DD1BEF66}"/>
                  </a:ext>
                </a:extLst>
              </p:cNvPr>
              <p:cNvSpPr/>
              <p:nvPr userDrawn="1"/>
            </p:nvSpPr>
            <p:spPr>
              <a:xfrm>
                <a:off x="-3304719" y="3235173"/>
                <a:ext cx="15403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78" name="Tekstvak 77">
                <a:extLst>
                  <a:ext uri="{FF2B5EF4-FFF2-40B4-BE49-F238E27FC236}">
                    <a16:creationId xmlns:a16="http://schemas.microsoft.com/office/drawing/2014/main" id="{145B6AC9-FC2C-427A-9FFC-394AAD1C2E0A}"/>
                  </a:ext>
                </a:extLst>
              </p:cNvPr>
              <p:cNvSpPr txBox="1"/>
              <p:nvPr userDrawn="1"/>
            </p:nvSpPr>
            <p:spPr>
              <a:xfrm>
                <a:off x="-3069820" y="3038892"/>
                <a:ext cx="1089248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Send to front</a:t>
                </a:r>
              </a:p>
            </p:txBody>
          </p:sp>
          <p:sp>
            <p:nvSpPr>
              <p:cNvPr id="79" name="Tekstvak 78">
                <a:extLst>
                  <a:ext uri="{FF2B5EF4-FFF2-40B4-BE49-F238E27FC236}">
                    <a16:creationId xmlns:a16="http://schemas.microsoft.com/office/drawing/2014/main" id="{39226A63-7570-4628-965F-FA6234505D34}"/>
                  </a:ext>
                </a:extLst>
              </p:cNvPr>
              <p:cNvSpPr txBox="1"/>
              <p:nvPr userDrawn="1"/>
            </p:nvSpPr>
            <p:spPr>
              <a:xfrm>
                <a:off x="-3069820" y="3295269"/>
                <a:ext cx="109851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Send to back</a:t>
                </a:r>
              </a:p>
            </p:txBody>
          </p:sp>
          <p:sp>
            <p:nvSpPr>
              <p:cNvPr id="80" name="Vrije vorm: vorm 79">
                <a:extLst>
                  <a:ext uri="{FF2B5EF4-FFF2-40B4-BE49-F238E27FC236}">
                    <a16:creationId xmlns:a16="http://schemas.microsoft.com/office/drawing/2014/main" id="{C64FF196-0FAA-448A-A486-76255333166E}"/>
                  </a:ext>
                </a:extLst>
              </p:cNvPr>
              <p:cNvSpPr/>
              <p:nvPr userDrawn="1"/>
            </p:nvSpPr>
            <p:spPr>
              <a:xfrm>
                <a:off x="-2051274" y="3365381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81" name="Gelijkbenige driehoek 80">
                <a:extLst>
                  <a:ext uri="{FF2B5EF4-FFF2-40B4-BE49-F238E27FC236}">
                    <a16:creationId xmlns:a16="http://schemas.microsoft.com/office/drawing/2014/main" id="{EB9751AE-3695-49BE-8255-DEB1A5C69DE0}"/>
                  </a:ext>
                </a:extLst>
              </p:cNvPr>
              <p:cNvSpPr/>
              <p:nvPr userDrawn="1"/>
            </p:nvSpPr>
            <p:spPr>
              <a:xfrm rot="5400000">
                <a:off x="-1900674" y="3332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82" name="Groep 81">
                <a:extLst>
                  <a:ext uri="{FF2B5EF4-FFF2-40B4-BE49-F238E27FC236}">
                    <a16:creationId xmlns:a16="http://schemas.microsoft.com/office/drawing/2014/main" id="{7C230387-871A-46D9-A151-130741AF0CBD}"/>
                  </a:ext>
                </a:extLst>
              </p:cNvPr>
              <p:cNvGrpSpPr/>
              <p:nvPr userDrawn="1"/>
            </p:nvGrpSpPr>
            <p:grpSpPr>
              <a:xfrm>
                <a:off x="-3257052" y="3032066"/>
                <a:ext cx="182309" cy="163794"/>
                <a:chOff x="12832541" y="3162395"/>
                <a:chExt cx="219532" cy="197236"/>
              </a:xfrm>
            </p:grpSpPr>
            <p:sp>
              <p:nvSpPr>
                <p:cNvPr id="88" name="Rechthoek 87">
                  <a:extLst>
                    <a:ext uri="{FF2B5EF4-FFF2-40B4-BE49-F238E27FC236}">
                      <a16:creationId xmlns:a16="http://schemas.microsoft.com/office/drawing/2014/main" id="{98422D2C-160A-4841-B24C-10EE57853819}"/>
                    </a:ext>
                  </a:extLst>
                </p:cNvPr>
                <p:cNvSpPr/>
                <p:nvPr userDrawn="1"/>
              </p:nvSpPr>
              <p:spPr>
                <a:xfrm>
                  <a:off x="12832541" y="3162395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84848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89" name="Rechthoek 88">
                  <a:extLst>
                    <a:ext uri="{FF2B5EF4-FFF2-40B4-BE49-F238E27FC236}">
                      <a16:creationId xmlns:a16="http://schemas.microsoft.com/office/drawing/2014/main" id="{834ADB09-9791-4CA7-B2E3-FE4207222061}"/>
                    </a:ext>
                  </a:extLst>
                </p:cNvPr>
                <p:cNvSpPr/>
                <p:nvPr userDrawn="1"/>
              </p:nvSpPr>
              <p:spPr>
                <a:xfrm>
                  <a:off x="12970586" y="3278144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84848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90" name="Rechthoek 89">
                  <a:extLst>
                    <a:ext uri="{FF2B5EF4-FFF2-40B4-BE49-F238E27FC236}">
                      <a16:creationId xmlns:a16="http://schemas.microsoft.com/office/drawing/2014/main" id="{FC3FC1FC-C735-4A5F-9306-0C57A1DA2141}"/>
                    </a:ext>
                  </a:extLst>
                </p:cNvPr>
                <p:cNvSpPr/>
                <p:nvPr userDrawn="1"/>
              </p:nvSpPr>
              <p:spPr>
                <a:xfrm>
                  <a:off x="12873284" y="3191991"/>
                  <a:ext cx="138045" cy="138044"/>
                </a:xfrm>
                <a:prstGeom prst="rect">
                  <a:avLst/>
                </a:prstGeom>
                <a:solidFill>
                  <a:srgbClr val="EABE76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83" name="Groep 82">
                <a:extLst>
                  <a:ext uri="{FF2B5EF4-FFF2-40B4-BE49-F238E27FC236}">
                    <a16:creationId xmlns:a16="http://schemas.microsoft.com/office/drawing/2014/main" id="{200C18EE-4ADA-497D-B02E-7B80F2C87C13}"/>
                  </a:ext>
                </a:extLst>
              </p:cNvPr>
              <p:cNvGrpSpPr/>
              <p:nvPr userDrawn="1"/>
            </p:nvGrpSpPr>
            <p:grpSpPr>
              <a:xfrm>
                <a:off x="-3257053" y="3276580"/>
                <a:ext cx="182309" cy="163794"/>
                <a:chOff x="12832541" y="3162395"/>
                <a:chExt cx="219532" cy="197236"/>
              </a:xfrm>
            </p:grpSpPr>
            <p:sp>
              <p:nvSpPr>
                <p:cNvPr id="84" name="Rechthoek 83">
                  <a:extLst>
                    <a:ext uri="{FF2B5EF4-FFF2-40B4-BE49-F238E27FC236}">
                      <a16:creationId xmlns:a16="http://schemas.microsoft.com/office/drawing/2014/main" id="{6FD28752-329D-4CB4-A7E2-2D57BC355B19}"/>
                    </a:ext>
                  </a:extLst>
                </p:cNvPr>
                <p:cNvSpPr/>
                <p:nvPr userDrawn="1"/>
              </p:nvSpPr>
              <p:spPr>
                <a:xfrm>
                  <a:off x="12873284" y="3191991"/>
                  <a:ext cx="138045" cy="138044"/>
                </a:xfrm>
                <a:prstGeom prst="rect">
                  <a:avLst/>
                </a:prstGeom>
                <a:solidFill>
                  <a:srgbClr val="EABE76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85" name="Rechthoek 84">
                  <a:extLst>
                    <a:ext uri="{FF2B5EF4-FFF2-40B4-BE49-F238E27FC236}">
                      <a16:creationId xmlns:a16="http://schemas.microsoft.com/office/drawing/2014/main" id="{91A9DCC3-72ED-4E1F-B081-4323DA09126E}"/>
                    </a:ext>
                  </a:extLst>
                </p:cNvPr>
                <p:cNvSpPr/>
                <p:nvPr userDrawn="1"/>
              </p:nvSpPr>
              <p:spPr>
                <a:xfrm>
                  <a:off x="12832541" y="3162395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84848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86" name="Rechthoek 85">
                  <a:extLst>
                    <a:ext uri="{FF2B5EF4-FFF2-40B4-BE49-F238E27FC236}">
                      <a16:creationId xmlns:a16="http://schemas.microsoft.com/office/drawing/2014/main" id="{67E25C80-75BD-43B0-8F1A-F622FB9C2517}"/>
                    </a:ext>
                  </a:extLst>
                </p:cNvPr>
                <p:cNvSpPr/>
                <p:nvPr userDrawn="1"/>
              </p:nvSpPr>
              <p:spPr>
                <a:xfrm>
                  <a:off x="12970586" y="3278144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84848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grpSp>
          <p:nvGrpSpPr>
            <p:cNvPr id="70" name="Groep 69">
              <a:extLst>
                <a:ext uri="{FF2B5EF4-FFF2-40B4-BE49-F238E27FC236}">
                  <a16:creationId xmlns:a16="http://schemas.microsoft.com/office/drawing/2014/main" id="{336BC92B-2A94-451B-903B-9CBF2E445999}"/>
                </a:ext>
              </a:extLst>
            </p:cNvPr>
            <p:cNvGrpSpPr/>
            <p:nvPr userDrawn="1"/>
          </p:nvGrpSpPr>
          <p:grpSpPr>
            <a:xfrm>
              <a:off x="-3310781" y="1231352"/>
              <a:ext cx="311450" cy="308977"/>
              <a:chOff x="-3310781" y="1231352"/>
              <a:chExt cx="311450" cy="308977"/>
            </a:xfrm>
          </p:grpSpPr>
          <p:sp>
            <p:nvSpPr>
              <p:cNvPr id="71" name="Rechthoek 70">
                <a:extLst>
                  <a:ext uri="{FF2B5EF4-FFF2-40B4-BE49-F238E27FC236}">
                    <a16:creationId xmlns:a16="http://schemas.microsoft.com/office/drawing/2014/main" id="{337C3286-8B5C-4B23-89D9-A8E82CC88A7D}"/>
                  </a:ext>
                </a:extLst>
              </p:cNvPr>
              <p:cNvSpPr/>
              <p:nvPr userDrawn="1"/>
            </p:nvSpPr>
            <p:spPr>
              <a:xfrm>
                <a:off x="-3310781" y="1231352"/>
                <a:ext cx="308978" cy="308977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6C6C6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72" name="Vrije vorm 112">
                <a:extLst>
                  <a:ext uri="{FF2B5EF4-FFF2-40B4-BE49-F238E27FC236}">
                    <a16:creationId xmlns:a16="http://schemas.microsoft.com/office/drawing/2014/main" id="{2AB6144F-0BB6-4AAC-8910-84FA19CC8A50}"/>
                  </a:ext>
                </a:extLst>
              </p:cNvPr>
              <p:cNvSpPr/>
              <p:nvPr userDrawn="1"/>
            </p:nvSpPr>
            <p:spPr>
              <a:xfrm>
                <a:off x="-3308309" y="1231352"/>
                <a:ext cx="308978" cy="46965"/>
              </a:xfrm>
              <a:custGeom>
                <a:avLst/>
                <a:gdLst>
                  <a:gd name="connsiteX0" fmla="*/ 1186901 w 1360714"/>
                  <a:gd name="connsiteY0" fmla="*/ 41746 h 206829"/>
                  <a:gd name="connsiteX1" fmla="*/ 1186901 w 1360714"/>
                  <a:gd name="connsiteY1" fmla="*/ 175847 h 206829"/>
                  <a:gd name="connsiteX2" fmla="*/ 1315854 w 1360714"/>
                  <a:gd name="connsiteY2" fmla="*/ 175847 h 206829"/>
                  <a:gd name="connsiteX3" fmla="*/ 1315854 w 1360714"/>
                  <a:gd name="connsiteY3" fmla="*/ 41746 h 206829"/>
                  <a:gd name="connsiteX4" fmla="*/ 958249 w 1360714"/>
                  <a:gd name="connsiteY4" fmla="*/ 41746 h 206829"/>
                  <a:gd name="connsiteX5" fmla="*/ 958249 w 1360714"/>
                  <a:gd name="connsiteY5" fmla="*/ 175847 h 206829"/>
                  <a:gd name="connsiteX6" fmla="*/ 1087202 w 1360714"/>
                  <a:gd name="connsiteY6" fmla="*/ 175847 h 206829"/>
                  <a:gd name="connsiteX7" fmla="*/ 1087202 w 1360714"/>
                  <a:gd name="connsiteY7" fmla="*/ 41746 h 206829"/>
                  <a:gd name="connsiteX8" fmla="*/ 729440 w 1360714"/>
                  <a:gd name="connsiteY8" fmla="*/ 41746 h 206829"/>
                  <a:gd name="connsiteX9" fmla="*/ 729440 w 1360714"/>
                  <a:gd name="connsiteY9" fmla="*/ 175847 h 206829"/>
                  <a:gd name="connsiteX10" fmla="*/ 858393 w 1360714"/>
                  <a:gd name="connsiteY10" fmla="*/ 175847 h 206829"/>
                  <a:gd name="connsiteX11" fmla="*/ 858393 w 1360714"/>
                  <a:gd name="connsiteY11" fmla="*/ 41746 h 206829"/>
                  <a:gd name="connsiteX12" fmla="*/ 493889 w 1360714"/>
                  <a:gd name="connsiteY12" fmla="*/ 41746 h 206829"/>
                  <a:gd name="connsiteX13" fmla="*/ 493889 w 1360714"/>
                  <a:gd name="connsiteY13" fmla="*/ 175847 h 206829"/>
                  <a:gd name="connsiteX14" fmla="*/ 622842 w 1360714"/>
                  <a:gd name="connsiteY14" fmla="*/ 175847 h 206829"/>
                  <a:gd name="connsiteX15" fmla="*/ 622842 w 1360714"/>
                  <a:gd name="connsiteY15" fmla="*/ 41746 h 206829"/>
                  <a:gd name="connsiteX16" fmla="*/ 260368 w 1360714"/>
                  <a:gd name="connsiteY16" fmla="*/ 41746 h 206829"/>
                  <a:gd name="connsiteX17" fmla="*/ 260368 w 1360714"/>
                  <a:gd name="connsiteY17" fmla="*/ 175847 h 206829"/>
                  <a:gd name="connsiteX18" fmla="*/ 389321 w 1360714"/>
                  <a:gd name="connsiteY18" fmla="*/ 175847 h 206829"/>
                  <a:gd name="connsiteX19" fmla="*/ 389321 w 1360714"/>
                  <a:gd name="connsiteY19" fmla="*/ 41746 h 206829"/>
                  <a:gd name="connsiteX20" fmla="*/ 35169 w 1360714"/>
                  <a:gd name="connsiteY20" fmla="*/ 41746 h 206829"/>
                  <a:gd name="connsiteX21" fmla="*/ 35169 w 1360714"/>
                  <a:gd name="connsiteY21" fmla="*/ 175847 h 206829"/>
                  <a:gd name="connsiteX22" fmla="*/ 164122 w 1360714"/>
                  <a:gd name="connsiteY22" fmla="*/ 175847 h 206829"/>
                  <a:gd name="connsiteX23" fmla="*/ 164122 w 1360714"/>
                  <a:gd name="connsiteY23" fmla="*/ 41746 h 206829"/>
                  <a:gd name="connsiteX24" fmla="*/ 0 w 1360714"/>
                  <a:gd name="connsiteY24" fmla="*/ 0 h 206829"/>
                  <a:gd name="connsiteX25" fmla="*/ 1360714 w 1360714"/>
                  <a:gd name="connsiteY25" fmla="*/ 0 h 206829"/>
                  <a:gd name="connsiteX26" fmla="*/ 1360714 w 1360714"/>
                  <a:gd name="connsiteY26" fmla="*/ 206829 h 206829"/>
                  <a:gd name="connsiteX27" fmla="*/ 0 w 1360714"/>
                  <a:gd name="connsiteY27" fmla="*/ 206829 h 2068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360714" h="206829">
                    <a:moveTo>
                      <a:pt x="1186901" y="41746"/>
                    </a:moveTo>
                    <a:lnTo>
                      <a:pt x="1186901" y="175847"/>
                    </a:lnTo>
                    <a:lnTo>
                      <a:pt x="1315854" y="175847"/>
                    </a:lnTo>
                    <a:lnTo>
                      <a:pt x="1315854" y="41746"/>
                    </a:lnTo>
                    <a:close/>
                    <a:moveTo>
                      <a:pt x="958249" y="41746"/>
                    </a:moveTo>
                    <a:lnTo>
                      <a:pt x="958249" y="175847"/>
                    </a:lnTo>
                    <a:lnTo>
                      <a:pt x="1087202" y="175847"/>
                    </a:lnTo>
                    <a:lnTo>
                      <a:pt x="1087202" y="41746"/>
                    </a:lnTo>
                    <a:close/>
                    <a:moveTo>
                      <a:pt x="729440" y="41746"/>
                    </a:moveTo>
                    <a:lnTo>
                      <a:pt x="729440" y="175847"/>
                    </a:lnTo>
                    <a:lnTo>
                      <a:pt x="858393" y="175847"/>
                    </a:lnTo>
                    <a:lnTo>
                      <a:pt x="858393" y="41746"/>
                    </a:lnTo>
                    <a:close/>
                    <a:moveTo>
                      <a:pt x="493889" y="41746"/>
                    </a:moveTo>
                    <a:lnTo>
                      <a:pt x="493889" y="175847"/>
                    </a:lnTo>
                    <a:lnTo>
                      <a:pt x="622842" y="175847"/>
                    </a:lnTo>
                    <a:lnTo>
                      <a:pt x="622842" y="41746"/>
                    </a:lnTo>
                    <a:close/>
                    <a:moveTo>
                      <a:pt x="260368" y="41746"/>
                    </a:moveTo>
                    <a:lnTo>
                      <a:pt x="260368" y="175847"/>
                    </a:lnTo>
                    <a:lnTo>
                      <a:pt x="389321" y="175847"/>
                    </a:lnTo>
                    <a:lnTo>
                      <a:pt x="389321" y="41746"/>
                    </a:lnTo>
                    <a:close/>
                    <a:moveTo>
                      <a:pt x="35169" y="41746"/>
                    </a:moveTo>
                    <a:lnTo>
                      <a:pt x="35169" y="175847"/>
                    </a:lnTo>
                    <a:lnTo>
                      <a:pt x="164122" y="175847"/>
                    </a:lnTo>
                    <a:lnTo>
                      <a:pt x="164122" y="41746"/>
                    </a:lnTo>
                    <a:close/>
                    <a:moveTo>
                      <a:pt x="0" y="0"/>
                    </a:moveTo>
                    <a:lnTo>
                      <a:pt x="1360714" y="0"/>
                    </a:lnTo>
                    <a:lnTo>
                      <a:pt x="1360714" y="206829"/>
                    </a:lnTo>
                    <a:lnTo>
                      <a:pt x="0" y="206829"/>
                    </a:lnTo>
                    <a:close/>
                  </a:path>
                </a:pathLst>
              </a:custGeom>
              <a:solidFill>
                <a:srgbClr val="6C6C6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73" name="Vrije vorm 113">
                <a:extLst>
                  <a:ext uri="{FF2B5EF4-FFF2-40B4-BE49-F238E27FC236}">
                    <a16:creationId xmlns:a16="http://schemas.microsoft.com/office/drawing/2014/main" id="{C2470689-7765-4A36-9218-11BCBAA09461}"/>
                  </a:ext>
                </a:extLst>
              </p:cNvPr>
              <p:cNvSpPr/>
              <p:nvPr userDrawn="1"/>
            </p:nvSpPr>
            <p:spPr>
              <a:xfrm>
                <a:off x="-3309640" y="1493364"/>
                <a:ext cx="308978" cy="46965"/>
              </a:xfrm>
              <a:custGeom>
                <a:avLst/>
                <a:gdLst>
                  <a:gd name="connsiteX0" fmla="*/ 1186901 w 1360714"/>
                  <a:gd name="connsiteY0" fmla="*/ 41746 h 206829"/>
                  <a:gd name="connsiteX1" fmla="*/ 1186901 w 1360714"/>
                  <a:gd name="connsiteY1" fmla="*/ 175847 h 206829"/>
                  <a:gd name="connsiteX2" fmla="*/ 1315854 w 1360714"/>
                  <a:gd name="connsiteY2" fmla="*/ 175847 h 206829"/>
                  <a:gd name="connsiteX3" fmla="*/ 1315854 w 1360714"/>
                  <a:gd name="connsiteY3" fmla="*/ 41746 h 206829"/>
                  <a:gd name="connsiteX4" fmla="*/ 958249 w 1360714"/>
                  <a:gd name="connsiteY4" fmla="*/ 41746 h 206829"/>
                  <a:gd name="connsiteX5" fmla="*/ 958249 w 1360714"/>
                  <a:gd name="connsiteY5" fmla="*/ 175847 h 206829"/>
                  <a:gd name="connsiteX6" fmla="*/ 1087202 w 1360714"/>
                  <a:gd name="connsiteY6" fmla="*/ 175847 h 206829"/>
                  <a:gd name="connsiteX7" fmla="*/ 1087202 w 1360714"/>
                  <a:gd name="connsiteY7" fmla="*/ 41746 h 206829"/>
                  <a:gd name="connsiteX8" fmla="*/ 729440 w 1360714"/>
                  <a:gd name="connsiteY8" fmla="*/ 41746 h 206829"/>
                  <a:gd name="connsiteX9" fmla="*/ 729440 w 1360714"/>
                  <a:gd name="connsiteY9" fmla="*/ 175847 h 206829"/>
                  <a:gd name="connsiteX10" fmla="*/ 858393 w 1360714"/>
                  <a:gd name="connsiteY10" fmla="*/ 175847 h 206829"/>
                  <a:gd name="connsiteX11" fmla="*/ 858393 w 1360714"/>
                  <a:gd name="connsiteY11" fmla="*/ 41746 h 206829"/>
                  <a:gd name="connsiteX12" fmla="*/ 493889 w 1360714"/>
                  <a:gd name="connsiteY12" fmla="*/ 41746 h 206829"/>
                  <a:gd name="connsiteX13" fmla="*/ 493889 w 1360714"/>
                  <a:gd name="connsiteY13" fmla="*/ 175847 h 206829"/>
                  <a:gd name="connsiteX14" fmla="*/ 622842 w 1360714"/>
                  <a:gd name="connsiteY14" fmla="*/ 175847 h 206829"/>
                  <a:gd name="connsiteX15" fmla="*/ 622842 w 1360714"/>
                  <a:gd name="connsiteY15" fmla="*/ 41746 h 206829"/>
                  <a:gd name="connsiteX16" fmla="*/ 260368 w 1360714"/>
                  <a:gd name="connsiteY16" fmla="*/ 41746 h 206829"/>
                  <a:gd name="connsiteX17" fmla="*/ 260368 w 1360714"/>
                  <a:gd name="connsiteY17" fmla="*/ 175847 h 206829"/>
                  <a:gd name="connsiteX18" fmla="*/ 389321 w 1360714"/>
                  <a:gd name="connsiteY18" fmla="*/ 175847 h 206829"/>
                  <a:gd name="connsiteX19" fmla="*/ 389321 w 1360714"/>
                  <a:gd name="connsiteY19" fmla="*/ 41746 h 206829"/>
                  <a:gd name="connsiteX20" fmla="*/ 35169 w 1360714"/>
                  <a:gd name="connsiteY20" fmla="*/ 41746 h 206829"/>
                  <a:gd name="connsiteX21" fmla="*/ 35169 w 1360714"/>
                  <a:gd name="connsiteY21" fmla="*/ 175847 h 206829"/>
                  <a:gd name="connsiteX22" fmla="*/ 164122 w 1360714"/>
                  <a:gd name="connsiteY22" fmla="*/ 175847 h 206829"/>
                  <a:gd name="connsiteX23" fmla="*/ 164122 w 1360714"/>
                  <a:gd name="connsiteY23" fmla="*/ 41746 h 206829"/>
                  <a:gd name="connsiteX24" fmla="*/ 0 w 1360714"/>
                  <a:gd name="connsiteY24" fmla="*/ 0 h 206829"/>
                  <a:gd name="connsiteX25" fmla="*/ 1360714 w 1360714"/>
                  <a:gd name="connsiteY25" fmla="*/ 0 h 206829"/>
                  <a:gd name="connsiteX26" fmla="*/ 1360714 w 1360714"/>
                  <a:gd name="connsiteY26" fmla="*/ 206829 h 206829"/>
                  <a:gd name="connsiteX27" fmla="*/ 0 w 1360714"/>
                  <a:gd name="connsiteY27" fmla="*/ 206829 h 2068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360714" h="206829">
                    <a:moveTo>
                      <a:pt x="1186901" y="41746"/>
                    </a:moveTo>
                    <a:lnTo>
                      <a:pt x="1186901" y="175847"/>
                    </a:lnTo>
                    <a:lnTo>
                      <a:pt x="1315854" y="175847"/>
                    </a:lnTo>
                    <a:lnTo>
                      <a:pt x="1315854" y="41746"/>
                    </a:lnTo>
                    <a:close/>
                    <a:moveTo>
                      <a:pt x="958249" y="41746"/>
                    </a:moveTo>
                    <a:lnTo>
                      <a:pt x="958249" y="175847"/>
                    </a:lnTo>
                    <a:lnTo>
                      <a:pt x="1087202" y="175847"/>
                    </a:lnTo>
                    <a:lnTo>
                      <a:pt x="1087202" y="41746"/>
                    </a:lnTo>
                    <a:close/>
                    <a:moveTo>
                      <a:pt x="729440" y="41746"/>
                    </a:moveTo>
                    <a:lnTo>
                      <a:pt x="729440" y="175847"/>
                    </a:lnTo>
                    <a:lnTo>
                      <a:pt x="858393" y="175847"/>
                    </a:lnTo>
                    <a:lnTo>
                      <a:pt x="858393" y="41746"/>
                    </a:lnTo>
                    <a:close/>
                    <a:moveTo>
                      <a:pt x="493889" y="41746"/>
                    </a:moveTo>
                    <a:lnTo>
                      <a:pt x="493889" y="175847"/>
                    </a:lnTo>
                    <a:lnTo>
                      <a:pt x="622842" y="175847"/>
                    </a:lnTo>
                    <a:lnTo>
                      <a:pt x="622842" y="41746"/>
                    </a:lnTo>
                    <a:close/>
                    <a:moveTo>
                      <a:pt x="260368" y="41746"/>
                    </a:moveTo>
                    <a:lnTo>
                      <a:pt x="260368" y="175847"/>
                    </a:lnTo>
                    <a:lnTo>
                      <a:pt x="389321" y="175847"/>
                    </a:lnTo>
                    <a:lnTo>
                      <a:pt x="389321" y="41746"/>
                    </a:lnTo>
                    <a:close/>
                    <a:moveTo>
                      <a:pt x="35169" y="41746"/>
                    </a:moveTo>
                    <a:lnTo>
                      <a:pt x="35169" y="175847"/>
                    </a:lnTo>
                    <a:lnTo>
                      <a:pt x="164122" y="175847"/>
                    </a:lnTo>
                    <a:lnTo>
                      <a:pt x="164122" y="41746"/>
                    </a:lnTo>
                    <a:close/>
                    <a:moveTo>
                      <a:pt x="0" y="0"/>
                    </a:moveTo>
                    <a:lnTo>
                      <a:pt x="1360714" y="0"/>
                    </a:lnTo>
                    <a:lnTo>
                      <a:pt x="1360714" y="206829"/>
                    </a:lnTo>
                    <a:lnTo>
                      <a:pt x="0" y="206829"/>
                    </a:lnTo>
                    <a:close/>
                  </a:path>
                </a:pathLst>
              </a:custGeom>
              <a:solidFill>
                <a:srgbClr val="6C6C6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87" name="INSTRUCTION">
            <a:extLst>
              <a:ext uri="{FF2B5EF4-FFF2-40B4-BE49-F238E27FC236}">
                <a16:creationId xmlns:a16="http://schemas.microsoft.com/office/drawing/2014/main" id="{7A2A2097-3207-4904-8380-1E04C0DC9429}"/>
              </a:ext>
            </a:extLst>
          </p:cNvPr>
          <p:cNvGrpSpPr/>
          <p:nvPr userDrawn="1"/>
        </p:nvGrpSpPr>
        <p:grpSpPr>
          <a:xfrm>
            <a:off x="12377595" y="6276322"/>
            <a:ext cx="3593091" cy="1130289"/>
            <a:chOff x="-3786437" y="-1461517"/>
            <a:chExt cx="3593091" cy="1613917"/>
          </a:xfrm>
        </p:grpSpPr>
        <p:sp>
          <p:nvSpPr>
            <p:cNvPr id="92" name="Rechthoek 271">
              <a:extLst>
                <a:ext uri="{FF2B5EF4-FFF2-40B4-BE49-F238E27FC236}">
                  <a16:creationId xmlns:a16="http://schemas.microsoft.com/office/drawing/2014/main" id="{D6CB7E0C-DEB0-4774-9286-F58B9BC025DD}"/>
                </a:ext>
              </a:extLst>
            </p:cNvPr>
            <p:cNvSpPr/>
            <p:nvPr userDrawn="1"/>
          </p:nvSpPr>
          <p:spPr>
            <a:xfrm>
              <a:off x="-3786437" y="-1461517"/>
              <a:ext cx="3593091" cy="161391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Fellowmind Photography </a:t>
              </a:r>
            </a:p>
          </p:txBody>
        </p:sp>
        <p:sp>
          <p:nvSpPr>
            <p:cNvPr id="112" name="Rechthoek 272">
              <a:extLst>
                <a:ext uri="{FF2B5EF4-FFF2-40B4-BE49-F238E27FC236}">
                  <a16:creationId xmlns:a16="http://schemas.microsoft.com/office/drawing/2014/main" id="{4DA0D82B-384D-4B63-A6E1-513869C031A3}"/>
                </a:ext>
              </a:extLst>
            </p:cNvPr>
            <p:cNvSpPr/>
            <p:nvPr userDrawn="1"/>
          </p:nvSpPr>
          <p:spPr>
            <a:xfrm>
              <a:off x="-3603859" y="-993610"/>
              <a:ext cx="3229126" cy="65743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For more images, please visit the Fellowmind </a:t>
              </a:r>
              <a:r>
                <a:rPr kumimoji="0" lang="en-GB" sz="1200" b="0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Sharepoint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: 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  <a:hlinkClick r:id="rId5"/>
                </a:rPr>
                <a:t>https://fellowmind.sharepoint.com/sites/MarketingTools/SitePages/Photos.aspx</a:t>
              </a:r>
              <a:endParaRPr kumimoji="0" lang="en-GB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113" name="Graphic 163" descr="Informatie">
            <a:extLst>
              <a:ext uri="{FF2B5EF4-FFF2-40B4-BE49-F238E27FC236}">
                <a16:creationId xmlns:a16="http://schemas.microsoft.com/office/drawing/2014/main" id="{146E2154-EBCA-45E3-941E-3D05F3704BA8}"/>
              </a:ext>
            </a:extLst>
          </p:cNvPr>
          <p:cNvSpPr/>
          <p:nvPr userDrawn="1"/>
        </p:nvSpPr>
        <p:spPr>
          <a:xfrm>
            <a:off x="15805752" y="5258909"/>
            <a:ext cx="283684" cy="283685"/>
          </a:xfrm>
          <a:custGeom>
            <a:avLst/>
            <a:gdLst>
              <a:gd name="connsiteX0" fmla="*/ 145860 w 291719"/>
              <a:gd name="connsiteY0" fmla="*/ 0 h 291719"/>
              <a:gd name="connsiteX1" fmla="*/ 0 w 291719"/>
              <a:gd name="connsiteY1" fmla="*/ 145860 h 291719"/>
              <a:gd name="connsiteX2" fmla="*/ 145860 w 291719"/>
              <a:gd name="connsiteY2" fmla="*/ 291720 h 291719"/>
              <a:gd name="connsiteX3" fmla="*/ 291720 w 291719"/>
              <a:gd name="connsiteY3" fmla="*/ 145860 h 291719"/>
              <a:gd name="connsiteX4" fmla="*/ 145860 w 291719"/>
              <a:gd name="connsiteY4" fmla="*/ 0 h 291719"/>
              <a:gd name="connsiteX5" fmla="*/ 138183 w 291719"/>
              <a:gd name="connsiteY5" fmla="*/ 38384 h 291719"/>
              <a:gd name="connsiteX6" fmla="*/ 157375 w 291719"/>
              <a:gd name="connsiteY6" fmla="*/ 57576 h 291719"/>
              <a:gd name="connsiteX7" fmla="*/ 138183 w 291719"/>
              <a:gd name="connsiteY7" fmla="*/ 76768 h 291719"/>
              <a:gd name="connsiteX8" fmla="*/ 118991 w 291719"/>
              <a:gd name="connsiteY8" fmla="*/ 57576 h 291719"/>
              <a:gd name="connsiteX9" fmla="*/ 138183 w 291719"/>
              <a:gd name="connsiteY9" fmla="*/ 38384 h 291719"/>
              <a:gd name="connsiteX10" fmla="*/ 184244 w 291719"/>
              <a:gd name="connsiteY10" fmla="*/ 253336 h 291719"/>
              <a:gd name="connsiteX11" fmla="*/ 107476 w 291719"/>
              <a:gd name="connsiteY11" fmla="*/ 253336 h 291719"/>
              <a:gd name="connsiteX12" fmla="*/ 107476 w 291719"/>
              <a:gd name="connsiteY12" fmla="*/ 230305 h 291719"/>
              <a:gd name="connsiteX13" fmla="*/ 134345 w 291719"/>
              <a:gd name="connsiteY13" fmla="*/ 230305 h 291719"/>
              <a:gd name="connsiteX14" fmla="*/ 134345 w 291719"/>
              <a:gd name="connsiteY14" fmla="*/ 115153 h 291719"/>
              <a:gd name="connsiteX15" fmla="*/ 111314 w 291719"/>
              <a:gd name="connsiteY15" fmla="*/ 115153 h 291719"/>
              <a:gd name="connsiteX16" fmla="*/ 111314 w 291719"/>
              <a:gd name="connsiteY16" fmla="*/ 92122 h 291719"/>
              <a:gd name="connsiteX17" fmla="*/ 157375 w 291719"/>
              <a:gd name="connsiteY17" fmla="*/ 92122 h 291719"/>
              <a:gd name="connsiteX18" fmla="*/ 157375 w 291719"/>
              <a:gd name="connsiteY18" fmla="*/ 115153 h 291719"/>
              <a:gd name="connsiteX19" fmla="*/ 157375 w 291719"/>
              <a:gd name="connsiteY19" fmla="*/ 230305 h 291719"/>
              <a:gd name="connsiteX20" fmla="*/ 184244 w 291719"/>
              <a:gd name="connsiteY20" fmla="*/ 230305 h 291719"/>
              <a:gd name="connsiteX21" fmla="*/ 184244 w 291719"/>
              <a:gd name="connsiteY21" fmla="*/ 253336 h 291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91719" h="291719">
                <a:moveTo>
                  <a:pt x="145860" y="0"/>
                </a:moveTo>
                <a:cubicBezTo>
                  <a:pt x="65253" y="0"/>
                  <a:pt x="0" y="65253"/>
                  <a:pt x="0" y="145860"/>
                </a:cubicBezTo>
                <a:cubicBezTo>
                  <a:pt x="0" y="226467"/>
                  <a:pt x="65253" y="291720"/>
                  <a:pt x="145860" y="291720"/>
                </a:cubicBezTo>
                <a:cubicBezTo>
                  <a:pt x="226467" y="291720"/>
                  <a:pt x="291720" y="226467"/>
                  <a:pt x="291720" y="145860"/>
                </a:cubicBezTo>
                <a:cubicBezTo>
                  <a:pt x="291720" y="65253"/>
                  <a:pt x="226467" y="0"/>
                  <a:pt x="145860" y="0"/>
                </a:cubicBezTo>
                <a:close/>
                <a:moveTo>
                  <a:pt x="138183" y="38384"/>
                </a:moveTo>
                <a:cubicBezTo>
                  <a:pt x="148931" y="38384"/>
                  <a:pt x="157375" y="46829"/>
                  <a:pt x="157375" y="57576"/>
                </a:cubicBezTo>
                <a:cubicBezTo>
                  <a:pt x="157375" y="68324"/>
                  <a:pt x="148931" y="76768"/>
                  <a:pt x="138183" y="76768"/>
                </a:cubicBezTo>
                <a:cubicBezTo>
                  <a:pt x="127435" y="76768"/>
                  <a:pt x="118991" y="68324"/>
                  <a:pt x="118991" y="57576"/>
                </a:cubicBezTo>
                <a:cubicBezTo>
                  <a:pt x="118991" y="46829"/>
                  <a:pt x="127435" y="38384"/>
                  <a:pt x="138183" y="38384"/>
                </a:cubicBezTo>
                <a:close/>
                <a:moveTo>
                  <a:pt x="184244" y="253336"/>
                </a:moveTo>
                <a:lnTo>
                  <a:pt x="107476" y="253336"/>
                </a:lnTo>
                <a:lnTo>
                  <a:pt x="107476" y="230305"/>
                </a:lnTo>
                <a:lnTo>
                  <a:pt x="134345" y="230305"/>
                </a:lnTo>
                <a:lnTo>
                  <a:pt x="134345" y="115153"/>
                </a:lnTo>
                <a:lnTo>
                  <a:pt x="111314" y="115153"/>
                </a:lnTo>
                <a:lnTo>
                  <a:pt x="111314" y="92122"/>
                </a:lnTo>
                <a:lnTo>
                  <a:pt x="157375" y="92122"/>
                </a:lnTo>
                <a:lnTo>
                  <a:pt x="157375" y="115153"/>
                </a:lnTo>
                <a:lnTo>
                  <a:pt x="157375" y="230305"/>
                </a:lnTo>
                <a:lnTo>
                  <a:pt x="184244" y="230305"/>
                </a:lnTo>
                <a:lnTo>
                  <a:pt x="184244" y="253336"/>
                </a:lnTo>
                <a:close/>
              </a:path>
            </a:pathLst>
          </a:custGeom>
          <a:solidFill>
            <a:schemeClr val="accent2"/>
          </a:solidFill>
          <a:ln w="377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2000" noProof="0">
              <a:solidFill>
                <a:srgbClr val="211F26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948401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ACKGROUND GRADIENT">
            <a:extLst>
              <a:ext uri="{FF2B5EF4-FFF2-40B4-BE49-F238E27FC236}">
                <a16:creationId xmlns:a16="http://schemas.microsoft.com/office/drawing/2014/main" id="{3BDDC333-021F-44C2-A35D-B83104B214EC}"/>
              </a:ext>
            </a:extLst>
          </p:cNvPr>
          <p:cNvSpPr>
            <a:spLocks/>
          </p:cNvSpPr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/>
              </a:gs>
              <a:gs pos="67000">
                <a:srgbClr val="D53B91"/>
              </a:gs>
              <a:gs pos="33000">
                <a:srgbClr val="E1455B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/>
          </a:p>
        </p:txBody>
      </p:sp>
      <p:sp>
        <p:nvSpPr>
          <p:cNvPr id="85" name="Vrije vorm: vorm 84">
            <a:extLst>
              <a:ext uri="{FF2B5EF4-FFF2-40B4-BE49-F238E27FC236}">
                <a16:creationId xmlns:a16="http://schemas.microsoft.com/office/drawing/2014/main" id="{D1E1E41E-9D7D-4DC6-BCBF-32C1972D96CE}"/>
              </a:ext>
            </a:extLst>
          </p:cNvPr>
          <p:cNvSpPr>
            <a:spLocks/>
          </p:cNvSpPr>
          <p:nvPr userDrawn="1"/>
        </p:nvSpPr>
        <p:spPr>
          <a:xfrm>
            <a:off x="6636218" y="0"/>
            <a:ext cx="5555781" cy="6522745"/>
          </a:xfrm>
          <a:custGeom>
            <a:avLst/>
            <a:gdLst>
              <a:gd name="connsiteX0" fmla="*/ 188491 w 5555781"/>
              <a:gd name="connsiteY0" fmla="*/ 0 h 6522745"/>
              <a:gd name="connsiteX1" fmla="*/ 5555781 w 5555781"/>
              <a:gd name="connsiteY1" fmla="*/ 0 h 6522745"/>
              <a:gd name="connsiteX2" fmla="*/ 5555781 w 5555781"/>
              <a:gd name="connsiteY2" fmla="*/ 6522745 h 6522745"/>
              <a:gd name="connsiteX3" fmla="*/ 849117 w 5555781"/>
              <a:gd name="connsiteY3" fmla="*/ 6522745 h 6522745"/>
              <a:gd name="connsiteX4" fmla="*/ 188491 w 5555781"/>
              <a:gd name="connsiteY4" fmla="*/ 6522745 h 6522745"/>
              <a:gd name="connsiteX5" fmla="*/ 0 w 5555781"/>
              <a:gd name="connsiteY5" fmla="*/ 6335999 h 6522745"/>
              <a:gd name="connsiteX6" fmla="*/ 0 w 5555781"/>
              <a:gd name="connsiteY6" fmla="*/ 465772 h 6522745"/>
              <a:gd name="connsiteX7" fmla="*/ 0 w 5555781"/>
              <a:gd name="connsiteY7" fmla="*/ 186747 h 6522745"/>
              <a:gd name="connsiteX8" fmla="*/ 0 w 5555781"/>
              <a:gd name="connsiteY8" fmla="*/ 1 h 6522745"/>
              <a:gd name="connsiteX9" fmla="*/ 188483 w 5555781"/>
              <a:gd name="connsiteY9" fmla="*/ 1 h 6522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555781" h="6522745">
                <a:moveTo>
                  <a:pt x="188491" y="0"/>
                </a:moveTo>
                <a:lnTo>
                  <a:pt x="5555781" y="0"/>
                </a:lnTo>
                <a:lnTo>
                  <a:pt x="5555781" y="6522745"/>
                </a:lnTo>
                <a:lnTo>
                  <a:pt x="849117" y="6522745"/>
                </a:lnTo>
                <a:lnTo>
                  <a:pt x="188491" y="6522745"/>
                </a:lnTo>
                <a:cubicBezTo>
                  <a:pt x="84391" y="6522745"/>
                  <a:pt x="0" y="6439136"/>
                  <a:pt x="0" y="6335999"/>
                </a:cubicBezTo>
                <a:lnTo>
                  <a:pt x="0" y="465772"/>
                </a:lnTo>
                <a:lnTo>
                  <a:pt x="0" y="186747"/>
                </a:lnTo>
                <a:lnTo>
                  <a:pt x="0" y="1"/>
                </a:lnTo>
                <a:lnTo>
                  <a:pt x="188483" y="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noProof="0"/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B7A82148-C556-4FAF-9205-E94E3D2E63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6520A-8F21-4464-854F-239101514A69}" type="datetime4">
              <a:rPr lang="en-GB" smtClean="0"/>
              <a:t>29 September 2023</a:t>
            </a:fld>
            <a:endParaRPr lang="en-GB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868BF533-FD99-4EC9-9BF2-4E011FFC8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GB"/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732A7E28-E122-482F-B0FF-C4230F93CD33}"/>
              </a:ext>
            </a:extLst>
          </p:cNvPr>
          <p:cNvSpPr txBox="1"/>
          <p:nvPr userDrawn="1"/>
        </p:nvSpPr>
        <p:spPr>
          <a:xfrm>
            <a:off x="0" y="-286617"/>
            <a:ext cx="3009382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GB" sz="1050" cap="all" baseline="0">
                <a:solidFill>
                  <a:schemeClr val="accent2"/>
                </a:solidFill>
              </a:rPr>
              <a:t>TEXT + GRAPH</a:t>
            </a:r>
          </a:p>
        </p:txBody>
      </p:sp>
      <p:sp>
        <p:nvSpPr>
          <p:cNvPr id="11" name="Tijdelijke aanduiding voor verticale tekst 2">
            <a:extLst>
              <a:ext uri="{FF2B5EF4-FFF2-40B4-BE49-F238E27FC236}">
                <a16:creationId xmlns:a16="http://schemas.microsoft.com/office/drawing/2014/main" id="{AC2515DD-01D6-44DD-81E7-911E1CAC597D}"/>
              </a:ext>
            </a:extLst>
          </p:cNvPr>
          <p:cNvSpPr>
            <a:spLocks noGrp="1"/>
          </p:cNvSpPr>
          <p:nvPr>
            <p:ph type="body" orient="vert" idx="12" hasCustomPrompt="1"/>
          </p:nvPr>
        </p:nvSpPr>
        <p:spPr>
          <a:xfrm>
            <a:off x="828205" y="539119"/>
            <a:ext cx="4048595" cy="169277"/>
          </a:xfrm>
        </p:spPr>
        <p:txBody>
          <a:bodyPr vert="horz" wrap="square">
            <a:spAutoFit/>
          </a:bodyPr>
          <a:lstStyle>
            <a:lvl1pPr marL="0" indent="0">
              <a:buClr>
                <a:schemeClr val="bg1"/>
              </a:buClr>
              <a:buNone/>
              <a:defRPr sz="1100" cap="all" baseline="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buClr>
                <a:schemeClr val="bg1"/>
              </a:buClr>
              <a:defRPr>
                <a:solidFill>
                  <a:schemeClr val="bg1"/>
                </a:solidFill>
              </a:defRPr>
            </a:lvl6pPr>
            <a:lvl7pPr>
              <a:buClr>
                <a:schemeClr val="bg1"/>
              </a:buCl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GB" noProof="0"/>
              <a:t>Chapter / subject</a:t>
            </a:r>
          </a:p>
        </p:txBody>
      </p:sp>
      <p:pic>
        <p:nvPicPr>
          <p:cNvPr id="79" name="Graphic 78">
            <a:extLst>
              <a:ext uri="{FF2B5EF4-FFF2-40B4-BE49-F238E27FC236}">
                <a16:creationId xmlns:a16="http://schemas.microsoft.com/office/drawing/2014/main" id="{90B3DA03-2E0E-44EF-948A-7EB9D0177D8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86171" y="6633685"/>
            <a:ext cx="731984" cy="117157"/>
          </a:xfrm>
          <a:prstGeom prst="rect">
            <a:avLst/>
          </a:prstGeom>
        </p:spPr>
      </p:pic>
      <p:sp>
        <p:nvSpPr>
          <p:cNvPr id="82" name="Titel 6">
            <a:extLst>
              <a:ext uri="{FF2B5EF4-FFF2-40B4-BE49-F238E27FC236}">
                <a16:creationId xmlns:a16="http://schemas.microsoft.com/office/drawing/2014/main" id="{9EB65297-B119-476F-9B30-27FB0A3651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8242" y="1003524"/>
            <a:ext cx="5256855" cy="92052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Add your </a:t>
            </a:r>
            <a:br>
              <a:rPr lang="en-GB" noProof="0"/>
            </a:br>
            <a:r>
              <a:rPr lang="en-GB" noProof="0"/>
              <a:t>title here</a:t>
            </a:r>
            <a:endParaRPr lang="en-GB"/>
          </a:p>
        </p:txBody>
      </p:sp>
      <p:sp>
        <p:nvSpPr>
          <p:cNvPr id="83" name="Tijdelijke aanduiding voor verticale tekst 2">
            <a:extLst>
              <a:ext uri="{FF2B5EF4-FFF2-40B4-BE49-F238E27FC236}">
                <a16:creationId xmlns:a16="http://schemas.microsoft.com/office/drawing/2014/main" id="{11C739E6-A175-4C77-A0D4-BB8A1223EFB9}"/>
              </a:ext>
            </a:extLst>
          </p:cNvPr>
          <p:cNvSpPr>
            <a:spLocks noGrp="1"/>
          </p:cNvSpPr>
          <p:nvPr>
            <p:ph type="body" orient="vert" idx="13" hasCustomPrompt="1"/>
          </p:nvPr>
        </p:nvSpPr>
        <p:spPr>
          <a:xfrm>
            <a:off x="828207" y="2377029"/>
            <a:ext cx="5267794" cy="3657600"/>
          </a:xfrm>
        </p:spPr>
        <p:txBody>
          <a:bodyPr vert="horz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buClr>
                <a:schemeClr val="bg1"/>
              </a:buClr>
              <a:defRPr>
                <a:solidFill>
                  <a:schemeClr val="bg1"/>
                </a:solidFill>
              </a:defRPr>
            </a:lvl6pPr>
            <a:lvl7pPr>
              <a:buClr>
                <a:schemeClr val="bg1"/>
              </a:buCl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GB" noProof="0" dirty="0"/>
              <a:t>Bullet</a:t>
            </a:r>
          </a:p>
          <a:p>
            <a:pPr lvl="1"/>
            <a:r>
              <a:rPr lang="en-GB" noProof="0" dirty="0"/>
              <a:t>Sub-bullet</a:t>
            </a:r>
          </a:p>
          <a:p>
            <a:pPr lvl="2"/>
            <a:r>
              <a:rPr lang="en-GB" noProof="0" dirty="0"/>
              <a:t>Sub-sub-bullet</a:t>
            </a:r>
          </a:p>
          <a:p>
            <a:pPr lvl="3"/>
            <a:r>
              <a:rPr lang="en-GB" noProof="0" dirty="0"/>
              <a:t>Sub-sub-sub-bullet</a:t>
            </a:r>
          </a:p>
          <a:p>
            <a:pPr lvl="4"/>
            <a:r>
              <a:rPr lang="en-GB" noProof="0" dirty="0"/>
              <a:t>Default text</a:t>
            </a:r>
          </a:p>
          <a:p>
            <a:pPr lvl="5"/>
            <a:r>
              <a:rPr lang="en-GB" noProof="0" dirty="0"/>
              <a:t>Subtitle #1</a:t>
            </a:r>
          </a:p>
          <a:p>
            <a:pPr lvl="6"/>
            <a:r>
              <a:rPr lang="en-GB" noProof="0" dirty="0"/>
              <a:t>Subtitle #2</a:t>
            </a:r>
          </a:p>
          <a:p>
            <a:pPr lvl="7"/>
            <a:r>
              <a:rPr lang="en-GB" noProof="0" dirty="0"/>
              <a:t>Quote  </a:t>
            </a:r>
          </a:p>
          <a:p>
            <a:pPr lvl="8"/>
            <a:r>
              <a:rPr lang="en-GB" noProof="0" dirty="0"/>
              <a:t>Source </a:t>
            </a:r>
          </a:p>
        </p:txBody>
      </p:sp>
      <p:sp>
        <p:nvSpPr>
          <p:cNvPr id="6" name="Tijdelijke aanduiding voor grafiek 5">
            <a:extLst>
              <a:ext uri="{FF2B5EF4-FFF2-40B4-BE49-F238E27FC236}">
                <a16:creationId xmlns:a16="http://schemas.microsoft.com/office/drawing/2014/main" id="{DAFA7CF1-D3D7-4CB8-BFBC-6B1E4DBB0A04}"/>
              </a:ext>
            </a:extLst>
          </p:cNvPr>
          <p:cNvSpPr>
            <a:spLocks noGrp="1"/>
          </p:cNvSpPr>
          <p:nvPr>
            <p:ph type="chart" sz="quarter" idx="14" hasCustomPrompt="1"/>
          </p:nvPr>
        </p:nvSpPr>
        <p:spPr>
          <a:xfrm>
            <a:off x="7198998" y="548637"/>
            <a:ext cx="4430220" cy="5485992"/>
          </a:xfrm>
          <a:noFill/>
        </p:spPr>
        <p:txBody>
          <a:bodyPr bIns="1620000" anchor="ctr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GB"/>
              <a:t>Click on the icon below </a:t>
            </a:r>
            <a:br>
              <a:rPr lang="en-GB"/>
            </a:br>
            <a:r>
              <a:rPr lang="en-GB"/>
              <a:t>to insert a graph</a:t>
            </a:r>
          </a:p>
        </p:txBody>
      </p:sp>
      <p:grpSp>
        <p:nvGrpSpPr>
          <p:cNvPr id="80" name="INSTRUCTION">
            <a:extLst>
              <a:ext uri="{FF2B5EF4-FFF2-40B4-BE49-F238E27FC236}">
                <a16:creationId xmlns:a16="http://schemas.microsoft.com/office/drawing/2014/main" id="{D839D3B5-215D-418A-89D9-3680BB1ACEFD}"/>
              </a:ext>
            </a:extLst>
          </p:cNvPr>
          <p:cNvGrpSpPr/>
          <p:nvPr userDrawn="1"/>
        </p:nvGrpSpPr>
        <p:grpSpPr>
          <a:xfrm>
            <a:off x="12377867" y="1"/>
            <a:ext cx="3593637" cy="6233352"/>
            <a:chOff x="-3786437" y="1"/>
            <a:chExt cx="3593637" cy="6233352"/>
          </a:xfrm>
        </p:grpSpPr>
        <p:grpSp>
          <p:nvGrpSpPr>
            <p:cNvPr id="81" name="Groep 80">
              <a:extLst>
                <a:ext uri="{FF2B5EF4-FFF2-40B4-BE49-F238E27FC236}">
                  <a16:creationId xmlns:a16="http://schemas.microsoft.com/office/drawing/2014/main" id="{2A3EE27E-84EC-46F4-8165-7679F0FDA577}"/>
                </a:ext>
              </a:extLst>
            </p:cNvPr>
            <p:cNvGrpSpPr/>
            <p:nvPr userDrawn="1"/>
          </p:nvGrpSpPr>
          <p:grpSpPr>
            <a:xfrm>
              <a:off x="-3786437" y="3752148"/>
              <a:ext cx="3593637" cy="2481205"/>
              <a:chOff x="-3786437" y="3752148"/>
              <a:chExt cx="3593637" cy="2481205"/>
            </a:xfrm>
          </p:grpSpPr>
          <p:sp>
            <p:nvSpPr>
              <p:cNvPr id="104" name="Rechthoek 103">
                <a:extLst>
                  <a:ext uri="{FF2B5EF4-FFF2-40B4-BE49-F238E27FC236}">
                    <a16:creationId xmlns:a16="http://schemas.microsoft.com/office/drawing/2014/main" id="{17480BFB-E408-4C30-84B9-1527EE9B9FE6}"/>
                  </a:ext>
                </a:extLst>
              </p:cNvPr>
              <p:cNvSpPr/>
              <p:nvPr userDrawn="1"/>
            </p:nvSpPr>
            <p:spPr>
              <a:xfrm>
                <a:off x="-3786165" y="3752148"/>
                <a:ext cx="3593091" cy="1752600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rgbClr val="ECECEC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1400" b="1" cap="all" baseline="0" noProof="0">
                    <a:solidFill>
                      <a:schemeClr val="accent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EDIT CHART DATA</a:t>
                </a:r>
              </a:p>
            </p:txBody>
          </p:sp>
          <p:sp>
            <p:nvSpPr>
              <p:cNvPr id="105" name="Ovaal 104">
                <a:extLst>
                  <a:ext uri="{FF2B5EF4-FFF2-40B4-BE49-F238E27FC236}">
                    <a16:creationId xmlns:a16="http://schemas.microsoft.com/office/drawing/2014/main" id="{2DA618CC-9728-4373-91C9-C1654B59C4AC}"/>
                  </a:ext>
                </a:extLst>
              </p:cNvPr>
              <p:cNvSpPr/>
              <p:nvPr userDrawn="1"/>
            </p:nvSpPr>
            <p:spPr>
              <a:xfrm>
                <a:off x="-3603587" y="4216746"/>
                <a:ext cx="180000" cy="180000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none" lIns="0" tIns="0" rIns="0" bIns="0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1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</a:p>
            </p:txBody>
          </p:sp>
          <p:sp>
            <p:nvSpPr>
              <p:cNvPr id="106" name="Rechthoek 105">
                <a:extLst>
                  <a:ext uri="{FF2B5EF4-FFF2-40B4-BE49-F238E27FC236}">
                    <a16:creationId xmlns:a16="http://schemas.microsoft.com/office/drawing/2014/main" id="{38A94918-10A3-4BEB-BDE0-CCF9E2D180C0}"/>
                  </a:ext>
                </a:extLst>
              </p:cNvPr>
              <p:cNvSpPr/>
              <p:nvPr userDrawn="1"/>
            </p:nvSpPr>
            <p:spPr>
              <a:xfrm>
                <a:off x="-3319415" y="4216747"/>
                <a:ext cx="2944682" cy="327689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Click with the right mouse button on the chart</a:t>
                </a:r>
                <a:br>
                  <a:rPr kumimoji="0" lang="en-GB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kumimoji="0" lang="en-GB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and choose </a:t>
                </a:r>
                <a:r>
                  <a:rPr kumimoji="0" lang="en-GB" sz="12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‘Edit data’</a:t>
                </a:r>
                <a:r>
                  <a:rPr kumimoji="0" lang="en-GB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</p:txBody>
          </p:sp>
          <p:grpSp>
            <p:nvGrpSpPr>
              <p:cNvPr id="107" name="Groep 106">
                <a:extLst>
                  <a:ext uri="{FF2B5EF4-FFF2-40B4-BE49-F238E27FC236}">
                    <a16:creationId xmlns:a16="http://schemas.microsoft.com/office/drawing/2014/main" id="{464B8882-0FB0-4710-8F5B-299947CBB80A}"/>
                  </a:ext>
                </a:extLst>
              </p:cNvPr>
              <p:cNvGrpSpPr/>
              <p:nvPr userDrawn="1"/>
            </p:nvGrpSpPr>
            <p:grpSpPr>
              <a:xfrm>
                <a:off x="-3314821" y="4656539"/>
                <a:ext cx="1495189" cy="563933"/>
                <a:chOff x="-3314821" y="3310415"/>
                <a:chExt cx="1495189" cy="563933"/>
              </a:xfrm>
            </p:grpSpPr>
            <p:sp>
              <p:nvSpPr>
                <p:cNvPr id="112" name="Rechthoek 111">
                  <a:extLst>
                    <a:ext uri="{FF2B5EF4-FFF2-40B4-BE49-F238E27FC236}">
                      <a16:creationId xmlns:a16="http://schemas.microsoft.com/office/drawing/2014/main" id="{23293C7D-10C6-42D8-B41F-1FD3242B2AE0}"/>
                    </a:ext>
                  </a:extLst>
                </p:cNvPr>
                <p:cNvSpPr/>
                <p:nvPr userDrawn="1"/>
              </p:nvSpPr>
              <p:spPr>
                <a:xfrm>
                  <a:off x="-3314821" y="3310415"/>
                  <a:ext cx="1403797" cy="504851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D1D1D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8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13" name="Rechthoek 112">
                  <a:extLst>
                    <a:ext uri="{FF2B5EF4-FFF2-40B4-BE49-F238E27FC236}">
                      <a16:creationId xmlns:a16="http://schemas.microsoft.com/office/drawing/2014/main" id="{E9B193F2-2FFD-429A-A63D-1D6D3D2D1559}"/>
                    </a:ext>
                  </a:extLst>
                </p:cNvPr>
                <p:cNvSpPr/>
                <p:nvPr userDrawn="1"/>
              </p:nvSpPr>
              <p:spPr>
                <a:xfrm>
                  <a:off x="-3304719" y="3564140"/>
                  <a:ext cx="1387813" cy="246608"/>
                </a:xfrm>
                <a:prstGeom prst="rect">
                  <a:avLst/>
                </a:prstGeom>
                <a:solidFill>
                  <a:srgbClr val="FCE4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14" name="Tekstvak 113">
                  <a:extLst>
                    <a:ext uri="{FF2B5EF4-FFF2-40B4-BE49-F238E27FC236}">
                      <a16:creationId xmlns:a16="http://schemas.microsoft.com/office/drawing/2014/main" id="{9C851A4B-A5DA-4035-8601-567501A2051B}"/>
                    </a:ext>
                  </a:extLst>
                </p:cNvPr>
                <p:cNvSpPr txBox="1"/>
                <p:nvPr userDrawn="1"/>
              </p:nvSpPr>
              <p:spPr>
                <a:xfrm>
                  <a:off x="-3122115" y="3369117"/>
                  <a:ext cx="1258624" cy="13749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noAutofit/>
                </a:bodyPr>
                <a:lstStyle/>
                <a:p>
                  <a:pPr marL="0" algn="l" defTabSz="1217512" rtl="0" eaLnBrk="1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en-GB" sz="900" b="0" kern="1200" noProof="0">
                      <a:solidFill>
                        <a:srgbClr val="211F26"/>
                      </a:solidFill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Change chart type</a:t>
                  </a:r>
                </a:p>
              </p:txBody>
            </p:sp>
            <p:sp>
              <p:nvSpPr>
                <p:cNvPr id="115" name="Tekstvak 114">
                  <a:extLst>
                    <a:ext uri="{FF2B5EF4-FFF2-40B4-BE49-F238E27FC236}">
                      <a16:creationId xmlns:a16="http://schemas.microsoft.com/office/drawing/2014/main" id="{9D188DA0-A573-4251-A710-C0F03EE7DBF1}"/>
                    </a:ext>
                  </a:extLst>
                </p:cNvPr>
                <p:cNvSpPr txBox="1"/>
                <p:nvPr userDrawn="1"/>
              </p:nvSpPr>
              <p:spPr>
                <a:xfrm>
                  <a:off x="-3115840" y="3624236"/>
                  <a:ext cx="1296208" cy="126416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noAutofit/>
                </a:bodyPr>
                <a:lstStyle/>
                <a:p>
                  <a:pPr marL="0" algn="l" defTabSz="1217512" rtl="0" eaLnBrk="1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en-GB" sz="900" b="0" kern="1200" noProof="0">
                      <a:solidFill>
                        <a:srgbClr val="211F26"/>
                      </a:solidFill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Edit data</a:t>
                  </a:r>
                </a:p>
              </p:txBody>
            </p:sp>
            <p:sp>
              <p:nvSpPr>
                <p:cNvPr id="116" name="Vrije vorm: vorm 115">
                  <a:extLst>
                    <a:ext uri="{FF2B5EF4-FFF2-40B4-BE49-F238E27FC236}">
                      <a16:creationId xmlns:a16="http://schemas.microsoft.com/office/drawing/2014/main" id="{99F128C6-F188-4080-9A91-00BEE533423C}"/>
                    </a:ext>
                  </a:extLst>
                </p:cNvPr>
                <p:cNvSpPr/>
                <p:nvPr userDrawn="1"/>
              </p:nvSpPr>
              <p:spPr>
                <a:xfrm>
                  <a:off x="-1959834" y="3694348"/>
                  <a:ext cx="97562" cy="180000"/>
                </a:xfrm>
                <a:custGeom>
                  <a:avLst/>
                  <a:gdLst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41194 w 880280"/>
                    <a:gd name="connsiteY2" fmla="*/ 968991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27546 w 880280"/>
                    <a:gd name="connsiteY2" fmla="*/ 975815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00250 w 880280"/>
                    <a:gd name="connsiteY2" fmla="*/ 1003111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13898 w 880280"/>
                    <a:gd name="connsiteY2" fmla="*/ 996287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13898 w 880280"/>
                    <a:gd name="connsiteY2" fmla="*/ 996287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11791 w 880280"/>
                    <a:gd name="connsiteY5" fmla="*/ 900753 h 1624084"/>
                    <a:gd name="connsiteX6" fmla="*/ 880280 w 880280"/>
                    <a:gd name="connsiteY6" fmla="*/ 893929 h 1624084"/>
                    <a:gd name="connsiteX7" fmla="*/ 0 w 880280"/>
                    <a:gd name="connsiteY7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13898 w 880280"/>
                    <a:gd name="connsiteY2" fmla="*/ 996287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498144 w 880280"/>
                    <a:gd name="connsiteY5" fmla="*/ 900753 h 1624084"/>
                    <a:gd name="connsiteX6" fmla="*/ 880280 w 880280"/>
                    <a:gd name="connsiteY6" fmla="*/ 893929 h 1624084"/>
                    <a:gd name="connsiteX7" fmla="*/ 0 w 880280"/>
                    <a:gd name="connsiteY7" fmla="*/ 0 h 16240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80280" h="1624084">
                      <a:moveTo>
                        <a:pt x="0" y="0"/>
                      </a:moveTo>
                      <a:lnTo>
                        <a:pt x="0" y="1262418"/>
                      </a:lnTo>
                      <a:lnTo>
                        <a:pt x="313898" y="996287"/>
                      </a:lnTo>
                      <a:lnTo>
                        <a:pt x="620973" y="1624084"/>
                      </a:lnTo>
                      <a:lnTo>
                        <a:pt x="839337" y="1480782"/>
                      </a:lnTo>
                      <a:lnTo>
                        <a:pt x="498144" y="900753"/>
                      </a:lnTo>
                      <a:lnTo>
                        <a:pt x="880280" y="89392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1600" cap="all" baseline="0" noProof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117" name="Groep 116">
                  <a:extLst>
                    <a:ext uri="{FF2B5EF4-FFF2-40B4-BE49-F238E27FC236}">
                      <a16:creationId xmlns:a16="http://schemas.microsoft.com/office/drawing/2014/main" id="{E86C5910-B4E9-47A7-89E6-A71196BC8A63}"/>
                    </a:ext>
                  </a:extLst>
                </p:cNvPr>
                <p:cNvGrpSpPr/>
                <p:nvPr userDrawn="1"/>
              </p:nvGrpSpPr>
              <p:grpSpPr>
                <a:xfrm>
                  <a:off x="-3261976" y="3361742"/>
                  <a:ext cx="139861" cy="152244"/>
                  <a:chOff x="12574450" y="6053892"/>
                  <a:chExt cx="169232" cy="184215"/>
                </a:xfrm>
              </p:grpSpPr>
              <p:sp>
                <p:nvSpPr>
                  <p:cNvPr id="137" name="Rechthoek 136">
                    <a:extLst>
                      <a:ext uri="{FF2B5EF4-FFF2-40B4-BE49-F238E27FC236}">
                        <a16:creationId xmlns:a16="http://schemas.microsoft.com/office/drawing/2014/main" id="{9EEA1CF0-904A-46F7-8A0C-96452915850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574450" y="6111529"/>
                    <a:ext cx="46293" cy="126577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2000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38" name="Rechthoek 137">
                    <a:extLst>
                      <a:ext uri="{FF2B5EF4-FFF2-40B4-BE49-F238E27FC236}">
                        <a16:creationId xmlns:a16="http://schemas.microsoft.com/office/drawing/2014/main" id="{EC7DA979-21B4-4DB7-BF1C-10E849611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35427" y="6053892"/>
                    <a:ext cx="46293" cy="184215"/>
                  </a:xfrm>
                  <a:prstGeom prst="rect">
                    <a:avLst/>
                  </a:prstGeom>
                  <a:solidFill>
                    <a:srgbClr val="EDC87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2000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39" name="Rechthoek 138">
                    <a:extLst>
                      <a:ext uri="{FF2B5EF4-FFF2-40B4-BE49-F238E27FC236}">
                        <a16:creationId xmlns:a16="http://schemas.microsoft.com/office/drawing/2014/main" id="{7AF59523-F5E2-4C4F-BEA2-A7DDA6CCFDC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97389" y="6094907"/>
                    <a:ext cx="46293" cy="143200"/>
                  </a:xfrm>
                  <a:prstGeom prst="rect">
                    <a:avLst/>
                  </a:prstGeom>
                  <a:solidFill>
                    <a:srgbClr val="80808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2000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118" name="Groep 117">
                  <a:extLst>
                    <a:ext uri="{FF2B5EF4-FFF2-40B4-BE49-F238E27FC236}">
                      <a16:creationId xmlns:a16="http://schemas.microsoft.com/office/drawing/2014/main" id="{B707581F-C6A9-42F6-A17A-8DF745458925}"/>
                    </a:ext>
                  </a:extLst>
                </p:cNvPr>
                <p:cNvGrpSpPr/>
                <p:nvPr userDrawn="1"/>
              </p:nvGrpSpPr>
              <p:grpSpPr>
                <a:xfrm>
                  <a:off x="-3261070" y="3635199"/>
                  <a:ext cx="168905" cy="104490"/>
                  <a:chOff x="-3261070" y="3620931"/>
                  <a:chExt cx="193920" cy="119965"/>
                </a:xfrm>
              </p:grpSpPr>
              <p:sp>
                <p:nvSpPr>
                  <p:cNvPr id="119" name="Rechthoek 118">
                    <a:extLst>
                      <a:ext uri="{FF2B5EF4-FFF2-40B4-BE49-F238E27FC236}">
                        <a16:creationId xmlns:a16="http://schemas.microsoft.com/office/drawing/2014/main" id="{2DFD9B72-EC16-433A-B89D-45F4C2EF684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3261070" y="3643881"/>
                    <a:ext cx="142985" cy="95206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2400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grpSp>
                <p:nvGrpSpPr>
                  <p:cNvPr id="120" name="Groep 119">
                    <a:extLst>
                      <a:ext uri="{FF2B5EF4-FFF2-40B4-BE49-F238E27FC236}">
                        <a16:creationId xmlns:a16="http://schemas.microsoft.com/office/drawing/2014/main" id="{904601A2-F7BC-44EC-8113-E96243353F4E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261070" y="3622063"/>
                    <a:ext cx="141113" cy="117345"/>
                    <a:chOff x="1094874" y="-878306"/>
                    <a:chExt cx="867364" cy="613611"/>
                  </a:xfrm>
                </p:grpSpPr>
                <p:cxnSp>
                  <p:nvCxnSpPr>
                    <p:cNvPr id="130" name="Rechte verbindingslijn 129">
                      <a:extLst>
                        <a:ext uri="{FF2B5EF4-FFF2-40B4-BE49-F238E27FC236}">
                          <a16:creationId xmlns:a16="http://schemas.microsoft.com/office/drawing/2014/main" id="{97F03C7A-0609-496F-8F66-F3B845F3847E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094874" y="-878305"/>
                      <a:ext cx="0" cy="613610"/>
                    </a:xfrm>
                    <a:prstGeom prst="line">
                      <a:avLst/>
                    </a:prstGeom>
                    <a:ln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31" name="Rechte verbindingslijn 130">
                      <a:extLst>
                        <a:ext uri="{FF2B5EF4-FFF2-40B4-BE49-F238E27FC236}">
                          <a16:creationId xmlns:a16="http://schemas.microsoft.com/office/drawing/2014/main" id="{DB5E1950-A8C9-48FF-8696-B23B0B8907FE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962238" y="-878306"/>
                      <a:ext cx="0" cy="613611"/>
                    </a:xfrm>
                    <a:prstGeom prst="line">
                      <a:avLst/>
                    </a:prstGeom>
                    <a:ln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132" name="Groep 131">
                      <a:extLst>
                        <a:ext uri="{FF2B5EF4-FFF2-40B4-BE49-F238E27FC236}">
                          <a16:creationId xmlns:a16="http://schemas.microsoft.com/office/drawing/2014/main" id="{719539F6-761F-44D1-A852-0435F9C80200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1270535" y="-878306"/>
                      <a:ext cx="526983" cy="613611"/>
                      <a:chOff x="1270535" y="-745959"/>
                      <a:chExt cx="526983" cy="481264"/>
                    </a:xfrm>
                  </p:grpSpPr>
                  <p:cxnSp>
                    <p:nvCxnSpPr>
                      <p:cNvPr id="133" name="Rechte verbindingslijn 132">
                        <a:extLst>
                          <a:ext uri="{FF2B5EF4-FFF2-40B4-BE49-F238E27FC236}">
                            <a16:creationId xmlns:a16="http://schemas.microsoft.com/office/drawing/2014/main" id="{C15058ED-DDCA-4DDC-89DD-A6C153DBE535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1446196" y="-745959"/>
                        <a:ext cx="0" cy="481264"/>
                      </a:xfrm>
                      <a:prstGeom prst="line">
                        <a:avLst/>
                      </a:prstGeom>
                      <a:ln w="3175">
                        <a:solidFill>
                          <a:srgbClr val="81818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4" name="Rechte verbindingslijn 133">
                        <a:extLst>
                          <a:ext uri="{FF2B5EF4-FFF2-40B4-BE49-F238E27FC236}">
                            <a16:creationId xmlns:a16="http://schemas.microsoft.com/office/drawing/2014/main" id="{9B12A3FF-560C-4FDD-B603-7289C4A0ADDA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1270535" y="-745959"/>
                        <a:ext cx="0" cy="481264"/>
                      </a:xfrm>
                      <a:prstGeom prst="line">
                        <a:avLst/>
                      </a:prstGeom>
                      <a:ln w="3175">
                        <a:solidFill>
                          <a:srgbClr val="81818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5" name="Rechte verbindingslijn 134">
                        <a:extLst>
                          <a:ext uri="{FF2B5EF4-FFF2-40B4-BE49-F238E27FC236}">
                            <a16:creationId xmlns:a16="http://schemas.microsoft.com/office/drawing/2014/main" id="{05A050FF-C5B7-4221-A3B0-8E9466EC1F49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1621857" y="-745959"/>
                        <a:ext cx="0" cy="481264"/>
                      </a:xfrm>
                      <a:prstGeom prst="line">
                        <a:avLst/>
                      </a:prstGeom>
                      <a:ln w="3175">
                        <a:solidFill>
                          <a:srgbClr val="81818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6" name="Rechte verbindingslijn 135">
                        <a:extLst>
                          <a:ext uri="{FF2B5EF4-FFF2-40B4-BE49-F238E27FC236}">
                            <a16:creationId xmlns:a16="http://schemas.microsoft.com/office/drawing/2014/main" id="{66F4B8E5-26FB-4F87-82BB-8821025887BD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1797518" y="-745959"/>
                        <a:ext cx="0" cy="481264"/>
                      </a:xfrm>
                      <a:prstGeom prst="line">
                        <a:avLst/>
                      </a:prstGeom>
                      <a:ln w="3175">
                        <a:solidFill>
                          <a:srgbClr val="81818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cxnSp>
                <p:nvCxnSpPr>
                  <p:cNvPr id="121" name="Rechte verbindingslijn 120">
                    <a:extLst>
                      <a:ext uri="{FF2B5EF4-FFF2-40B4-BE49-F238E27FC236}">
                        <a16:creationId xmlns:a16="http://schemas.microsoft.com/office/drawing/2014/main" id="{F08692FC-7A56-44C0-8ECD-D5588FF22E6C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 flipH="1">
                    <a:off x="-3260471" y="3739408"/>
                    <a:ext cx="143329" cy="0"/>
                  </a:xfrm>
                  <a:prstGeom prst="line">
                    <a:avLst/>
                  </a:prstGeom>
                  <a:ln w="6350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2" name="Rechte verbindingslijn 121">
                    <a:extLst>
                      <a:ext uri="{FF2B5EF4-FFF2-40B4-BE49-F238E27FC236}">
                        <a16:creationId xmlns:a16="http://schemas.microsoft.com/office/drawing/2014/main" id="{56D383B4-1952-49B2-BC7B-9E6FBB788D15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 flipH="1">
                    <a:off x="-3261070" y="3713352"/>
                    <a:ext cx="142893" cy="0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3" name="Rechte verbindingslijn 122">
                    <a:extLst>
                      <a:ext uri="{FF2B5EF4-FFF2-40B4-BE49-F238E27FC236}">
                        <a16:creationId xmlns:a16="http://schemas.microsoft.com/office/drawing/2014/main" id="{87E9AEBD-2F5E-42B9-BB8E-30BD6B293A4E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 flipH="1">
                    <a:off x="-3261070" y="3689677"/>
                    <a:ext cx="142893" cy="0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4" name="Rechte verbindingslijn 123">
                    <a:extLst>
                      <a:ext uri="{FF2B5EF4-FFF2-40B4-BE49-F238E27FC236}">
                        <a16:creationId xmlns:a16="http://schemas.microsoft.com/office/drawing/2014/main" id="{B9D932F0-8AFE-431F-94D5-E1FC1F248894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 flipH="1">
                    <a:off x="-3261070" y="3663621"/>
                    <a:ext cx="142893" cy="0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25" name="Rechthoek 124">
                    <a:extLst>
                      <a:ext uri="{FF2B5EF4-FFF2-40B4-BE49-F238E27FC236}">
                        <a16:creationId xmlns:a16="http://schemas.microsoft.com/office/drawing/2014/main" id="{980D2E80-6996-4F36-91FA-145D9C8588B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3261070" y="3620931"/>
                    <a:ext cx="142893" cy="2491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2400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grpSp>
                <p:nvGrpSpPr>
                  <p:cNvPr id="126" name="Groep 125">
                    <a:extLst>
                      <a:ext uri="{FF2B5EF4-FFF2-40B4-BE49-F238E27FC236}">
                        <a16:creationId xmlns:a16="http://schemas.microsoft.com/office/drawing/2014/main" id="{FC5717BC-D38F-492C-962F-F17F7A8AD040}"/>
                      </a:ext>
                    </a:extLst>
                  </p:cNvPr>
                  <p:cNvGrpSpPr/>
                  <p:nvPr userDrawn="1"/>
                </p:nvGrpSpPr>
                <p:grpSpPr>
                  <a:xfrm rot="2700000">
                    <a:off x="-3158000" y="3650045"/>
                    <a:ext cx="34350" cy="147351"/>
                    <a:chOff x="3148392" y="-836646"/>
                    <a:chExt cx="132124" cy="596095"/>
                  </a:xfrm>
                  <a:solidFill>
                    <a:srgbClr val="3399FF"/>
                  </a:solidFill>
                </p:grpSpPr>
                <p:sp>
                  <p:nvSpPr>
                    <p:cNvPr id="127" name="Rechthoek 126">
                      <a:extLst>
                        <a:ext uri="{FF2B5EF4-FFF2-40B4-BE49-F238E27FC236}">
                          <a16:creationId xmlns:a16="http://schemas.microsoft.com/office/drawing/2014/main" id="{41C82896-99B6-43BB-A0E2-9844A83679A4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3148632" y="-725510"/>
                      <a:ext cx="131884" cy="281356"/>
                    </a:xfrm>
                    <a:prstGeom prst="rect">
                      <a:avLst/>
                    </a:prstGeom>
                    <a:solidFill>
                      <a:srgbClr val="4D82B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240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28" name="Rechthoek: afgeronde bovenhoeken 127">
                      <a:extLst>
                        <a:ext uri="{FF2B5EF4-FFF2-40B4-BE49-F238E27FC236}">
                          <a16:creationId xmlns:a16="http://schemas.microsoft.com/office/drawing/2014/main" id="{D0376487-02BE-4685-99A7-1085756C01B5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3148556" y="-836646"/>
                      <a:ext cx="131882" cy="87614"/>
                    </a:xfrm>
                    <a:prstGeom prst="round2SameRect">
                      <a:avLst>
                        <a:gd name="adj1" fmla="val 50000"/>
                        <a:gd name="adj2" fmla="val 0"/>
                      </a:avLst>
                    </a:prstGeom>
                    <a:solidFill>
                      <a:srgbClr val="4D82B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240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29" name="Gelijkbenige driehoek 128">
                      <a:extLst>
                        <a:ext uri="{FF2B5EF4-FFF2-40B4-BE49-F238E27FC236}">
                          <a16:creationId xmlns:a16="http://schemas.microsoft.com/office/drawing/2014/main" id="{BB257396-E4B1-42CC-B0C6-6452B0A2EF2B}"/>
                        </a:ext>
                      </a:extLst>
                    </p:cNvPr>
                    <p:cNvSpPr/>
                    <p:nvPr userDrawn="1"/>
                  </p:nvSpPr>
                  <p:spPr>
                    <a:xfrm rot="10800000">
                      <a:off x="3148392" y="-420304"/>
                      <a:ext cx="131887" cy="179753"/>
                    </a:xfrm>
                    <a:prstGeom prst="triangle">
                      <a:avLst/>
                    </a:prstGeom>
                    <a:solidFill>
                      <a:srgbClr val="4D82B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240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</p:grpSp>
          </p:grpSp>
          <p:sp>
            <p:nvSpPr>
              <p:cNvPr id="108" name="Rechthoek 107">
                <a:extLst>
                  <a:ext uri="{FF2B5EF4-FFF2-40B4-BE49-F238E27FC236}">
                    <a16:creationId xmlns:a16="http://schemas.microsoft.com/office/drawing/2014/main" id="{8F85A8A7-07BE-4B20-A2EE-78326000DAFB}"/>
                  </a:ext>
                </a:extLst>
              </p:cNvPr>
              <p:cNvSpPr/>
              <p:nvPr userDrawn="1"/>
            </p:nvSpPr>
            <p:spPr>
              <a:xfrm>
                <a:off x="-3786437" y="5405353"/>
                <a:ext cx="3593637" cy="828000"/>
              </a:xfrm>
              <a:prstGeom prst="rect">
                <a:avLst/>
              </a:prstGeom>
              <a:solidFill>
                <a:srgbClr val="ECECEC"/>
              </a:solidFill>
              <a:ln w="6350">
                <a:solidFill>
                  <a:srgbClr val="ECECE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1200" b="1" cap="all" baseline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Want to know more?</a:t>
                </a:r>
                <a:br>
                  <a:rPr lang="en-GB" sz="1200" cap="all" baseline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lang="en-GB" sz="1200" cap="none" baseline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Go to the instruction slide </a:t>
                </a:r>
                <a:r>
                  <a:rPr lang="en-GB" sz="1200" b="1" cap="none" baseline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‘VIDEO INSTRUCTIONS’</a:t>
                </a:r>
                <a:r>
                  <a:rPr lang="en-GB" sz="1200" cap="none" baseline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  <a:br>
                  <a:rPr lang="en-GB" sz="1200" cap="none" baseline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lang="en-GB" sz="1200" cap="none" baseline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You’ll find it at the beginning of the presentation</a:t>
                </a:r>
                <a:br>
                  <a:rPr lang="en-GB" sz="1200" cap="none" baseline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lang="en-GB" sz="1200" cap="none" baseline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or insert it via </a:t>
                </a:r>
                <a:r>
                  <a:rPr lang="en-GB" sz="1200" i="1" cap="none" baseline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‘Home’</a:t>
                </a:r>
                <a:r>
                  <a:rPr lang="en-GB" sz="1200" cap="none" baseline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&gt; </a:t>
                </a:r>
                <a:r>
                  <a:rPr lang="en-GB" sz="1200" i="1" cap="none" baseline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‘New Slide’.</a:t>
                </a:r>
              </a:p>
            </p:txBody>
          </p:sp>
        </p:grpSp>
        <p:grpSp>
          <p:nvGrpSpPr>
            <p:cNvPr id="84" name="INSTRUCTIE">
              <a:extLst>
                <a:ext uri="{FF2B5EF4-FFF2-40B4-BE49-F238E27FC236}">
                  <a16:creationId xmlns:a16="http://schemas.microsoft.com/office/drawing/2014/main" id="{9BFD285A-14FF-48A0-AC85-B8F337613FEE}"/>
                </a:ext>
              </a:extLst>
            </p:cNvPr>
            <p:cNvGrpSpPr/>
            <p:nvPr userDrawn="1"/>
          </p:nvGrpSpPr>
          <p:grpSpPr>
            <a:xfrm>
              <a:off x="-3786165" y="1"/>
              <a:ext cx="3593091" cy="3570215"/>
              <a:chOff x="-3786165" y="1"/>
              <a:chExt cx="3593091" cy="3570215"/>
            </a:xfrm>
          </p:grpSpPr>
          <p:sp>
            <p:nvSpPr>
              <p:cNvPr id="86" name="Rechthoek 85">
                <a:extLst>
                  <a:ext uri="{FF2B5EF4-FFF2-40B4-BE49-F238E27FC236}">
                    <a16:creationId xmlns:a16="http://schemas.microsoft.com/office/drawing/2014/main" id="{204ED8CE-45E2-4200-A43B-9E84756F2723}"/>
                  </a:ext>
                </a:extLst>
              </p:cNvPr>
              <p:cNvSpPr/>
              <p:nvPr userDrawn="1"/>
            </p:nvSpPr>
            <p:spPr>
              <a:xfrm>
                <a:off x="-3786165" y="1"/>
                <a:ext cx="3593091" cy="3570215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rgbClr val="ECECEC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1400" b="1" cap="all" baseline="0" noProof="0">
                    <a:solidFill>
                      <a:schemeClr val="accent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Insert/FORMAT A Chart</a:t>
                </a:r>
              </a:p>
            </p:txBody>
          </p:sp>
          <p:sp>
            <p:nvSpPr>
              <p:cNvPr id="87" name="Ovaal 86">
                <a:extLst>
                  <a:ext uri="{FF2B5EF4-FFF2-40B4-BE49-F238E27FC236}">
                    <a16:creationId xmlns:a16="http://schemas.microsoft.com/office/drawing/2014/main" id="{2C729EEF-FAB8-4DDA-991B-BE92BAF63784}"/>
                  </a:ext>
                </a:extLst>
              </p:cNvPr>
              <p:cNvSpPr/>
              <p:nvPr userDrawn="1"/>
            </p:nvSpPr>
            <p:spPr>
              <a:xfrm>
                <a:off x="-3603587" y="465324"/>
                <a:ext cx="180000" cy="180000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none" lIns="0" tIns="0" rIns="0" bIns="0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1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</a:p>
            </p:txBody>
          </p:sp>
          <p:sp>
            <p:nvSpPr>
              <p:cNvPr id="88" name="Rechthoek 87">
                <a:extLst>
                  <a:ext uri="{FF2B5EF4-FFF2-40B4-BE49-F238E27FC236}">
                    <a16:creationId xmlns:a16="http://schemas.microsoft.com/office/drawing/2014/main" id="{30253569-AFF8-4594-BB7B-F2388E441065}"/>
                  </a:ext>
                </a:extLst>
              </p:cNvPr>
              <p:cNvSpPr/>
              <p:nvPr userDrawn="1"/>
            </p:nvSpPr>
            <p:spPr>
              <a:xfrm>
                <a:off x="-3319415" y="465324"/>
                <a:ext cx="2944682" cy="658026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If necessary, delete the existing chart</a:t>
                </a:r>
                <a:br>
                  <a:rPr kumimoji="0" lang="en-GB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kumimoji="0" lang="en-GB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by using the </a:t>
                </a:r>
                <a:r>
                  <a:rPr kumimoji="0" lang="en-GB" sz="12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‘Backspace key’</a:t>
                </a:r>
                <a:r>
                  <a:rPr kumimoji="0" lang="en-GB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 Click on</a:t>
                </a:r>
                <a:br>
                  <a:rPr kumimoji="0" lang="en-GB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kumimoji="0" lang="en-GB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the pictogram to insert a new chart</a:t>
                </a:r>
                <a:br>
                  <a:rPr kumimoji="0" lang="en-GB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kumimoji="0" lang="en-GB" sz="1200" b="0" i="1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(see example below)</a:t>
                </a:r>
                <a:r>
                  <a:rPr kumimoji="0" lang="en-GB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</p:txBody>
          </p:sp>
          <p:sp>
            <p:nvSpPr>
              <p:cNvPr id="89" name="Ovaal 88">
                <a:extLst>
                  <a:ext uri="{FF2B5EF4-FFF2-40B4-BE49-F238E27FC236}">
                    <a16:creationId xmlns:a16="http://schemas.microsoft.com/office/drawing/2014/main" id="{0F96A5E5-A8C0-469D-8B2F-EF24BD21A2D5}"/>
                  </a:ext>
                </a:extLst>
              </p:cNvPr>
              <p:cNvSpPr/>
              <p:nvPr userDrawn="1"/>
            </p:nvSpPr>
            <p:spPr>
              <a:xfrm>
                <a:off x="-3603587" y="1729709"/>
                <a:ext cx="180000" cy="180000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none" lIns="0" tIns="0" rIns="0" bIns="0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1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</a:p>
            </p:txBody>
          </p:sp>
          <p:sp>
            <p:nvSpPr>
              <p:cNvPr id="90" name="Rechthoek 89">
                <a:extLst>
                  <a:ext uri="{FF2B5EF4-FFF2-40B4-BE49-F238E27FC236}">
                    <a16:creationId xmlns:a16="http://schemas.microsoft.com/office/drawing/2014/main" id="{D1E7E20B-8837-4A2C-B280-5D7C5CDB6767}"/>
                  </a:ext>
                </a:extLst>
              </p:cNvPr>
              <p:cNvSpPr/>
              <p:nvPr userDrawn="1"/>
            </p:nvSpPr>
            <p:spPr>
              <a:xfrm>
                <a:off x="-3319415" y="1729710"/>
                <a:ext cx="2944682" cy="326338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Select the preferred chart</a:t>
                </a:r>
                <a:br>
                  <a:rPr kumimoji="0" lang="en-GB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kumimoji="0" lang="en-GB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and click on  </a:t>
                </a:r>
                <a:r>
                  <a:rPr kumimoji="0" lang="en-GB" sz="12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‘Insert’</a:t>
                </a:r>
                <a:r>
                  <a:rPr kumimoji="0" lang="en-GB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</p:txBody>
          </p:sp>
          <p:grpSp>
            <p:nvGrpSpPr>
              <p:cNvPr id="91" name="Groep 90">
                <a:extLst>
                  <a:ext uri="{FF2B5EF4-FFF2-40B4-BE49-F238E27FC236}">
                    <a16:creationId xmlns:a16="http://schemas.microsoft.com/office/drawing/2014/main" id="{40FF6676-F398-488A-A3BB-A131C8ACFBFF}"/>
                  </a:ext>
                </a:extLst>
              </p:cNvPr>
              <p:cNvGrpSpPr/>
              <p:nvPr userDrawn="1"/>
            </p:nvGrpSpPr>
            <p:grpSpPr>
              <a:xfrm>
                <a:off x="-3311319" y="2164285"/>
                <a:ext cx="825500" cy="209550"/>
                <a:chOff x="13504624" y="2482850"/>
                <a:chExt cx="825500" cy="209550"/>
              </a:xfrm>
            </p:grpSpPr>
            <p:sp>
              <p:nvSpPr>
                <p:cNvPr id="101" name="Rechthoek 100">
                  <a:extLst>
                    <a:ext uri="{FF2B5EF4-FFF2-40B4-BE49-F238E27FC236}">
                      <a16:creationId xmlns:a16="http://schemas.microsoft.com/office/drawing/2014/main" id="{C9408B9D-ABD0-4041-BE27-8A5343EB873F}"/>
                    </a:ext>
                  </a:extLst>
                </p:cNvPr>
                <p:cNvSpPr/>
                <p:nvPr userDrawn="1"/>
              </p:nvSpPr>
              <p:spPr>
                <a:xfrm>
                  <a:off x="13504624" y="2482850"/>
                  <a:ext cx="825500" cy="209550"/>
                </a:xfrm>
                <a:prstGeom prst="rect">
                  <a:avLst/>
                </a:prstGeom>
                <a:solidFill>
                  <a:srgbClr val="E5F1FB"/>
                </a:solidFill>
                <a:ln w="12700">
                  <a:solidFill>
                    <a:srgbClr val="0B7ED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72000" tIns="0" rIns="28800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 algn="ctr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en-GB" sz="900" b="0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Insert</a:t>
                  </a:r>
                </a:p>
              </p:txBody>
            </p:sp>
            <p:cxnSp>
              <p:nvCxnSpPr>
                <p:cNvPr id="102" name="Rechte verbindingslijn 101">
                  <a:extLst>
                    <a:ext uri="{FF2B5EF4-FFF2-40B4-BE49-F238E27FC236}">
                      <a16:creationId xmlns:a16="http://schemas.microsoft.com/office/drawing/2014/main" id="{18623261-0642-4A08-8FE6-F2F7B7EF19EE}"/>
                    </a:ext>
                  </a:extLst>
                </p:cNvPr>
                <p:cNvCxnSpPr/>
                <p:nvPr userDrawn="1"/>
              </p:nvCxnSpPr>
              <p:spPr>
                <a:xfrm>
                  <a:off x="14155269" y="2515250"/>
                  <a:ext cx="0" cy="142717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44546A"/>
                  </a:solidFill>
                  <a:prstDash val="solid"/>
                </a:ln>
                <a:effectLst/>
              </p:spPr>
            </p:cxnSp>
            <p:sp>
              <p:nvSpPr>
                <p:cNvPr id="103" name="Gelijkbenige driehoek 102">
                  <a:extLst>
                    <a:ext uri="{FF2B5EF4-FFF2-40B4-BE49-F238E27FC236}">
                      <a16:creationId xmlns:a16="http://schemas.microsoft.com/office/drawing/2014/main" id="{DC9CB812-4612-4853-9364-4F4113B7A664}"/>
                    </a:ext>
                  </a:extLst>
                </p:cNvPr>
                <p:cNvSpPr/>
                <p:nvPr userDrawn="1"/>
              </p:nvSpPr>
              <p:spPr>
                <a:xfrm rot="10800000">
                  <a:off x="14196089" y="2566904"/>
                  <a:ext cx="86866" cy="51147"/>
                </a:xfrm>
                <a:prstGeom prst="triangl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9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92" name="Groep 91">
                <a:extLst>
                  <a:ext uri="{FF2B5EF4-FFF2-40B4-BE49-F238E27FC236}">
                    <a16:creationId xmlns:a16="http://schemas.microsoft.com/office/drawing/2014/main" id="{02B97370-BDE5-46D2-87D4-BDDC1229767A}"/>
                  </a:ext>
                </a:extLst>
              </p:cNvPr>
              <p:cNvGrpSpPr/>
              <p:nvPr userDrawn="1"/>
            </p:nvGrpSpPr>
            <p:grpSpPr>
              <a:xfrm>
                <a:off x="-3316599" y="1232480"/>
                <a:ext cx="289372" cy="314992"/>
                <a:chOff x="7322769" y="-310267"/>
                <a:chExt cx="289372" cy="314992"/>
              </a:xfrm>
            </p:grpSpPr>
            <p:sp>
              <p:nvSpPr>
                <p:cNvPr id="98" name="Rechthoek 97">
                  <a:extLst>
                    <a:ext uri="{FF2B5EF4-FFF2-40B4-BE49-F238E27FC236}">
                      <a16:creationId xmlns:a16="http://schemas.microsoft.com/office/drawing/2014/main" id="{7FC42EBC-109C-46C9-A886-F0770ACAACDC}"/>
                    </a:ext>
                  </a:extLst>
                </p:cNvPr>
                <p:cNvSpPr/>
                <p:nvPr userDrawn="1"/>
              </p:nvSpPr>
              <p:spPr>
                <a:xfrm>
                  <a:off x="7322769" y="-211712"/>
                  <a:ext cx="79156" cy="216437"/>
                </a:xfrm>
                <a:prstGeom prst="rect">
                  <a:avLst/>
                </a:pr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99" name="Rechthoek 98">
                  <a:extLst>
                    <a:ext uri="{FF2B5EF4-FFF2-40B4-BE49-F238E27FC236}">
                      <a16:creationId xmlns:a16="http://schemas.microsoft.com/office/drawing/2014/main" id="{1DB6F55E-92CE-4299-823F-3C2FFDDFFFCF}"/>
                    </a:ext>
                  </a:extLst>
                </p:cNvPr>
                <p:cNvSpPr/>
                <p:nvPr userDrawn="1"/>
              </p:nvSpPr>
              <p:spPr>
                <a:xfrm>
                  <a:off x="7427035" y="-310267"/>
                  <a:ext cx="79156" cy="314992"/>
                </a:xfrm>
                <a:prstGeom prst="rect">
                  <a:avLst/>
                </a:prstGeom>
                <a:solidFill>
                  <a:srgbClr val="FFCC6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00" name="Rechthoek 99">
                  <a:extLst>
                    <a:ext uri="{FF2B5EF4-FFF2-40B4-BE49-F238E27FC236}">
                      <a16:creationId xmlns:a16="http://schemas.microsoft.com/office/drawing/2014/main" id="{D7A07F1D-52E9-4247-99F3-62C0846552F4}"/>
                    </a:ext>
                  </a:extLst>
                </p:cNvPr>
                <p:cNvSpPr/>
                <p:nvPr userDrawn="1"/>
              </p:nvSpPr>
              <p:spPr>
                <a:xfrm>
                  <a:off x="7532985" y="-240134"/>
                  <a:ext cx="79156" cy="244859"/>
                </a:xfrm>
                <a:prstGeom prst="rect">
                  <a:avLst/>
                </a:prstGeom>
                <a:solidFill>
                  <a:srgbClr val="80808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93" name="Ovaal 92">
                <a:extLst>
                  <a:ext uri="{FF2B5EF4-FFF2-40B4-BE49-F238E27FC236}">
                    <a16:creationId xmlns:a16="http://schemas.microsoft.com/office/drawing/2014/main" id="{C60AAF59-ABDB-49E6-A94F-A08D77C0F26B}"/>
                  </a:ext>
                </a:extLst>
              </p:cNvPr>
              <p:cNvSpPr/>
              <p:nvPr userDrawn="1"/>
            </p:nvSpPr>
            <p:spPr>
              <a:xfrm>
                <a:off x="-3603587" y="2555608"/>
                <a:ext cx="180000" cy="180000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none" lIns="0" tIns="0" rIns="0" bIns="0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1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3</a:t>
                </a:r>
              </a:p>
            </p:txBody>
          </p:sp>
          <p:sp>
            <p:nvSpPr>
              <p:cNvPr id="94" name="Rechthoek 93">
                <a:extLst>
                  <a:ext uri="{FF2B5EF4-FFF2-40B4-BE49-F238E27FC236}">
                    <a16:creationId xmlns:a16="http://schemas.microsoft.com/office/drawing/2014/main" id="{54E0F049-B14C-4507-9D68-6534333ED503}"/>
                  </a:ext>
                </a:extLst>
              </p:cNvPr>
              <p:cNvSpPr/>
              <p:nvPr userDrawn="1"/>
            </p:nvSpPr>
            <p:spPr>
              <a:xfrm>
                <a:off x="-3319415" y="2555610"/>
                <a:ext cx="2944682" cy="476860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When you want to change the lay-out of the chart, select the preferred part of the chart and go to the tab </a:t>
                </a:r>
                <a:r>
                  <a:rPr kumimoji="0" lang="en-GB" sz="12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‘Format’.</a:t>
                </a:r>
                <a:endPara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95" name="Groep 94">
                <a:extLst>
                  <a:ext uri="{FF2B5EF4-FFF2-40B4-BE49-F238E27FC236}">
                    <a16:creationId xmlns:a16="http://schemas.microsoft.com/office/drawing/2014/main" id="{FE5FEBB6-24FE-4407-818B-457CB3A4265B}"/>
                  </a:ext>
                </a:extLst>
              </p:cNvPr>
              <p:cNvGrpSpPr/>
              <p:nvPr userDrawn="1"/>
            </p:nvGrpSpPr>
            <p:grpSpPr>
              <a:xfrm>
                <a:off x="-3312582" y="3144513"/>
                <a:ext cx="576000" cy="246597"/>
                <a:chOff x="-3312582" y="1060763"/>
                <a:chExt cx="576000" cy="246597"/>
              </a:xfrm>
            </p:grpSpPr>
            <p:sp>
              <p:nvSpPr>
                <p:cNvPr id="96" name="Rechthoek 95">
                  <a:extLst>
                    <a:ext uri="{FF2B5EF4-FFF2-40B4-BE49-F238E27FC236}">
                      <a16:creationId xmlns:a16="http://schemas.microsoft.com/office/drawing/2014/main" id="{82FC451D-EA83-4E26-8E3F-246D587A7B48}"/>
                    </a:ext>
                  </a:extLst>
                </p:cNvPr>
                <p:cNvSpPr/>
                <p:nvPr userDrawn="1"/>
              </p:nvSpPr>
              <p:spPr>
                <a:xfrm>
                  <a:off x="-3312582" y="1060763"/>
                  <a:ext cx="576000" cy="215451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GB" sz="1050" b="1" noProof="0">
                      <a:solidFill>
                        <a:srgbClr val="B74629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Format</a:t>
                  </a:r>
                </a:p>
              </p:txBody>
            </p:sp>
            <p:sp>
              <p:nvSpPr>
                <p:cNvPr id="97" name="Rechthoek 96">
                  <a:extLst>
                    <a:ext uri="{FF2B5EF4-FFF2-40B4-BE49-F238E27FC236}">
                      <a16:creationId xmlns:a16="http://schemas.microsoft.com/office/drawing/2014/main" id="{BF33BF00-0506-4A3C-846F-746EEBE2065C}"/>
                    </a:ext>
                  </a:extLst>
                </p:cNvPr>
                <p:cNvSpPr/>
                <p:nvPr userDrawn="1"/>
              </p:nvSpPr>
              <p:spPr>
                <a:xfrm>
                  <a:off x="-3312582" y="1280189"/>
                  <a:ext cx="576000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  <p:sp>
        <p:nvSpPr>
          <p:cNvPr id="142" name="Graphic 163" descr="Informatie">
            <a:extLst>
              <a:ext uri="{FF2B5EF4-FFF2-40B4-BE49-F238E27FC236}">
                <a16:creationId xmlns:a16="http://schemas.microsoft.com/office/drawing/2014/main" id="{578700CB-6C8B-4989-81C2-174615F5D067}"/>
              </a:ext>
            </a:extLst>
          </p:cNvPr>
          <p:cNvSpPr/>
          <p:nvPr userDrawn="1"/>
        </p:nvSpPr>
        <p:spPr>
          <a:xfrm>
            <a:off x="15805752" y="5258909"/>
            <a:ext cx="283684" cy="283685"/>
          </a:xfrm>
          <a:custGeom>
            <a:avLst/>
            <a:gdLst>
              <a:gd name="connsiteX0" fmla="*/ 145860 w 291719"/>
              <a:gd name="connsiteY0" fmla="*/ 0 h 291719"/>
              <a:gd name="connsiteX1" fmla="*/ 0 w 291719"/>
              <a:gd name="connsiteY1" fmla="*/ 145860 h 291719"/>
              <a:gd name="connsiteX2" fmla="*/ 145860 w 291719"/>
              <a:gd name="connsiteY2" fmla="*/ 291720 h 291719"/>
              <a:gd name="connsiteX3" fmla="*/ 291720 w 291719"/>
              <a:gd name="connsiteY3" fmla="*/ 145860 h 291719"/>
              <a:gd name="connsiteX4" fmla="*/ 145860 w 291719"/>
              <a:gd name="connsiteY4" fmla="*/ 0 h 291719"/>
              <a:gd name="connsiteX5" fmla="*/ 138183 w 291719"/>
              <a:gd name="connsiteY5" fmla="*/ 38384 h 291719"/>
              <a:gd name="connsiteX6" fmla="*/ 157375 w 291719"/>
              <a:gd name="connsiteY6" fmla="*/ 57576 h 291719"/>
              <a:gd name="connsiteX7" fmla="*/ 138183 w 291719"/>
              <a:gd name="connsiteY7" fmla="*/ 76768 h 291719"/>
              <a:gd name="connsiteX8" fmla="*/ 118991 w 291719"/>
              <a:gd name="connsiteY8" fmla="*/ 57576 h 291719"/>
              <a:gd name="connsiteX9" fmla="*/ 138183 w 291719"/>
              <a:gd name="connsiteY9" fmla="*/ 38384 h 291719"/>
              <a:gd name="connsiteX10" fmla="*/ 184244 w 291719"/>
              <a:gd name="connsiteY10" fmla="*/ 253336 h 291719"/>
              <a:gd name="connsiteX11" fmla="*/ 107476 w 291719"/>
              <a:gd name="connsiteY11" fmla="*/ 253336 h 291719"/>
              <a:gd name="connsiteX12" fmla="*/ 107476 w 291719"/>
              <a:gd name="connsiteY12" fmla="*/ 230305 h 291719"/>
              <a:gd name="connsiteX13" fmla="*/ 134345 w 291719"/>
              <a:gd name="connsiteY13" fmla="*/ 230305 h 291719"/>
              <a:gd name="connsiteX14" fmla="*/ 134345 w 291719"/>
              <a:gd name="connsiteY14" fmla="*/ 115153 h 291719"/>
              <a:gd name="connsiteX15" fmla="*/ 111314 w 291719"/>
              <a:gd name="connsiteY15" fmla="*/ 115153 h 291719"/>
              <a:gd name="connsiteX16" fmla="*/ 111314 w 291719"/>
              <a:gd name="connsiteY16" fmla="*/ 92122 h 291719"/>
              <a:gd name="connsiteX17" fmla="*/ 157375 w 291719"/>
              <a:gd name="connsiteY17" fmla="*/ 92122 h 291719"/>
              <a:gd name="connsiteX18" fmla="*/ 157375 w 291719"/>
              <a:gd name="connsiteY18" fmla="*/ 115153 h 291719"/>
              <a:gd name="connsiteX19" fmla="*/ 157375 w 291719"/>
              <a:gd name="connsiteY19" fmla="*/ 230305 h 291719"/>
              <a:gd name="connsiteX20" fmla="*/ 184244 w 291719"/>
              <a:gd name="connsiteY20" fmla="*/ 230305 h 291719"/>
              <a:gd name="connsiteX21" fmla="*/ 184244 w 291719"/>
              <a:gd name="connsiteY21" fmla="*/ 253336 h 291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91719" h="291719">
                <a:moveTo>
                  <a:pt x="145860" y="0"/>
                </a:moveTo>
                <a:cubicBezTo>
                  <a:pt x="65253" y="0"/>
                  <a:pt x="0" y="65253"/>
                  <a:pt x="0" y="145860"/>
                </a:cubicBezTo>
                <a:cubicBezTo>
                  <a:pt x="0" y="226467"/>
                  <a:pt x="65253" y="291720"/>
                  <a:pt x="145860" y="291720"/>
                </a:cubicBezTo>
                <a:cubicBezTo>
                  <a:pt x="226467" y="291720"/>
                  <a:pt x="291720" y="226467"/>
                  <a:pt x="291720" y="145860"/>
                </a:cubicBezTo>
                <a:cubicBezTo>
                  <a:pt x="291720" y="65253"/>
                  <a:pt x="226467" y="0"/>
                  <a:pt x="145860" y="0"/>
                </a:cubicBezTo>
                <a:close/>
                <a:moveTo>
                  <a:pt x="138183" y="38384"/>
                </a:moveTo>
                <a:cubicBezTo>
                  <a:pt x="148931" y="38384"/>
                  <a:pt x="157375" y="46829"/>
                  <a:pt x="157375" y="57576"/>
                </a:cubicBezTo>
                <a:cubicBezTo>
                  <a:pt x="157375" y="68324"/>
                  <a:pt x="148931" y="76768"/>
                  <a:pt x="138183" y="76768"/>
                </a:cubicBezTo>
                <a:cubicBezTo>
                  <a:pt x="127435" y="76768"/>
                  <a:pt x="118991" y="68324"/>
                  <a:pt x="118991" y="57576"/>
                </a:cubicBezTo>
                <a:cubicBezTo>
                  <a:pt x="118991" y="46829"/>
                  <a:pt x="127435" y="38384"/>
                  <a:pt x="138183" y="38384"/>
                </a:cubicBezTo>
                <a:close/>
                <a:moveTo>
                  <a:pt x="184244" y="253336"/>
                </a:moveTo>
                <a:lnTo>
                  <a:pt x="107476" y="253336"/>
                </a:lnTo>
                <a:lnTo>
                  <a:pt x="107476" y="230305"/>
                </a:lnTo>
                <a:lnTo>
                  <a:pt x="134345" y="230305"/>
                </a:lnTo>
                <a:lnTo>
                  <a:pt x="134345" y="115153"/>
                </a:lnTo>
                <a:lnTo>
                  <a:pt x="111314" y="115153"/>
                </a:lnTo>
                <a:lnTo>
                  <a:pt x="111314" y="92122"/>
                </a:lnTo>
                <a:lnTo>
                  <a:pt x="157375" y="92122"/>
                </a:lnTo>
                <a:lnTo>
                  <a:pt x="157375" y="115153"/>
                </a:lnTo>
                <a:lnTo>
                  <a:pt x="157375" y="230305"/>
                </a:lnTo>
                <a:lnTo>
                  <a:pt x="184244" y="230305"/>
                </a:lnTo>
                <a:lnTo>
                  <a:pt x="184244" y="253336"/>
                </a:lnTo>
                <a:close/>
              </a:path>
            </a:pathLst>
          </a:custGeom>
          <a:solidFill>
            <a:schemeClr val="accent2"/>
          </a:solidFill>
          <a:ln w="377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2000" noProof="0">
              <a:solidFill>
                <a:srgbClr val="211F26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21CBD391-1967-4219-A160-5D0F0009F2A4}"/>
              </a:ext>
            </a:extLst>
          </p:cNvPr>
          <p:cNvGrpSpPr/>
          <p:nvPr userDrawn="1"/>
        </p:nvGrpSpPr>
        <p:grpSpPr>
          <a:xfrm>
            <a:off x="-3786437" y="0"/>
            <a:ext cx="3699926" cy="5359349"/>
            <a:chOff x="-3786437" y="0"/>
            <a:chExt cx="3699926" cy="5359349"/>
          </a:xfrm>
        </p:grpSpPr>
        <p:sp>
          <p:nvSpPr>
            <p:cNvPr id="144" name="Rechthoek 13">
              <a:extLst>
                <a:ext uri="{FF2B5EF4-FFF2-40B4-BE49-F238E27FC236}">
                  <a16:creationId xmlns:a16="http://schemas.microsoft.com/office/drawing/2014/main" id="{5AF603FD-427A-4968-B167-99E8F2A53C9A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gradFill>
              <a:gsLst>
                <a:gs pos="0">
                  <a:schemeClr val="accent1"/>
                </a:gs>
                <a:gs pos="67000">
                  <a:srgbClr val="D53B91"/>
                </a:gs>
                <a:gs pos="33000">
                  <a:srgbClr val="E1455B"/>
                </a:gs>
                <a:gs pos="100000">
                  <a:schemeClr val="accent2"/>
                </a:gs>
              </a:gsLst>
              <a:lin ang="0" scaled="0"/>
            </a:gra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Choosing text levels</a:t>
              </a:r>
            </a:p>
          </p:txBody>
        </p:sp>
        <p:sp>
          <p:nvSpPr>
            <p:cNvPr id="145" name="Ovaal 14">
              <a:extLst>
                <a:ext uri="{FF2B5EF4-FFF2-40B4-BE49-F238E27FC236}">
                  <a16:creationId xmlns:a16="http://schemas.microsoft.com/office/drawing/2014/main" id="{95435066-5C8A-4CCE-8FB7-A16ED72E632E}"/>
                </a:ext>
              </a:extLst>
            </p:cNvPr>
            <p:cNvSpPr/>
            <p:nvPr userDrawn="1"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46" name="Ovaal 16">
              <a:extLst>
                <a:ext uri="{FF2B5EF4-FFF2-40B4-BE49-F238E27FC236}">
                  <a16:creationId xmlns:a16="http://schemas.microsoft.com/office/drawing/2014/main" id="{09C8FA56-10FF-4D74-AFCE-01617F5F8280}"/>
                </a:ext>
              </a:extLst>
            </p:cNvPr>
            <p:cNvSpPr/>
            <p:nvPr userDrawn="1"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47" name="Rechthoek 17">
              <a:extLst>
                <a:ext uri="{FF2B5EF4-FFF2-40B4-BE49-F238E27FC236}">
                  <a16:creationId xmlns:a16="http://schemas.microsoft.com/office/drawing/2014/main" id="{BA4D3E7E-7EB9-4515-8D6A-9662E3C92E41}"/>
                </a:ext>
              </a:extLst>
            </p:cNvPr>
            <p:cNvSpPr/>
            <p:nvPr userDrawn="1"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Under the tab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use the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list level-buttons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choose a text level. 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Choose from:</a:t>
              </a:r>
            </a:p>
          </p:txBody>
        </p:sp>
        <p:sp>
          <p:nvSpPr>
            <p:cNvPr id="148" name="Ovaal 19">
              <a:extLst>
                <a:ext uri="{FF2B5EF4-FFF2-40B4-BE49-F238E27FC236}">
                  <a16:creationId xmlns:a16="http://schemas.microsoft.com/office/drawing/2014/main" id="{2A47E89D-69B6-46BA-9A08-46237626B4DB}"/>
                </a:ext>
              </a:extLst>
            </p:cNvPr>
            <p:cNvSpPr/>
            <p:nvPr userDrawn="1"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49" name="Ovaal 21">
              <a:extLst>
                <a:ext uri="{FF2B5EF4-FFF2-40B4-BE49-F238E27FC236}">
                  <a16:creationId xmlns:a16="http://schemas.microsoft.com/office/drawing/2014/main" id="{E1CE74E9-6777-4739-B9CC-518828674DFB}"/>
                </a:ext>
              </a:extLst>
            </p:cNvPr>
            <p:cNvSpPr/>
            <p:nvPr userDrawn="1"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150" name="Ovaal 23">
              <a:extLst>
                <a:ext uri="{FF2B5EF4-FFF2-40B4-BE49-F238E27FC236}">
                  <a16:creationId xmlns:a16="http://schemas.microsoft.com/office/drawing/2014/main" id="{B9C8A655-54D6-4E28-AB9D-4CBE85CB4D5D}"/>
                </a:ext>
              </a:extLst>
            </p:cNvPr>
            <p:cNvSpPr/>
            <p:nvPr userDrawn="1"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151" name="Ovaal 25">
              <a:extLst>
                <a:ext uri="{FF2B5EF4-FFF2-40B4-BE49-F238E27FC236}">
                  <a16:creationId xmlns:a16="http://schemas.microsoft.com/office/drawing/2014/main" id="{40632DE6-6D22-4E81-933F-7A0EA9EA88A9}"/>
                </a:ext>
              </a:extLst>
            </p:cNvPr>
            <p:cNvSpPr/>
            <p:nvPr userDrawn="1"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152" name="Ovaal 27">
              <a:extLst>
                <a:ext uri="{FF2B5EF4-FFF2-40B4-BE49-F238E27FC236}">
                  <a16:creationId xmlns:a16="http://schemas.microsoft.com/office/drawing/2014/main" id="{0E3DBA70-55CD-4F9C-B6D3-153925DC0DA1}"/>
                </a:ext>
              </a:extLst>
            </p:cNvPr>
            <p:cNvSpPr/>
            <p:nvPr userDrawn="1"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153" name="Ovaal 29">
              <a:extLst>
                <a:ext uri="{FF2B5EF4-FFF2-40B4-BE49-F238E27FC236}">
                  <a16:creationId xmlns:a16="http://schemas.microsoft.com/office/drawing/2014/main" id="{3F47ACC2-C65F-4954-BD34-16891236C68F}"/>
                </a:ext>
              </a:extLst>
            </p:cNvPr>
            <p:cNvSpPr/>
            <p:nvPr userDrawn="1"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154" name="Ovaal 31">
              <a:extLst>
                <a:ext uri="{FF2B5EF4-FFF2-40B4-BE49-F238E27FC236}">
                  <a16:creationId xmlns:a16="http://schemas.microsoft.com/office/drawing/2014/main" id="{C0B6859A-F7C8-479D-94BD-C51B13F45314}"/>
                </a:ext>
              </a:extLst>
            </p:cNvPr>
            <p:cNvSpPr/>
            <p:nvPr userDrawn="1"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155" name="Rechthoek 33">
              <a:extLst>
                <a:ext uri="{FF2B5EF4-FFF2-40B4-BE49-F238E27FC236}">
                  <a16:creationId xmlns:a16="http://schemas.microsoft.com/office/drawing/2014/main" id="{3CC0848E-83B6-4DBB-8B31-E83D8B134F2E}"/>
                </a:ext>
              </a:extLst>
            </p:cNvPr>
            <p:cNvSpPr/>
            <p:nvPr userDrawn="1"/>
          </p:nvSpPr>
          <p:spPr>
            <a:xfrm>
              <a:off x="-3786437" y="4531349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en-GB" sz="1200" b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grpSp>
          <p:nvGrpSpPr>
            <p:cNvPr id="156" name="VOORBEELD">
              <a:extLst>
                <a:ext uri="{FF2B5EF4-FFF2-40B4-BE49-F238E27FC236}">
                  <a16:creationId xmlns:a16="http://schemas.microsoft.com/office/drawing/2014/main" id="{15425242-2570-47E4-9F4B-AA4FE537AD47}"/>
                </a:ext>
              </a:extLst>
            </p:cNvPr>
            <p:cNvGrpSpPr/>
            <p:nvPr userDrawn="1"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160" name="Rechthoek 36">
                <a:extLst>
                  <a:ext uri="{FF2B5EF4-FFF2-40B4-BE49-F238E27FC236}">
                    <a16:creationId xmlns:a16="http://schemas.microsoft.com/office/drawing/2014/main" id="{00CB75BD-C83E-4153-817E-2B56B0980D0A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GB" sz="9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Home</a:t>
                </a:r>
              </a:p>
            </p:txBody>
          </p:sp>
          <p:sp>
            <p:nvSpPr>
              <p:cNvPr id="161" name="Rechthoek 37">
                <a:extLst>
                  <a:ext uri="{FF2B5EF4-FFF2-40B4-BE49-F238E27FC236}">
                    <a16:creationId xmlns:a16="http://schemas.microsoft.com/office/drawing/2014/main" id="{9D096B6C-0EF8-4470-B175-614F8F358EFD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62" name="Groep 38">
                <a:extLst>
                  <a:ext uri="{FF2B5EF4-FFF2-40B4-BE49-F238E27FC236}">
                    <a16:creationId xmlns:a16="http://schemas.microsoft.com/office/drawing/2014/main" id="{D2EEB080-8DFB-4AD8-BDC3-20564D33EBB6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193" name="Groep 69">
                  <a:extLst>
                    <a:ext uri="{FF2B5EF4-FFF2-40B4-BE49-F238E27FC236}">
                      <a16:creationId xmlns:a16="http://schemas.microsoft.com/office/drawing/2014/main" id="{8F0D8A52-CD52-4028-99CF-031A1B0CAB4A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195" name="Rechte verbindingslijn 71">
                    <a:extLst>
                      <a:ext uri="{FF2B5EF4-FFF2-40B4-BE49-F238E27FC236}">
                        <a16:creationId xmlns:a16="http://schemas.microsoft.com/office/drawing/2014/main" id="{CD339681-C0ED-4550-B05B-9C62A973B99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96" name="Rechte verbindingslijn 72">
                    <a:extLst>
                      <a:ext uri="{FF2B5EF4-FFF2-40B4-BE49-F238E27FC236}">
                        <a16:creationId xmlns:a16="http://schemas.microsoft.com/office/drawing/2014/main" id="{AD1E9CE6-0BEC-4F2F-8DBA-BADD2F4942F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97" name="Rechte verbindingslijn 73">
                    <a:extLst>
                      <a:ext uri="{FF2B5EF4-FFF2-40B4-BE49-F238E27FC236}">
                        <a16:creationId xmlns:a16="http://schemas.microsoft.com/office/drawing/2014/main" id="{5531256A-C23A-4ADC-AC08-300BD50C2F8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98" name="Rechte verbindingslijn 74">
                    <a:extLst>
                      <a:ext uri="{FF2B5EF4-FFF2-40B4-BE49-F238E27FC236}">
                        <a16:creationId xmlns:a16="http://schemas.microsoft.com/office/drawing/2014/main" id="{0C5014D3-DAF9-4D46-B6B2-3ED053B9381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99" name="Rechte verbindingslijn 75">
                    <a:extLst>
                      <a:ext uri="{FF2B5EF4-FFF2-40B4-BE49-F238E27FC236}">
                        <a16:creationId xmlns:a16="http://schemas.microsoft.com/office/drawing/2014/main" id="{5F57BCC3-A790-4DDE-A2FA-7D4C973A69D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94" name="Pijl: rechts 70">
                  <a:extLst>
                    <a:ext uri="{FF2B5EF4-FFF2-40B4-BE49-F238E27FC236}">
                      <a16:creationId xmlns:a16="http://schemas.microsoft.com/office/drawing/2014/main" id="{12F1139D-D1AC-43F4-BB87-A409DA96CAFE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63" name="Groep 39">
                <a:extLst>
                  <a:ext uri="{FF2B5EF4-FFF2-40B4-BE49-F238E27FC236}">
                    <a16:creationId xmlns:a16="http://schemas.microsoft.com/office/drawing/2014/main" id="{94D61895-77F0-4AAC-8354-30466CFAEF4A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186" name="Groep 62">
                  <a:extLst>
                    <a:ext uri="{FF2B5EF4-FFF2-40B4-BE49-F238E27FC236}">
                      <a16:creationId xmlns:a16="http://schemas.microsoft.com/office/drawing/2014/main" id="{799F9299-EC80-44BD-9017-DAF2ECB2EBAA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188" name="Rechte verbindingslijn 64">
                    <a:extLst>
                      <a:ext uri="{FF2B5EF4-FFF2-40B4-BE49-F238E27FC236}">
                        <a16:creationId xmlns:a16="http://schemas.microsoft.com/office/drawing/2014/main" id="{77D1A5FC-886F-4586-B99E-9EB378BEBA0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89" name="Rechte verbindingslijn 65">
                    <a:extLst>
                      <a:ext uri="{FF2B5EF4-FFF2-40B4-BE49-F238E27FC236}">
                        <a16:creationId xmlns:a16="http://schemas.microsoft.com/office/drawing/2014/main" id="{E62E497B-FE25-4EA6-A9FD-145205B43B3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90" name="Rechte verbindingslijn 66">
                    <a:extLst>
                      <a:ext uri="{FF2B5EF4-FFF2-40B4-BE49-F238E27FC236}">
                        <a16:creationId xmlns:a16="http://schemas.microsoft.com/office/drawing/2014/main" id="{CEAF0B40-814E-4067-A090-26E8C382B77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91" name="Rechte verbindingslijn 67">
                    <a:extLst>
                      <a:ext uri="{FF2B5EF4-FFF2-40B4-BE49-F238E27FC236}">
                        <a16:creationId xmlns:a16="http://schemas.microsoft.com/office/drawing/2014/main" id="{48C37579-619B-48E6-9ECD-27099D1F1F8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92" name="Rechte verbindingslijn 68">
                    <a:extLst>
                      <a:ext uri="{FF2B5EF4-FFF2-40B4-BE49-F238E27FC236}">
                        <a16:creationId xmlns:a16="http://schemas.microsoft.com/office/drawing/2014/main" id="{87FDB234-3F36-4A61-B917-6A71DE9BADA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87" name="Pijl: rechts 63">
                  <a:extLst>
                    <a:ext uri="{FF2B5EF4-FFF2-40B4-BE49-F238E27FC236}">
                      <a16:creationId xmlns:a16="http://schemas.microsoft.com/office/drawing/2014/main" id="{74B7E1E5-C785-4415-A837-3A97E80969D0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164" name="Rechte verbindingslijn 40">
                <a:extLst>
                  <a:ext uri="{FF2B5EF4-FFF2-40B4-BE49-F238E27FC236}">
                    <a16:creationId xmlns:a16="http://schemas.microsoft.com/office/drawing/2014/main" id="{EC014A71-D5F1-4DAF-80E8-B1FB3FCF3798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bg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165" name="Rechte verbindingslijn 41">
                <a:extLst>
                  <a:ext uri="{FF2B5EF4-FFF2-40B4-BE49-F238E27FC236}">
                    <a16:creationId xmlns:a16="http://schemas.microsoft.com/office/drawing/2014/main" id="{B07156B8-43C7-475D-878E-8F41FCF1A82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bg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166" name="Rechthoek 42">
                <a:extLst>
                  <a:ext uri="{FF2B5EF4-FFF2-40B4-BE49-F238E27FC236}">
                    <a16:creationId xmlns:a16="http://schemas.microsoft.com/office/drawing/2014/main" id="{2D9A0B96-CCA4-476F-8E95-DD430F39DE81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up</a:t>
                </a:r>
              </a:p>
            </p:txBody>
          </p:sp>
          <p:sp>
            <p:nvSpPr>
              <p:cNvPr id="167" name="Rechthoek 43">
                <a:extLst>
                  <a:ext uri="{FF2B5EF4-FFF2-40B4-BE49-F238E27FC236}">
                    <a16:creationId xmlns:a16="http://schemas.microsoft.com/office/drawing/2014/main" id="{C19C8BB4-FFF5-458D-B7D6-EE737825DF9C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down</a:t>
                </a:r>
              </a:p>
            </p:txBody>
          </p:sp>
          <p:grpSp>
            <p:nvGrpSpPr>
              <p:cNvPr id="168" name="Groep 44">
                <a:extLst>
                  <a:ext uri="{FF2B5EF4-FFF2-40B4-BE49-F238E27FC236}">
                    <a16:creationId xmlns:a16="http://schemas.microsoft.com/office/drawing/2014/main" id="{76DD7B1A-02CF-4EAE-B284-B138F0D4B3EA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178" name="Rechthoek 54">
                  <a:extLst>
                    <a:ext uri="{FF2B5EF4-FFF2-40B4-BE49-F238E27FC236}">
                      <a16:creationId xmlns:a16="http://schemas.microsoft.com/office/drawing/2014/main" id="{FD9F396A-970E-4B29-8799-B943C4E0593D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179" name="Groep 55">
                  <a:extLst>
                    <a:ext uri="{FF2B5EF4-FFF2-40B4-BE49-F238E27FC236}">
                      <a16:creationId xmlns:a16="http://schemas.microsoft.com/office/drawing/2014/main" id="{9C7380BD-071F-4589-B121-BFC432D5A202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181" name="Rechte verbindingslijn 57">
                    <a:extLst>
                      <a:ext uri="{FF2B5EF4-FFF2-40B4-BE49-F238E27FC236}">
                        <a16:creationId xmlns:a16="http://schemas.microsoft.com/office/drawing/2014/main" id="{BDC5AF75-8A68-4915-9A14-2E2275E2A9A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82" name="Rechte verbindingslijn 58">
                    <a:extLst>
                      <a:ext uri="{FF2B5EF4-FFF2-40B4-BE49-F238E27FC236}">
                        <a16:creationId xmlns:a16="http://schemas.microsoft.com/office/drawing/2014/main" id="{CEB47ADF-0965-4A75-BB78-C7EBABBD289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83" name="Rechte verbindingslijn 59">
                    <a:extLst>
                      <a:ext uri="{FF2B5EF4-FFF2-40B4-BE49-F238E27FC236}">
                        <a16:creationId xmlns:a16="http://schemas.microsoft.com/office/drawing/2014/main" id="{DF39E2C3-2D76-4224-8E52-2E839CEC73F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84" name="Rechte verbindingslijn 60">
                    <a:extLst>
                      <a:ext uri="{FF2B5EF4-FFF2-40B4-BE49-F238E27FC236}">
                        <a16:creationId xmlns:a16="http://schemas.microsoft.com/office/drawing/2014/main" id="{1A3B4F97-1F69-474D-ABB3-6DE94B301C2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85" name="Rechte verbindingslijn 61">
                    <a:extLst>
                      <a:ext uri="{FF2B5EF4-FFF2-40B4-BE49-F238E27FC236}">
                        <a16:creationId xmlns:a16="http://schemas.microsoft.com/office/drawing/2014/main" id="{BA291C85-3F95-49A6-9F10-5BCDD97AD51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80" name="Pijl: rechts 56">
                  <a:extLst>
                    <a:ext uri="{FF2B5EF4-FFF2-40B4-BE49-F238E27FC236}">
                      <a16:creationId xmlns:a16="http://schemas.microsoft.com/office/drawing/2014/main" id="{53FF4828-676F-4508-87BE-7F9D2174A3B7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69" name="Groep 45">
                <a:extLst>
                  <a:ext uri="{FF2B5EF4-FFF2-40B4-BE49-F238E27FC236}">
                    <a16:creationId xmlns:a16="http://schemas.microsoft.com/office/drawing/2014/main" id="{4995FB6D-84EE-49FE-8CF2-87C60924ED80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170" name="Rechthoek 46">
                  <a:extLst>
                    <a:ext uri="{FF2B5EF4-FFF2-40B4-BE49-F238E27FC236}">
                      <a16:creationId xmlns:a16="http://schemas.microsoft.com/office/drawing/2014/main" id="{E37941A3-301B-4F90-9DC6-E81F0505E67F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171" name="Groep 47">
                  <a:extLst>
                    <a:ext uri="{FF2B5EF4-FFF2-40B4-BE49-F238E27FC236}">
                      <a16:creationId xmlns:a16="http://schemas.microsoft.com/office/drawing/2014/main" id="{E597417D-7452-4EB8-A4F1-152C3CF23172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173" name="Rechte verbindingslijn 49">
                    <a:extLst>
                      <a:ext uri="{FF2B5EF4-FFF2-40B4-BE49-F238E27FC236}">
                        <a16:creationId xmlns:a16="http://schemas.microsoft.com/office/drawing/2014/main" id="{A3BF3D8D-4D35-4340-A0C2-50B8040D268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74" name="Rechte verbindingslijn 50">
                    <a:extLst>
                      <a:ext uri="{FF2B5EF4-FFF2-40B4-BE49-F238E27FC236}">
                        <a16:creationId xmlns:a16="http://schemas.microsoft.com/office/drawing/2014/main" id="{82D3E04B-1AAC-4D80-A991-91AA9DFEB46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75" name="Rechte verbindingslijn 51">
                    <a:extLst>
                      <a:ext uri="{FF2B5EF4-FFF2-40B4-BE49-F238E27FC236}">
                        <a16:creationId xmlns:a16="http://schemas.microsoft.com/office/drawing/2014/main" id="{D9DDA699-57C4-4CA5-BE5B-A30919CA8E8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76" name="Rechte verbindingslijn 52">
                    <a:extLst>
                      <a:ext uri="{FF2B5EF4-FFF2-40B4-BE49-F238E27FC236}">
                        <a16:creationId xmlns:a16="http://schemas.microsoft.com/office/drawing/2014/main" id="{22ACED0A-A1AE-4E21-B2BB-2D1D2E39638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77" name="Rechte verbindingslijn 53">
                    <a:extLst>
                      <a:ext uri="{FF2B5EF4-FFF2-40B4-BE49-F238E27FC236}">
                        <a16:creationId xmlns:a16="http://schemas.microsoft.com/office/drawing/2014/main" id="{B6BA497C-BA7D-4897-9E3F-18804FE9592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72" name="Pijl: rechts 48">
                  <a:extLst>
                    <a:ext uri="{FF2B5EF4-FFF2-40B4-BE49-F238E27FC236}">
                      <a16:creationId xmlns:a16="http://schemas.microsoft.com/office/drawing/2014/main" id="{FD3C6988-F0D8-4D3C-ADD9-0E5EA92E66AF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sp>
          <p:nvSpPr>
            <p:cNvPr id="157" name="Ovaal 76">
              <a:extLst>
                <a:ext uri="{FF2B5EF4-FFF2-40B4-BE49-F238E27FC236}">
                  <a16:creationId xmlns:a16="http://schemas.microsoft.com/office/drawing/2014/main" id="{A879F76B-0A8F-4B82-977E-D27E729A3123}"/>
                </a:ext>
              </a:extLst>
            </p:cNvPr>
            <p:cNvSpPr/>
            <p:nvPr userDrawn="1"/>
          </p:nvSpPr>
          <p:spPr>
            <a:xfrm>
              <a:off x="-350728" y="4426770"/>
              <a:ext cx="244751" cy="24475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en-GB" sz="1600" cap="all" baseline="0" noProof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58" name="Graphic 163" descr="Informatie">
              <a:extLst>
                <a:ext uri="{FF2B5EF4-FFF2-40B4-BE49-F238E27FC236}">
                  <a16:creationId xmlns:a16="http://schemas.microsoft.com/office/drawing/2014/main" id="{3BDC73A2-26C1-4A74-8521-A336F5F663CE}"/>
                </a:ext>
              </a:extLst>
            </p:cNvPr>
            <p:cNvSpPr/>
            <p:nvPr userDrawn="1"/>
          </p:nvSpPr>
          <p:spPr>
            <a:xfrm>
              <a:off x="-370195" y="4407303"/>
              <a:ext cx="283684" cy="283685"/>
            </a:xfrm>
            <a:custGeom>
              <a:avLst/>
              <a:gdLst>
                <a:gd name="connsiteX0" fmla="*/ 145860 w 291719"/>
                <a:gd name="connsiteY0" fmla="*/ 0 h 291719"/>
                <a:gd name="connsiteX1" fmla="*/ 0 w 291719"/>
                <a:gd name="connsiteY1" fmla="*/ 145860 h 291719"/>
                <a:gd name="connsiteX2" fmla="*/ 145860 w 291719"/>
                <a:gd name="connsiteY2" fmla="*/ 291720 h 291719"/>
                <a:gd name="connsiteX3" fmla="*/ 291720 w 291719"/>
                <a:gd name="connsiteY3" fmla="*/ 145860 h 291719"/>
                <a:gd name="connsiteX4" fmla="*/ 145860 w 291719"/>
                <a:gd name="connsiteY4" fmla="*/ 0 h 291719"/>
                <a:gd name="connsiteX5" fmla="*/ 138183 w 291719"/>
                <a:gd name="connsiteY5" fmla="*/ 38384 h 291719"/>
                <a:gd name="connsiteX6" fmla="*/ 157375 w 291719"/>
                <a:gd name="connsiteY6" fmla="*/ 57576 h 291719"/>
                <a:gd name="connsiteX7" fmla="*/ 138183 w 291719"/>
                <a:gd name="connsiteY7" fmla="*/ 76768 h 291719"/>
                <a:gd name="connsiteX8" fmla="*/ 118991 w 291719"/>
                <a:gd name="connsiteY8" fmla="*/ 57576 h 291719"/>
                <a:gd name="connsiteX9" fmla="*/ 138183 w 291719"/>
                <a:gd name="connsiteY9" fmla="*/ 38384 h 291719"/>
                <a:gd name="connsiteX10" fmla="*/ 184244 w 291719"/>
                <a:gd name="connsiteY10" fmla="*/ 253336 h 291719"/>
                <a:gd name="connsiteX11" fmla="*/ 107476 w 291719"/>
                <a:gd name="connsiteY11" fmla="*/ 253336 h 291719"/>
                <a:gd name="connsiteX12" fmla="*/ 107476 w 291719"/>
                <a:gd name="connsiteY12" fmla="*/ 230305 h 291719"/>
                <a:gd name="connsiteX13" fmla="*/ 134345 w 291719"/>
                <a:gd name="connsiteY13" fmla="*/ 230305 h 291719"/>
                <a:gd name="connsiteX14" fmla="*/ 134345 w 291719"/>
                <a:gd name="connsiteY14" fmla="*/ 115153 h 291719"/>
                <a:gd name="connsiteX15" fmla="*/ 111314 w 291719"/>
                <a:gd name="connsiteY15" fmla="*/ 115153 h 291719"/>
                <a:gd name="connsiteX16" fmla="*/ 111314 w 291719"/>
                <a:gd name="connsiteY16" fmla="*/ 92122 h 291719"/>
                <a:gd name="connsiteX17" fmla="*/ 157375 w 291719"/>
                <a:gd name="connsiteY17" fmla="*/ 92122 h 291719"/>
                <a:gd name="connsiteX18" fmla="*/ 157375 w 291719"/>
                <a:gd name="connsiteY18" fmla="*/ 115153 h 291719"/>
                <a:gd name="connsiteX19" fmla="*/ 157375 w 291719"/>
                <a:gd name="connsiteY19" fmla="*/ 230305 h 291719"/>
                <a:gd name="connsiteX20" fmla="*/ 184244 w 291719"/>
                <a:gd name="connsiteY20" fmla="*/ 230305 h 291719"/>
                <a:gd name="connsiteX21" fmla="*/ 184244 w 291719"/>
                <a:gd name="connsiteY21" fmla="*/ 253336 h 291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1719" h="291719">
                  <a:moveTo>
                    <a:pt x="145860" y="0"/>
                  </a:moveTo>
                  <a:cubicBezTo>
                    <a:pt x="65253" y="0"/>
                    <a:pt x="0" y="65253"/>
                    <a:pt x="0" y="145860"/>
                  </a:cubicBezTo>
                  <a:cubicBezTo>
                    <a:pt x="0" y="226467"/>
                    <a:pt x="65253" y="291720"/>
                    <a:pt x="145860" y="291720"/>
                  </a:cubicBezTo>
                  <a:cubicBezTo>
                    <a:pt x="226467" y="291720"/>
                    <a:pt x="291720" y="226467"/>
                    <a:pt x="291720" y="145860"/>
                  </a:cubicBezTo>
                  <a:cubicBezTo>
                    <a:pt x="291720" y="65253"/>
                    <a:pt x="226467" y="0"/>
                    <a:pt x="145860" y="0"/>
                  </a:cubicBezTo>
                  <a:close/>
                  <a:moveTo>
                    <a:pt x="138183" y="38384"/>
                  </a:moveTo>
                  <a:cubicBezTo>
                    <a:pt x="148931" y="38384"/>
                    <a:pt x="157375" y="46829"/>
                    <a:pt x="157375" y="57576"/>
                  </a:cubicBezTo>
                  <a:cubicBezTo>
                    <a:pt x="157375" y="68324"/>
                    <a:pt x="148931" y="76768"/>
                    <a:pt x="138183" y="76768"/>
                  </a:cubicBezTo>
                  <a:cubicBezTo>
                    <a:pt x="127435" y="76768"/>
                    <a:pt x="118991" y="68324"/>
                    <a:pt x="118991" y="57576"/>
                  </a:cubicBezTo>
                  <a:cubicBezTo>
                    <a:pt x="118991" y="46829"/>
                    <a:pt x="127435" y="38384"/>
                    <a:pt x="138183" y="38384"/>
                  </a:cubicBezTo>
                  <a:close/>
                  <a:moveTo>
                    <a:pt x="184244" y="253336"/>
                  </a:moveTo>
                  <a:lnTo>
                    <a:pt x="107476" y="253336"/>
                  </a:lnTo>
                  <a:lnTo>
                    <a:pt x="107476" y="230305"/>
                  </a:lnTo>
                  <a:lnTo>
                    <a:pt x="134345" y="230305"/>
                  </a:lnTo>
                  <a:lnTo>
                    <a:pt x="134345" y="115153"/>
                  </a:lnTo>
                  <a:lnTo>
                    <a:pt x="111314" y="115153"/>
                  </a:lnTo>
                  <a:lnTo>
                    <a:pt x="111314" y="92122"/>
                  </a:lnTo>
                  <a:lnTo>
                    <a:pt x="157375" y="92122"/>
                  </a:lnTo>
                  <a:lnTo>
                    <a:pt x="157375" y="115153"/>
                  </a:lnTo>
                  <a:lnTo>
                    <a:pt x="157375" y="230305"/>
                  </a:lnTo>
                  <a:lnTo>
                    <a:pt x="184244" y="230305"/>
                  </a:lnTo>
                  <a:lnTo>
                    <a:pt x="184244" y="253336"/>
                  </a:lnTo>
                  <a:close/>
                </a:path>
              </a:pathLst>
            </a:custGeom>
            <a:solidFill>
              <a:schemeClr val="bg1"/>
            </a:solidFill>
            <a:ln w="37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2000" noProof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59" name="Tijdelijke aanduiding voor tekst 2">
              <a:extLst>
                <a:ext uri="{FF2B5EF4-FFF2-40B4-BE49-F238E27FC236}">
                  <a16:creationId xmlns:a16="http://schemas.microsoft.com/office/drawing/2014/main" id="{CFF787EF-3EE5-4C03-BD80-80C7E915B5A6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-3255019" y="1845859"/>
              <a:ext cx="2219788" cy="2564337"/>
            </a:xfrm>
            <a:prstGeom prst="rect">
              <a:avLst/>
            </a:prstGeom>
          </p:spPr>
          <p:txBody>
            <a:bodyPr vert="horz" lIns="0" tIns="0" rIns="0" bIns="0" rtlCol="0">
              <a:noAutofit/>
            </a:bodyPr>
            <a:lstStyle>
              <a:lvl1pPr marL="180000" indent="-180000" algn="l" defTabSz="719138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chemeClr val="tx1"/>
                </a:buClr>
                <a:buSzPct val="100000"/>
                <a:buFont typeface="Segoe UI Light" panose="020B0502040204020203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24000" indent="-180000" algn="l" defTabSz="719138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  <a:defRPr sz="1400" i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68000" indent="-180000" algn="l" defTabSz="719138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  <a:defRPr sz="1200" i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48000" indent="-180000" algn="l" defTabSz="719138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SzPct val="100000"/>
                <a:buFont typeface="Arial" panose="020B0604020202020204" pitchFamily="34" charset="0"/>
                <a:buChar char="•"/>
                <a:defRPr sz="1050" b="0" strike="noStrike" kern="1200" cap="none" spc="50" baseline="0">
                  <a:ln>
                    <a:noFill/>
                  </a:ln>
                  <a:solidFill>
                    <a:schemeClr val="tx1"/>
                  </a:solidFill>
                  <a:latin typeface="+mn-lt"/>
                  <a:ea typeface="+mn-ea"/>
                  <a:cs typeface="Calibri" panose="020F0502020204030204" pitchFamily="34" charset="0"/>
                </a:defRPr>
              </a:lvl4pPr>
              <a:lvl5pPr marL="0" indent="0" algn="l" defTabSz="719138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chemeClr val="tx2"/>
                </a:buClr>
                <a:buFont typeface="+mj-lt"/>
                <a:buNone/>
                <a:defRPr sz="1400" b="0" i="0" kern="1200" spc="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0" indent="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tx1"/>
                </a:buClr>
                <a:buFont typeface="+mj-lt"/>
                <a:buNone/>
                <a:defRPr sz="1600" b="1" i="0" kern="1200" cap="all" spc="50" baseline="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6pPr>
              <a:lvl7pPr marL="0" indent="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tx1"/>
                </a:buClr>
                <a:buFont typeface="+mj-lt"/>
                <a:buNone/>
                <a:defRPr sz="1600" b="1" i="0" kern="1200" cap="none" spc="50" baseline="0">
                  <a:solidFill>
                    <a:schemeClr val="accent1"/>
                  </a:solidFill>
                  <a:latin typeface="+mj-lt"/>
                  <a:ea typeface="+mn-ea"/>
                  <a:cs typeface="+mn-cs"/>
                </a:defRPr>
              </a:lvl7pPr>
              <a:lvl8pPr marL="0" indent="0" algn="l" defTabSz="914400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600"/>
                </a:spcAft>
                <a:buFont typeface="Arial" panose="020B0604020202020204" pitchFamily="34" charset="0"/>
                <a:buNone/>
                <a:defRPr sz="2000" i="1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8pPr>
              <a:lvl9pPr marL="0" indent="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1200"/>
                </a:spcAft>
                <a:buFont typeface="Arial" panose="020B0604020202020204" pitchFamily="34" charset="0"/>
                <a:buNone/>
                <a:defRPr sz="1050" b="0" kern="1200">
                  <a:solidFill>
                    <a:schemeClr val="bg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400"/>
                </a:spcBef>
                <a:spcAft>
                  <a:spcPts val="400"/>
                </a:spcAft>
                <a:buClr>
                  <a:schemeClr val="bg1"/>
                </a:buClr>
              </a:pPr>
              <a:r>
                <a:rPr lang="en-GB" sz="1200" dirty="0">
                  <a:solidFill>
                    <a:schemeClr val="bg1"/>
                  </a:solidFill>
                </a:rPr>
                <a:t>Bullet</a:t>
              </a:r>
            </a:p>
            <a:p>
              <a:pPr lvl="1">
                <a:spcBef>
                  <a:spcPts val="400"/>
                </a:spcBef>
                <a:spcAft>
                  <a:spcPts val="400"/>
                </a:spcAft>
                <a:buClr>
                  <a:schemeClr val="bg1"/>
                </a:buClr>
              </a:pPr>
              <a:r>
                <a:rPr lang="en-GB" sz="1200" dirty="0">
                  <a:solidFill>
                    <a:schemeClr val="bg1"/>
                  </a:solidFill>
                </a:rPr>
                <a:t>Sub-bullet</a:t>
              </a:r>
            </a:p>
            <a:p>
              <a:pPr lvl="2">
                <a:spcBef>
                  <a:spcPts val="400"/>
                </a:spcBef>
                <a:spcAft>
                  <a:spcPts val="400"/>
                </a:spcAft>
                <a:buClr>
                  <a:schemeClr val="bg1"/>
                </a:buClr>
              </a:pPr>
              <a:r>
                <a:rPr lang="en-GB" sz="1100" dirty="0">
                  <a:solidFill>
                    <a:schemeClr val="bg1"/>
                  </a:solidFill>
                </a:rPr>
                <a:t>Sub-sub-bullet</a:t>
              </a:r>
            </a:p>
            <a:p>
              <a:pPr lvl="3">
                <a:spcBef>
                  <a:spcPts val="400"/>
                </a:spcBef>
                <a:spcAft>
                  <a:spcPts val="400"/>
                </a:spcAft>
                <a:buClr>
                  <a:schemeClr val="bg1"/>
                </a:buClr>
              </a:pPr>
              <a:r>
                <a:rPr lang="en-GB" sz="1000" dirty="0">
                  <a:solidFill>
                    <a:schemeClr val="bg1"/>
                  </a:solidFill>
                </a:rPr>
                <a:t>Sub-sub-sub-bullet</a:t>
              </a:r>
            </a:p>
            <a:p>
              <a:pPr lvl="4">
                <a:spcBef>
                  <a:spcPts val="400"/>
                </a:spcBef>
                <a:spcAft>
                  <a:spcPts val="400"/>
                </a:spcAft>
              </a:pPr>
              <a:r>
                <a:rPr lang="en-GB" sz="1200" dirty="0">
                  <a:solidFill>
                    <a:schemeClr val="bg1"/>
                  </a:solidFill>
                </a:rPr>
                <a:t>Default text</a:t>
              </a:r>
            </a:p>
            <a:p>
              <a:pPr lvl="5">
                <a:spcBef>
                  <a:spcPts val="400"/>
                </a:spcBef>
                <a:spcAft>
                  <a:spcPts val="400"/>
                </a:spcAft>
              </a:pPr>
              <a:r>
                <a:rPr lang="en-GB" sz="1400" dirty="0">
                  <a:solidFill>
                    <a:schemeClr val="bg1"/>
                  </a:solidFill>
                </a:rPr>
                <a:t>Subtitle #1</a:t>
              </a:r>
            </a:p>
            <a:p>
              <a:pPr lvl="6">
                <a:spcBef>
                  <a:spcPts val="400"/>
                </a:spcBef>
                <a:spcAft>
                  <a:spcPts val="400"/>
                </a:spcAft>
              </a:pPr>
              <a:r>
                <a:rPr lang="en-GB" sz="1400" dirty="0">
                  <a:solidFill>
                    <a:schemeClr val="bg1"/>
                  </a:solidFill>
                </a:rPr>
                <a:t>Subtitle #2</a:t>
              </a:r>
            </a:p>
            <a:p>
              <a:pPr lvl="7">
                <a:spcBef>
                  <a:spcPts val="400"/>
                </a:spcBef>
                <a:spcAft>
                  <a:spcPts val="400"/>
                </a:spcAft>
              </a:pPr>
              <a:r>
                <a:rPr lang="en-GB" sz="1800" dirty="0">
                  <a:solidFill>
                    <a:schemeClr val="bg1"/>
                  </a:solidFill>
                </a:rPr>
                <a:t>Quote  </a:t>
              </a:r>
            </a:p>
            <a:p>
              <a:pPr lvl="8">
                <a:spcBef>
                  <a:spcPts val="400"/>
                </a:spcBef>
                <a:spcAft>
                  <a:spcPts val="400"/>
                </a:spcAft>
              </a:pPr>
              <a:r>
                <a:rPr lang="en-GB" sz="1000" dirty="0">
                  <a:solidFill>
                    <a:schemeClr val="bg1"/>
                  </a:solidFill>
                </a:rPr>
                <a:t>Source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20892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C07461-E002-4DEF-9B12-6E2A18AC52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/>
              <a:t>Add your title here</a:t>
            </a:r>
            <a:endParaRPr lang="en-GB"/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B7A82148-C556-4FAF-9205-E94E3D2E63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961D5-3D6A-447D-91F2-A44446401D3C}" type="datetime4">
              <a:rPr lang="en-GB" smtClean="0"/>
              <a:t>29 September 2023</a:t>
            </a:fld>
            <a:endParaRPr lang="en-GB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868BF533-FD99-4EC9-9BF2-4E011FFC8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GB"/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732A7E28-E122-482F-B0FF-C4230F93CD33}"/>
              </a:ext>
            </a:extLst>
          </p:cNvPr>
          <p:cNvSpPr txBox="1"/>
          <p:nvPr userDrawn="1"/>
        </p:nvSpPr>
        <p:spPr>
          <a:xfrm>
            <a:off x="0" y="-286617"/>
            <a:ext cx="3009382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GB" sz="1050" cap="all" baseline="0">
                <a:solidFill>
                  <a:schemeClr val="accent2"/>
                </a:solidFill>
              </a:rPr>
              <a:t>GRAPH</a:t>
            </a:r>
          </a:p>
        </p:txBody>
      </p:sp>
      <p:sp>
        <p:nvSpPr>
          <p:cNvPr id="11" name="Tijdelijke aanduiding voor verticale tekst 2">
            <a:extLst>
              <a:ext uri="{FF2B5EF4-FFF2-40B4-BE49-F238E27FC236}">
                <a16:creationId xmlns:a16="http://schemas.microsoft.com/office/drawing/2014/main" id="{88C315AA-940C-435E-890C-27E78254E213}"/>
              </a:ext>
            </a:extLst>
          </p:cNvPr>
          <p:cNvSpPr>
            <a:spLocks noGrp="1"/>
          </p:cNvSpPr>
          <p:nvPr>
            <p:ph type="body" orient="vert" idx="12" hasCustomPrompt="1"/>
          </p:nvPr>
        </p:nvSpPr>
        <p:spPr>
          <a:xfrm>
            <a:off x="828205" y="539119"/>
            <a:ext cx="4048595" cy="169277"/>
          </a:xfrm>
        </p:spPr>
        <p:txBody>
          <a:bodyPr vert="horz" wrap="square">
            <a:spAutoFit/>
          </a:bodyPr>
          <a:lstStyle>
            <a:lvl1pPr marL="0" indent="0">
              <a:buClr>
                <a:schemeClr val="bg1"/>
              </a:buClr>
              <a:buNone/>
              <a:defRPr sz="1100" cap="all" baseline="0">
                <a:solidFill>
                  <a:schemeClr val="tx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buClr>
                <a:schemeClr val="bg1"/>
              </a:buClr>
              <a:defRPr>
                <a:solidFill>
                  <a:schemeClr val="bg1"/>
                </a:solidFill>
              </a:defRPr>
            </a:lvl6pPr>
            <a:lvl7pPr>
              <a:buClr>
                <a:schemeClr val="bg1"/>
              </a:buCl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GB" noProof="0"/>
              <a:t>Chapter / subject</a:t>
            </a:r>
          </a:p>
        </p:txBody>
      </p:sp>
      <p:sp>
        <p:nvSpPr>
          <p:cNvPr id="77" name="Tijdelijke aanduiding voor grafiek 5">
            <a:extLst>
              <a:ext uri="{FF2B5EF4-FFF2-40B4-BE49-F238E27FC236}">
                <a16:creationId xmlns:a16="http://schemas.microsoft.com/office/drawing/2014/main" id="{734F1330-7157-496D-ADC2-19761C71A571}"/>
              </a:ext>
            </a:extLst>
          </p:cNvPr>
          <p:cNvSpPr>
            <a:spLocks noGrp="1"/>
          </p:cNvSpPr>
          <p:nvPr>
            <p:ph type="chart" sz="quarter" idx="14" hasCustomPrompt="1"/>
          </p:nvPr>
        </p:nvSpPr>
        <p:spPr>
          <a:xfrm>
            <a:off x="825739" y="1931725"/>
            <a:ext cx="10803479" cy="4102903"/>
          </a:xfrm>
          <a:noFill/>
        </p:spPr>
        <p:txBody>
          <a:bodyPr bIns="1620000" anchor="ctr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GB"/>
              <a:t>Click on the icon below </a:t>
            </a:r>
            <a:br>
              <a:rPr lang="en-GB"/>
            </a:br>
            <a:r>
              <a:rPr lang="en-GB"/>
              <a:t>to insert a graph</a:t>
            </a:r>
          </a:p>
        </p:txBody>
      </p:sp>
      <p:grpSp>
        <p:nvGrpSpPr>
          <p:cNvPr id="78" name="INSTRUCTION">
            <a:extLst>
              <a:ext uri="{FF2B5EF4-FFF2-40B4-BE49-F238E27FC236}">
                <a16:creationId xmlns:a16="http://schemas.microsoft.com/office/drawing/2014/main" id="{AD549299-70D3-4AFE-AFCE-D4526E1570BD}"/>
              </a:ext>
            </a:extLst>
          </p:cNvPr>
          <p:cNvGrpSpPr/>
          <p:nvPr userDrawn="1"/>
        </p:nvGrpSpPr>
        <p:grpSpPr>
          <a:xfrm>
            <a:off x="12377867" y="1"/>
            <a:ext cx="3593637" cy="6233352"/>
            <a:chOff x="-3786437" y="1"/>
            <a:chExt cx="3593637" cy="6233352"/>
          </a:xfrm>
        </p:grpSpPr>
        <p:grpSp>
          <p:nvGrpSpPr>
            <p:cNvPr id="79" name="Groep 78">
              <a:extLst>
                <a:ext uri="{FF2B5EF4-FFF2-40B4-BE49-F238E27FC236}">
                  <a16:creationId xmlns:a16="http://schemas.microsoft.com/office/drawing/2014/main" id="{CE8201A9-CBA8-46C9-8115-6B725170E814}"/>
                </a:ext>
              </a:extLst>
            </p:cNvPr>
            <p:cNvGrpSpPr/>
            <p:nvPr userDrawn="1"/>
          </p:nvGrpSpPr>
          <p:grpSpPr>
            <a:xfrm>
              <a:off x="-3786437" y="3752148"/>
              <a:ext cx="3593637" cy="2481205"/>
              <a:chOff x="-3786437" y="3752148"/>
              <a:chExt cx="3593637" cy="2481205"/>
            </a:xfrm>
          </p:grpSpPr>
          <p:sp>
            <p:nvSpPr>
              <p:cNvPr id="99" name="Rechthoek 98">
                <a:extLst>
                  <a:ext uri="{FF2B5EF4-FFF2-40B4-BE49-F238E27FC236}">
                    <a16:creationId xmlns:a16="http://schemas.microsoft.com/office/drawing/2014/main" id="{FE2ACA58-218E-447B-831E-8AD246A3A928}"/>
                  </a:ext>
                </a:extLst>
              </p:cNvPr>
              <p:cNvSpPr/>
              <p:nvPr userDrawn="1"/>
            </p:nvSpPr>
            <p:spPr>
              <a:xfrm>
                <a:off x="-3786165" y="3752148"/>
                <a:ext cx="3593091" cy="1752600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rgbClr val="ECECEC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1400" b="1" cap="all" baseline="0" noProof="0">
                    <a:solidFill>
                      <a:schemeClr val="accent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EDIT CHART DATA</a:t>
                </a:r>
              </a:p>
            </p:txBody>
          </p:sp>
          <p:sp>
            <p:nvSpPr>
              <p:cNvPr id="100" name="Ovaal 99">
                <a:extLst>
                  <a:ext uri="{FF2B5EF4-FFF2-40B4-BE49-F238E27FC236}">
                    <a16:creationId xmlns:a16="http://schemas.microsoft.com/office/drawing/2014/main" id="{F4C1F05C-8D31-43EC-A7B9-820A720996FB}"/>
                  </a:ext>
                </a:extLst>
              </p:cNvPr>
              <p:cNvSpPr/>
              <p:nvPr userDrawn="1"/>
            </p:nvSpPr>
            <p:spPr>
              <a:xfrm>
                <a:off x="-3603587" y="4216746"/>
                <a:ext cx="180000" cy="180000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none" lIns="0" tIns="0" rIns="0" bIns="0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1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</a:p>
            </p:txBody>
          </p:sp>
          <p:sp>
            <p:nvSpPr>
              <p:cNvPr id="101" name="Rechthoek 100">
                <a:extLst>
                  <a:ext uri="{FF2B5EF4-FFF2-40B4-BE49-F238E27FC236}">
                    <a16:creationId xmlns:a16="http://schemas.microsoft.com/office/drawing/2014/main" id="{5BFF8605-B330-41E1-B586-109DE916B567}"/>
                  </a:ext>
                </a:extLst>
              </p:cNvPr>
              <p:cNvSpPr/>
              <p:nvPr userDrawn="1"/>
            </p:nvSpPr>
            <p:spPr>
              <a:xfrm>
                <a:off x="-3319415" y="4216747"/>
                <a:ext cx="2944682" cy="327689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Click with the right mouse button on the chart</a:t>
                </a:r>
                <a:br>
                  <a:rPr kumimoji="0" lang="en-GB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kumimoji="0" lang="en-GB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and choose </a:t>
                </a:r>
                <a:r>
                  <a:rPr kumimoji="0" lang="en-GB" sz="12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‘Edit data’</a:t>
                </a:r>
                <a:r>
                  <a:rPr kumimoji="0" lang="en-GB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</p:txBody>
          </p:sp>
          <p:grpSp>
            <p:nvGrpSpPr>
              <p:cNvPr id="102" name="Groep 101">
                <a:extLst>
                  <a:ext uri="{FF2B5EF4-FFF2-40B4-BE49-F238E27FC236}">
                    <a16:creationId xmlns:a16="http://schemas.microsoft.com/office/drawing/2014/main" id="{F7BACF9D-3EC9-4A25-8681-75926D3CCB80}"/>
                  </a:ext>
                </a:extLst>
              </p:cNvPr>
              <p:cNvGrpSpPr/>
              <p:nvPr userDrawn="1"/>
            </p:nvGrpSpPr>
            <p:grpSpPr>
              <a:xfrm>
                <a:off x="-3314821" y="4656539"/>
                <a:ext cx="1495189" cy="563933"/>
                <a:chOff x="-3314821" y="3310415"/>
                <a:chExt cx="1495189" cy="563933"/>
              </a:xfrm>
            </p:grpSpPr>
            <p:sp>
              <p:nvSpPr>
                <p:cNvPr id="107" name="Rechthoek 106">
                  <a:extLst>
                    <a:ext uri="{FF2B5EF4-FFF2-40B4-BE49-F238E27FC236}">
                      <a16:creationId xmlns:a16="http://schemas.microsoft.com/office/drawing/2014/main" id="{E39456D4-1004-4923-B673-6113AC2B0261}"/>
                    </a:ext>
                  </a:extLst>
                </p:cNvPr>
                <p:cNvSpPr/>
                <p:nvPr userDrawn="1"/>
              </p:nvSpPr>
              <p:spPr>
                <a:xfrm>
                  <a:off x="-3314821" y="3310415"/>
                  <a:ext cx="1403797" cy="504851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D1D1D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8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08" name="Rechthoek 107">
                  <a:extLst>
                    <a:ext uri="{FF2B5EF4-FFF2-40B4-BE49-F238E27FC236}">
                      <a16:creationId xmlns:a16="http://schemas.microsoft.com/office/drawing/2014/main" id="{5D5B4847-1755-4D8C-BED2-10B29C866EB3}"/>
                    </a:ext>
                  </a:extLst>
                </p:cNvPr>
                <p:cNvSpPr/>
                <p:nvPr userDrawn="1"/>
              </p:nvSpPr>
              <p:spPr>
                <a:xfrm>
                  <a:off x="-3304719" y="3564140"/>
                  <a:ext cx="1387813" cy="246608"/>
                </a:xfrm>
                <a:prstGeom prst="rect">
                  <a:avLst/>
                </a:prstGeom>
                <a:solidFill>
                  <a:srgbClr val="FCE4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09" name="Tekstvak 108">
                  <a:extLst>
                    <a:ext uri="{FF2B5EF4-FFF2-40B4-BE49-F238E27FC236}">
                      <a16:creationId xmlns:a16="http://schemas.microsoft.com/office/drawing/2014/main" id="{37ECCAC7-EB31-4D7D-B061-A77E92C718F5}"/>
                    </a:ext>
                  </a:extLst>
                </p:cNvPr>
                <p:cNvSpPr txBox="1"/>
                <p:nvPr userDrawn="1"/>
              </p:nvSpPr>
              <p:spPr>
                <a:xfrm>
                  <a:off x="-3122115" y="3369117"/>
                  <a:ext cx="1258624" cy="13749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noAutofit/>
                </a:bodyPr>
                <a:lstStyle/>
                <a:p>
                  <a:pPr marL="0" algn="l" defTabSz="1217512" rtl="0" eaLnBrk="1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en-GB" sz="900" b="0" kern="1200" noProof="0">
                      <a:solidFill>
                        <a:srgbClr val="211F26"/>
                      </a:solidFill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Change chart type</a:t>
                  </a:r>
                </a:p>
              </p:txBody>
            </p:sp>
            <p:sp>
              <p:nvSpPr>
                <p:cNvPr id="110" name="Tekstvak 109">
                  <a:extLst>
                    <a:ext uri="{FF2B5EF4-FFF2-40B4-BE49-F238E27FC236}">
                      <a16:creationId xmlns:a16="http://schemas.microsoft.com/office/drawing/2014/main" id="{229B63F1-E1EA-4D3F-A3B9-794FAA4B8587}"/>
                    </a:ext>
                  </a:extLst>
                </p:cNvPr>
                <p:cNvSpPr txBox="1"/>
                <p:nvPr userDrawn="1"/>
              </p:nvSpPr>
              <p:spPr>
                <a:xfrm>
                  <a:off x="-3115840" y="3624236"/>
                  <a:ext cx="1296208" cy="126416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noAutofit/>
                </a:bodyPr>
                <a:lstStyle/>
                <a:p>
                  <a:pPr marL="0" algn="l" defTabSz="1217512" rtl="0" eaLnBrk="1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en-GB" sz="900" b="0" kern="1200" noProof="0">
                      <a:solidFill>
                        <a:srgbClr val="211F26"/>
                      </a:solidFill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Edit data</a:t>
                  </a:r>
                </a:p>
              </p:txBody>
            </p:sp>
            <p:sp>
              <p:nvSpPr>
                <p:cNvPr id="111" name="Vrije vorm: vorm 110">
                  <a:extLst>
                    <a:ext uri="{FF2B5EF4-FFF2-40B4-BE49-F238E27FC236}">
                      <a16:creationId xmlns:a16="http://schemas.microsoft.com/office/drawing/2014/main" id="{7A0131C8-89D8-49DB-B00B-736A7219323B}"/>
                    </a:ext>
                  </a:extLst>
                </p:cNvPr>
                <p:cNvSpPr/>
                <p:nvPr userDrawn="1"/>
              </p:nvSpPr>
              <p:spPr>
                <a:xfrm>
                  <a:off x="-1959834" y="3694348"/>
                  <a:ext cx="97562" cy="180000"/>
                </a:xfrm>
                <a:custGeom>
                  <a:avLst/>
                  <a:gdLst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41194 w 880280"/>
                    <a:gd name="connsiteY2" fmla="*/ 968991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27546 w 880280"/>
                    <a:gd name="connsiteY2" fmla="*/ 975815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00250 w 880280"/>
                    <a:gd name="connsiteY2" fmla="*/ 1003111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13898 w 880280"/>
                    <a:gd name="connsiteY2" fmla="*/ 996287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13898 w 880280"/>
                    <a:gd name="connsiteY2" fmla="*/ 996287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11791 w 880280"/>
                    <a:gd name="connsiteY5" fmla="*/ 900753 h 1624084"/>
                    <a:gd name="connsiteX6" fmla="*/ 880280 w 880280"/>
                    <a:gd name="connsiteY6" fmla="*/ 893929 h 1624084"/>
                    <a:gd name="connsiteX7" fmla="*/ 0 w 880280"/>
                    <a:gd name="connsiteY7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13898 w 880280"/>
                    <a:gd name="connsiteY2" fmla="*/ 996287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498144 w 880280"/>
                    <a:gd name="connsiteY5" fmla="*/ 900753 h 1624084"/>
                    <a:gd name="connsiteX6" fmla="*/ 880280 w 880280"/>
                    <a:gd name="connsiteY6" fmla="*/ 893929 h 1624084"/>
                    <a:gd name="connsiteX7" fmla="*/ 0 w 880280"/>
                    <a:gd name="connsiteY7" fmla="*/ 0 h 16240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80280" h="1624084">
                      <a:moveTo>
                        <a:pt x="0" y="0"/>
                      </a:moveTo>
                      <a:lnTo>
                        <a:pt x="0" y="1262418"/>
                      </a:lnTo>
                      <a:lnTo>
                        <a:pt x="313898" y="996287"/>
                      </a:lnTo>
                      <a:lnTo>
                        <a:pt x="620973" y="1624084"/>
                      </a:lnTo>
                      <a:lnTo>
                        <a:pt x="839337" y="1480782"/>
                      </a:lnTo>
                      <a:lnTo>
                        <a:pt x="498144" y="900753"/>
                      </a:lnTo>
                      <a:lnTo>
                        <a:pt x="880280" y="89392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1600" cap="all" baseline="0" noProof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112" name="Groep 111">
                  <a:extLst>
                    <a:ext uri="{FF2B5EF4-FFF2-40B4-BE49-F238E27FC236}">
                      <a16:creationId xmlns:a16="http://schemas.microsoft.com/office/drawing/2014/main" id="{ECA0E363-1DCE-4A30-96E4-C683B4267A77}"/>
                    </a:ext>
                  </a:extLst>
                </p:cNvPr>
                <p:cNvGrpSpPr/>
                <p:nvPr userDrawn="1"/>
              </p:nvGrpSpPr>
              <p:grpSpPr>
                <a:xfrm>
                  <a:off x="-3261976" y="3361742"/>
                  <a:ext cx="139861" cy="152244"/>
                  <a:chOff x="12574450" y="6053892"/>
                  <a:chExt cx="169232" cy="184215"/>
                </a:xfrm>
              </p:grpSpPr>
              <p:sp>
                <p:nvSpPr>
                  <p:cNvPr id="132" name="Rechthoek 131">
                    <a:extLst>
                      <a:ext uri="{FF2B5EF4-FFF2-40B4-BE49-F238E27FC236}">
                        <a16:creationId xmlns:a16="http://schemas.microsoft.com/office/drawing/2014/main" id="{98D67C50-3C0E-4CB5-A48D-02632FEBFE0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574450" y="6111529"/>
                    <a:ext cx="46293" cy="126577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2000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33" name="Rechthoek 132">
                    <a:extLst>
                      <a:ext uri="{FF2B5EF4-FFF2-40B4-BE49-F238E27FC236}">
                        <a16:creationId xmlns:a16="http://schemas.microsoft.com/office/drawing/2014/main" id="{21CD05C5-8DED-44D7-A859-F10B3F3440E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35427" y="6053892"/>
                    <a:ext cx="46293" cy="184215"/>
                  </a:xfrm>
                  <a:prstGeom prst="rect">
                    <a:avLst/>
                  </a:prstGeom>
                  <a:solidFill>
                    <a:srgbClr val="EDC87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2000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34" name="Rechthoek 133">
                    <a:extLst>
                      <a:ext uri="{FF2B5EF4-FFF2-40B4-BE49-F238E27FC236}">
                        <a16:creationId xmlns:a16="http://schemas.microsoft.com/office/drawing/2014/main" id="{3E1DDA78-5AD1-4FFC-BA4E-362C594F94F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97389" y="6094907"/>
                    <a:ext cx="46293" cy="143200"/>
                  </a:xfrm>
                  <a:prstGeom prst="rect">
                    <a:avLst/>
                  </a:prstGeom>
                  <a:solidFill>
                    <a:srgbClr val="80808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2000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113" name="Groep 112">
                  <a:extLst>
                    <a:ext uri="{FF2B5EF4-FFF2-40B4-BE49-F238E27FC236}">
                      <a16:creationId xmlns:a16="http://schemas.microsoft.com/office/drawing/2014/main" id="{A40837DE-F79E-48DE-B309-3D1B9ECA809E}"/>
                    </a:ext>
                  </a:extLst>
                </p:cNvPr>
                <p:cNvGrpSpPr/>
                <p:nvPr userDrawn="1"/>
              </p:nvGrpSpPr>
              <p:grpSpPr>
                <a:xfrm>
                  <a:off x="-3261070" y="3635199"/>
                  <a:ext cx="168905" cy="104490"/>
                  <a:chOff x="-3261070" y="3620931"/>
                  <a:chExt cx="193920" cy="119965"/>
                </a:xfrm>
              </p:grpSpPr>
              <p:sp>
                <p:nvSpPr>
                  <p:cNvPr id="114" name="Rechthoek 113">
                    <a:extLst>
                      <a:ext uri="{FF2B5EF4-FFF2-40B4-BE49-F238E27FC236}">
                        <a16:creationId xmlns:a16="http://schemas.microsoft.com/office/drawing/2014/main" id="{4ABB5DF3-EB57-4E31-B400-D91ABE285E5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3261070" y="3643881"/>
                    <a:ext cx="142985" cy="95206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2400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grpSp>
                <p:nvGrpSpPr>
                  <p:cNvPr id="115" name="Groep 114">
                    <a:extLst>
                      <a:ext uri="{FF2B5EF4-FFF2-40B4-BE49-F238E27FC236}">
                        <a16:creationId xmlns:a16="http://schemas.microsoft.com/office/drawing/2014/main" id="{48474210-6CD6-4705-A4E3-587002EF5D22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261070" y="3622063"/>
                    <a:ext cx="141113" cy="117345"/>
                    <a:chOff x="1094874" y="-878306"/>
                    <a:chExt cx="867364" cy="613611"/>
                  </a:xfrm>
                </p:grpSpPr>
                <p:cxnSp>
                  <p:nvCxnSpPr>
                    <p:cNvPr id="125" name="Rechte verbindingslijn 124">
                      <a:extLst>
                        <a:ext uri="{FF2B5EF4-FFF2-40B4-BE49-F238E27FC236}">
                          <a16:creationId xmlns:a16="http://schemas.microsoft.com/office/drawing/2014/main" id="{0621473A-56E8-4D4D-B584-8B1EDEB331DA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094874" y="-878305"/>
                      <a:ext cx="0" cy="613610"/>
                    </a:xfrm>
                    <a:prstGeom prst="line">
                      <a:avLst/>
                    </a:prstGeom>
                    <a:ln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26" name="Rechte verbindingslijn 125">
                      <a:extLst>
                        <a:ext uri="{FF2B5EF4-FFF2-40B4-BE49-F238E27FC236}">
                          <a16:creationId xmlns:a16="http://schemas.microsoft.com/office/drawing/2014/main" id="{4810360C-D906-44C9-88E3-5C9CA5C1B35A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962238" y="-878306"/>
                      <a:ext cx="0" cy="613611"/>
                    </a:xfrm>
                    <a:prstGeom prst="line">
                      <a:avLst/>
                    </a:prstGeom>
                    <a:ln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127" name="Groep 126">
                      <a:extLst>
                        <a:ext uri="{FF2B5EF4-FFF2-40B4-BE49-F238E27FC236}">
                          <a16:creationId xmlns:a16="http://schemas.microsoft.com/office/drawing/2014/main" id="{D03551B8-9CD1-4C9E-B248-FB0627E21A35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1270535" y="-878306"/>
                      <a:ext cx="526983" cy="613611"/>
                      <a:chOff x="1270535" y="-745959"/>
                      <a:chExt cx="526983" cy="481264"/>
                    </a:xfrm>
                  </p:grpSpPr>
                  <p:cxnSp>
                    <p:nvCxnSpPr>
                      <p:cNvPr id="128" name="Rechte verbindingslijn 127">
                        <a:extLst>
                          <a:ext uri="{FF2B5EF4-FFF2-40B4-BE49-F238E27FC236}">
                            <a16:creationId xmlns:a16="http://schemas.microsoft.com/office/drawing/2014/main" id="{4B0ABA6C-48FC-4BE8-BB45-D7048823140F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1446196" y="-745959"/>
                        <a:ext cx="0" cy="481264"/>
                      </a:xfrm>
                      <a:prstGeom prst="line">
                        <a:avLst/>
                      </a:prstGeom>
                      <a:ln w="3175">
                        <a:solidFill>
                          <a:srgbClr val="81818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29" name="Rechte verbindingslijn 128">
                        <a:extLst>
                          <a:ext uri="{FF2B5EF4-FFF2-40B4-BE49-F238E27FC236}">
                            <a16:creationId xmlns:a16="http://schemas.microsoft.com/office/drawing/2014/main" id="{014ABA9B-5CEE-4BC8-AA2C-218480BAC1BF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1270535" y="-745959"/>
                        <a:ext cx="0" cy="481264"/>
                      </a:xfrm>
                      <a:prstGeom prst="line">
                        <a:avLst/>
                      </a:prstGeom>
                      <a:ln w="3175">
                        <a:solidFill>
                          <a:srgbClr val="81818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0" name="Rechte verbindingslijn 129">
                        <a:extLst>
                          <a:ext uri="{FF2B5EF4-FFF2-40B4-BE49-F238E27FC236}">
                            <a16:creationId xmlns:a16="http://schemas.microsoft.com/office/drawing/2014/main" id="{6221AC1F-907A-4976-B115-6C81C9B0318B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1621857" y="-745959"/>
                        <a:ext cx="0" cy="481264"/>
                      </a:xfrm>
                      <a:prstGeom prst="line">
                        <a:avLst/>
                      </a:prstGeom>
                      <a:ln w="3175">
                        <a:solidFill>
                          <a:srgbClr val="81818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1" name="Rechte verbindingslijn 130">
                        <a:extLst>
                          <a:ext uri="{FF2B5EF4-FFF2-40B4-BE49-F238E27FC236}">
                            <a16:creationId xmlns:a16="http://schemas.microsoft.com/office/drawing/2014/main" id="{06A83A27-2C27-49D5-82B5-9FB124B85CDD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1797518" y="-745959"/>
                        <a:ext cx="0" cy="481264"/>
                      </a:xfrm>
                      <a:prstGeom prst="line">
                        <a:avLst/>
                      </a:prstGeom>
                      <a:ln w="3175">
                        <a:solidFill>
                          <a:srgbClr val="81818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cxnSp>
                <p:nvCxnSpPr>
                  <p:cNvPr id="116" name="Rechte verbindingslijn 115">
                    <a:extLst>
                      <a:ext uri="{FF2B5EF4-FFF2-40B4-BE49-F238E27FC236}">
                        <a16:creationId xmlns:a16="http://schemas.microsoft.com/office/drawing/2014/main" id="{FC65541D-DE3E-475A-A159-50E17030ABCF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 flipH="1">
                    <a:off x="-3260471" y="3739408"/>
                    <a:ext cx="143329" cy="0"/>
                  </a:xfrm>
                  <a:prstGeom prst="line">
                    <a:avLst/>
                  </a:prstGeom>
                  <a:ln w="6350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7" name="Rechte verbindingslijn 116">
                    <a:extLst>
                      <a:ext uri="{FF2B5EF4-FFF2-40B4-BE49-F238E27FC236}">
                        <a16:creationId xmlns:a16="http://schemas.microsoft.com/office/drawing/2014/main" id="{AB9F28E5-82A7-4C8C-9F71-7E876EADE6B0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 flipH="1">
                    <a:off x="-3261070" y="3713352"/>
                    <a:ext cx="142893" cy="0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8" name="Rechte verbindingslijn 117">
                    <a:extLst>
                      <a:ext uri="{FF2B5EF4-FFF2-40B4-BE49-F238E27FC236}">
                        <a16:creationId xmlns:a16="http://schemas.microsoft.com/office/drawing/2014/main" id="{FDD9889E-DF5A-4250-A953-F1FE6BD5BC22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 flipH="1">
                    <a:off x="-3261070" y="3689677"/>
                    <a:ext cx="142893" cy="0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9" name="Rechte verbindingslijn 118">
                    <a:extLst>
                      <a:ext uri="{FF2B5EF4-FFF2-40B4-BE49-F238E27FC236}">
                        <a16:creationId xmlns:a16="http://schemas.microsoft.com/office/drawing/2014/main" id="{C5ADCB50-65B2-4EB0-AB6B-BFB424879D48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 flipH="1">
                    <a:off x="-3261070" y="3663621"/>
                    <a:ext cx="142893" cy="0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20" name="Rechthoek 119">
                    <a:extLst>
                      <a:ext uri="{FF2B5EF4-FFF2-40B4-BE49-F238E27FC236}">
                        <a16:creationId xmlns:a16="http://schemas.microsoft.com/office/drawing/2014/main" id="{9D90E8BA-1F33-4894-8723-3F55685A7AD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3261070" y="3620931"/>
                    <a:ext cx="142893" cy="2491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2400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grpSp>
                <p:nvGrpSpPr>
                  <p:cNvPr id="121" name="Groep 120">
                    <a:extLst>
                      <a:ext uri="{FF2B5EF4-FFF2-40B4-BE49-F238E27FC236}">
                        <a16:creationId xmlns:a16="http://schemas.microsoft.com/office/drawing/2014/main" id="{9BC790BC-1506-4A45-983C-98095C85A257}"/>
                      </a:ext>
                    </a:extLst>
                  </p:cNvPr>
                  <p:cNvGrpSpPr/>
                  <p:nvPr userDrawn="1"/>
                </p:nvGrpSpPr>
                <p:grpSpPr>
                  <a:xfrm rot="2700000">
                    <a:off x="-3158000" y="3650045"/>
                    <a:ext cx="34350" cy="147351"/>
                    <a:chOff x="3148392" y="-836646"/>
                    <a:chExt cx="132124" cy="596095"/>
                  </a:xfrm>
                  <a:solidFill>
                    <a:srgbClr val="3399FF"/>
                  </a:solidFill>
                </p:grpSpPr>
                <p:sp>
                  <p:nvSpPr>
                    <p:cNvPr id="122" name="Rechthoek 121">
                      <a:extLst>
                        <a:ext uri="{FF2B5EF4-FFF2-40B4-BE49-F238E27FC236}">
                          <a16:creationId xmlns:a16="http://schemas.microsoft.com/office/drawing/2014/main" id="{99B6E102-2BE7-42AB-9D3F-17C2F55FF7A1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3148632" y="-725510"/>
                      <a:ext cx="131884" cy="281356"/>
                    </a:xfrm>
                    <a:prstGeom prst="rect">
                      <a:avLst/>
                    </a:prstGeom>
                    <a:solidFill>
                      <a:srgbClr val="4D82B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240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23" name="Rechthoek: afgeronde bovenhoeken 122">
                      <a:extLst>
                        <a:ext uri="{FF2B5EF4-FFF2-40B4-BE49-F238E27FC236}">
                          <a16:creationId xmlns:a16="http://schemas.microsoft.com/office/drawing/2014/main" id="{44BAEE60-1290-47F3-9177-1259030AA15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3148556" y="-836646"/>
                      <a:ext cx="131882" cy="87614"/>
                    </a:xfrm>
                    <a:prstGeom prst="round2SameRect">
                      <a:avLst>
                        <a:gd name="adj1" fmla="val 50000"/>
                        <a:gd name="adj2" fmla="val 0"/>
                      </a:avLst>
                    </a:prstGeom>
                    <a:solidFill>
                      <a:srgbClr val="4D82B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240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24" name="Gelijkbenige driehoek 123">
                      <a:extLst>
                        <a:ext uri="{FF2B5EF4-FFF2-40B4-BE49-F238E27FC236}">
                          <a16:creationId xmlns:a16="http://schemas.microsoft.com/office/drawing/2014/main" id="{B6155987-3F81-40CB-B00E-B0E0C9381DB8}"/>
                        </a:ext>
                      </a:extLst>
                    </p:cNvPr>
                    <p:cNvSpPr/>
                    <p:nvPr userDrawn="1"/>
                  </p:nvSpPr>
                  <p:spPr>
                    <a:xfrm rot="10800000">
                      <a:off x="3148392" y="-420304"/>
                      <a:ext cx="131887" cy="179753"/>
                    </a:xfrm>
                    <a:prstGeom prst="triangle">
                      <a:avLst/>
                    </a:prstGeom>
                    <a:solidFill>
                      <a:srgbClr val="4D82B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240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</p:grpSp>
          </p:grpSp>
          <p:sp>
            <p:nvSpPr>
              <p:cNvPr id="103" name="Rechthoek 102">
                <a:extLst>
                  <a:ext uri="{FF2B5EF4-FFF2-40B4-BE49-F238E27FC236}">
                    <a16:creationId xmlns:a16="http://schemas.microsoft.com/office/drawing/2014/main" id="{6B82644D-B25B-4496-A159-946C3825ED01}"/>
                  </a:ext>
                </a:extLst>
              </p:cNvPr>
              <p:cNvSpPr/>
              <p:nvPr userDrawn="1"/>
            </p:nvSpPr>
            <p:spPr>
              <a:xfrm>
                <a:off x="-3786437" y="5405353"/>
                <a:ext cx="3593637" cy="828000"/>
              </a:xfrm>
              <a:prstGeom prst="rect">
                <a:avLst/>
              </a:prstGeom>
              <a:solidFill>
                <a:srgbClr val="ECECEC"/>
              </a:solidFill>
              <a:ln w="6350">
                <a:solidFill>
                  <a:srgbClr val="ECECE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1200" b="1" cap="all" baseline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Want to know more?</a:t>
                </a:r>
                <a:br>
                  <a:rPr lang="en-GB" sz="1200" cap="all" baseline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lang="en-GB" sz="1200" cap="none" baseline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Go to the instruction slide </a:t>
                </a:r>
                <a:r>
                  <a:rPr lang="en-GB" sz="1200" b="1" cap="none" baseline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‘VIDEO INSTRUCTIONS’</a:t>
                </a:r>
                <a:r>
                  <a:rPr lang="en-GB" sz="1200" cap="none" baseline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  <a:br>
                  <a:rPr lang="en-GB" sz="1200" cap="none" baseline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lang="en-GB" sz="1200" cap="none" baseline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You’ll find it at the beginning of the presentation</a:t>
                </a:r>
                <a:br>
                  <a:rPr lang="en-GB" sz="1200" cap="none" baseline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lang="en-GB" sz="1200" cap="none" baseline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or insert it via </a:t>
                </a:r>
                <a:r>
                  <a:rPr lang="en-GB" sz="1200" i="1" cap="none" baseline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‘Home’</a:t>
                </a:r>
                <a:r>
                  <a:rPr lang="en-GB" sz="1200" cap="none" baseline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&gt; </a:t>
                </a:r>
                <a:r>
                  <a:rPr lang="en-GB" sz="1200" i="1" cap="none" baseline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‘New Slide’.</a:t>
                </a:r>
              </a:p>
            </p:txBody>
          </p:sp>
        </p:grpSp>
        <p:grpSp>
          <p:nvGrpSpPr>
            <p:cNvPr id="80" name="INSTRUCTIE">
              <a:extLst>
                <a:ext uri="{FF2B5EF4-FFF2-40B4-BE49-F238E27FC236}">
                  <a16:creationId xmlns:a16="http://schemas.microsoft.com/office/drawing/2014/main" id="{E1366D6E-01C6-43EB-A484-969CFE51D325}"/>
                </a:ext>
              </a:extLst>
            </p:cNvPr>
            <p:cNvGrpSpPr/>
            <p:nvPr userDrawn="1"/>
          </p:nvGrpSpPr>
          <p:grpSpPr>
            <a:xfrm>
              <a:off x="-3786165" y="1"/>
              <a:ext cx="3593091" cy="3570215"/>
              <a:chOff x="-3786165" y="1"/>
              <a:chExt cx="3593091" cy="3570215"/>
            </a:xfrm>
          </p:grpSpPr>
          <p:sp>
            <p:nvSpPr>
              <p:cNvPr id="81" name="Rechthoek 80">
                <a:extLst>
                  <a:ext uri="{FF2B5EF4-FFF2-40B4-BE49-F238E27FC236}">
                    <a16:creationId xmlns:a16="http://schemas.microsoft.com/office/drawing/2014/main" id="{CDF0E706-5B37-4C3E-8BC0-DFEB0556BDE9}"/>
                  </a:ext>
                </a:extLst>
              </p:cNvPr>
              <p:cNvSpPr/>
              <p:nvPr userDrawn="1"/>
            </p:nvSpPr>
            <p:spPr>
              <a:xfrm>
                <a:off x="-3786165" y="1"/>
                <a:ext cx="3593091" cy="3570215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rgbClr val="ECECEC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1400" b="1" cap="all" baseline="0" noProof="0">
                    <a:solidFill>
                      <a:schemeClr val="accent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Insert/FORMAT A Chart</a:t>
                </a:r>
              </a:p>
            </p:txBody>
          </p:sp>
          <p:sp>
            <p:nvSpPr>
              <p:cNvPr id="82" name="Ovaal 81">
                <a:extLst>
                  <a:ext uri="{FF2B5EF4-FFF2-40B4-BE49-F238E27FC236}">
                    <a16:creationId xmlns:a16="http://schemas.microsoft.com/office/drawing/2014/main" id="{2ECBA749-E8B3-4A51-B4D6-45A6B877D6F6}"/>
                  </a:ext>
                </a:extLst>
              </p:cNvPr>
              <p:cNvSpPr/>
              <p:nvPr userDrawn="1"/>
            </p:nvSpPr>
            <p:spPr>
              <a:xfrm>
                <a:off x="-3603587" y="465324"/>
                <a:ext cx="180000" cy="180000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none" lIns="0" tIns="0" rIns="0" bIns="0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1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</a:p>
            </p:txBody>
          </p:sp>
          <p:sp>
            <p:nvSpPr>
              <p:cNvPr id="83" name="Rechthoek 82">
                <a:extLst>
                  <a:ext uri="{FF2B5EF4-FFF2-40B4-BE49-F238E27FC236}">
                    <a16:creationId xmlns:a16="http://schemas.microsoft.com/office/drawing/2014/main" id="{84FFDA3B-FC3B-44A0-B888-4C3F3763B614}"/>
                  </a:ext>
                </a:extLst>
              </p:cNvPr>
              <p:cNvSpPr/>
              <p:nvPr userDrawn="1"/>
            </p:nvSpPr>
            <p:spPr>
              <a:xfrm>
                <a:off x="-3319415" y="465324"/>
                <a:ext cx="2944682" cy="658026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If necessary, delete the existing chart</a:t>
                </a:r>
                <a:br>
                  <a:rPr kumimoji="0" lang="en-GB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kumimoji="0" lang="en-GB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by using the </a:t>
                </a:r>
                <a:r>
                  <a:rPr kumimoji="0" lang="en-GB" sz="12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‘Backspace key’</a:t>
                </a:r>
                <a:r>
                  <a:rPr kumimoji="0" lang="en-GB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 Click on</a:t>
                </a:r>
                <a:br>
                  <a:rPr kumimoji="0" lang="en-GB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kumimoji="0" lang="en-GB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the pictogram to insert a new chart</a:t>
                </a:r>
                <a:br>
                  <a:rPr kumimoji="0" lang="en-GB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kumimoji="0" lang="en-GB" sz="1200" b="0" i="1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(see example below)</a:t>
                </a:r>
                <a:r>
                  <a:rPr kumimoji="0" lang="en-GB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</p:txBody>
          </p:sp>
          <p:sp>
            <p:nvSpPr>
              <p:cNvPr id="84" name="Ovaal 83">
                <a:extLst>
                  <a:ext uri="{FF2B5EF4-FFF2-40B4-BE49-F238E27FC236}">
                    <a16:creationId xmlns:a16="http://schemas.microsoft.com/office/drawing/2014/main" id="{5CF3E1A8-446C-4C86-84A0-13CE04ED53EB}"/>
                  </a:ext>
                </a:extLst>
              </p:cNvPr>
              <p:cNvSpPr/>
              <p:nvPr userDrawn="1"/>
            </p:nvSpPr>
            <p:spPr>
              <a:xfrm>
                <a:off x="-3603587" y="1729709"/>
                <a:ext cx="180000" cy="180000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none" lIns="0" tIns="0" rIns="0" bIns="0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1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</a:p>
            </p:txBody>
          </p:sp>
          <p:sp>
            <p:nvSpPr>
              <p:cNvPr id="85" name="Rechthoek 84">
                <a:extLst>
                  <a:ext uri="{FF2B5EF4-FFF2-40B4-BE49-F238E27FC236}">
                    <a16:creationId xmlns:a16="http://schemas.microsoft.com/office/drawing/2014/main" id="{56C88143-202F-477B-ACF6-B244A7E0D6F8}"/>
                  </a:ext>
                </a:extLst>
              </p:cNvPr>
              <p:cNvSpPr/>
              <p:nvPr userDrawn="1"/>
            </p:nvSpPr>
            <p:spPr>
              <a:xfrm>
                <a:off x="-3319415" y="1729710"/>
                <a:ext cx="2944682" cy="326338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Select the preferred chart</a:t>
                </a:r>
                <a:br>
                  <a:rPr kumimoji="0" lang="en-GB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kumimoji="0" lang="en-GB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and click on  </a:t>
                </a:r>
                <a:r>
                  <a:rPr kumimoji="0" lang="en-GB" sz="12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‘Insert’</a:t>
                </a:r>
                <a:r>
                  <a:rPr kumimoji="0" lang="en-GB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</p:txBody>
          </p:sp>
          <p:grpSp>
            <p:nvGrpSpPr>
              <p:cNvPr id="86" name="Groep 85">
                <a:extLst>
                  <a:ext uri="{FF2B5EF4-FFF2-40B4-BE49-F238E27FC236}">
                    <a16:creationId xmlns:a16="http://schemas.microsoft.com/office/drawing/2014/main" id="{E783BE37-0577-4940-A0DC-204632B4E770}"/>
                  </a:ext>
                </a:extLst>
              </p:cNvPr>
              <p:cNvGrpSpPr/>
              <p:nvPr userDrawn="1"/>
            </p:nvGrpSpPr>
            <p:grpSpPr>
              <a:xfrm>
                <a:off x="-3311319" y="2164285"/>
                <a:ext cx="825500" cy="209550"/>
                <a:chOff x="13504624" y="2482850"/>
                <a:chExt cx="825500" cy="209550"/>
              </a:xfrm>
            </p:grpSpPr>
            <p:sp>
              <p:nvSpPr>
                <p:cNvPr id="96" name="Rechthoek 95">
                  <a:extLst>
                    <a:ext uri="{FF2B5EF4-FFF2-40B4-BE49-F238E27FC236}">
                      <a16:creationId xmlns:a16="http://schemas.microsoft.com/office/drawing/2014/main" id="{9DF8F4B0-9C28-410D-9B8F-CEF6BF1B5BBE}"/>
                    </a:ext>
                  </a:extLst>
                </p:cNvPr>
                <p:cNvSpPr/>
                <p:nvPr userDrawn="1"/>
              </p:nvSpPr>
              <p:spPr>
                <a:xfrm>
                  <a:off x="13504624" y="2482850"/>
                  <a:ext cx="825500" cy="209550"/>
                </a:xfrm>
                <a:prstGeom prst="rect">
                  <a:avLst/>
                </a:prstGeom>
                <a:solidFill>
                  <a:srgbClr val="E5F1FB"/>
                </a:solidFill>
                <a:ln w="12700">
                  <a:solidFill>
                    <a:srgbClr val="0B7ED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72000" tIns="0" rIns="28800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 algn="ctr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en-GB" sz="900" b="0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Insert</a:t>
                  </a:r>
                </a:p>
              </p:txBody>
            </p:sp>
            <p:cxnSp>
              <p:nvCxnSpPr>
                <p:cNvPr id="97" name="Rechte verbindingslijn 96">
                  <a:extLst>
                    <a:ext uri="{FF2B5EF4-FFF2-40B4-BE49-F238E27FC236}">
                      <a16:creationId xmlns:a16="http://schemas.microsoft.com/office/drawing/2014/main" id="{6226D790-F484-4F2E-BB80-A4C88237BB19}"/>
                    </a:ext>
                  </a:extLst>
                </p:cNvPr>
                <p:cNvCxnSpPr/>
                <p:nvPr userDrawn="1"/>
              </p:nvCxnSpPr>
              <p:spPr>
                <a:xfrm>
                  <a:off x="14155269" y="2515250"/>
                  <a:ext cx="0" cy="142717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44546A"/>
                  </a:solidFill>
                  <a:prstDash val="solid"/>
                </a:ln>
                <a:effectLst/>
              </p:spPr>
            </p:cxnSp>
            <p:sp>
              <p:nvSpPr>
                <p:cNvPr id="98" name="Gelijkbenige driehoek 97">
                  <a:extLst>
                    <a:ext uri="{FF2B5EF4-FFF2-40B4-BE49-F238E27FC236}">
                      <a16:creationId xmlns:a16="http://schemas.microsoft.com/office/drawing/2014/main" id="{820F04E4-BC01-4915-9AD2-6C1981E42652}"/>
                    </a:ext>
                  </a:extLst>
                </p:cNvPr>
                <p:cNvSpPr/>
                <p:nvPr userDrawn="1"/>
              </p:nvSpPr>
              <p:spPr>
                <a:xfrm rot="10800000">
                  <a:off x="14196089" y="2566904"/>
                  <a:ext cx="86866" cy="51147"/>
                </a:xfrm>
                <a:prstGeom prst="triangl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9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87" name="Groep 86">
                <a:extLst>
                  <a:ext uri="{FF2B5EF4-FFF2-40B4-BE49-F238E27FC236}">
                    <a16:creationId xmlns:a16="http://schemas.microsoft.com/office/drawing/2014/main" id="{CC32819E-EB71-407E-B141-5FE664F1A107}"/>
                  </a:ext>
                </a:extLst>
              </p:cNvPr>
              <p:cNvGrpSpPr/>
              <p:nvPr userDrawn="1"/>
            </p:nvGrpSpPr>
            <p:grpSpPr>
              <a:xfrm>
                <a:off x="-3316599" y="1232480"/>
                <a:ext cx="289372" cy="314992"/>
                <a:chOff x="7322769" y="-310267"/>
                <a:chExt cx="289372" cy="314992"/>
              </a:xfrm>
            </p:grpSpPr>
            <p:sp>
              <p:nvSpPr>
                <p:cNvPr id="93" name="Rechthoek 92">
                  <a:extLst>
                    <a:ext uri="{FF2B5EF4-FFF2-40B4-BE49-F238E27FC236}">
                      <a16:creationId xmlns:a16="http://schemas.microsoft.com/office/drawing/2014/main" id="{5D33EBBA-3381-49F5-B0AB-50CB66858F9B}"/>
                    </a:ext>
                  </a:extLst>
                </p:cNvPr>
                <p:cNvSpPr/>
                <p:nvPr userDrawn="1"/>
              </p:nvSpPr>
              <p:spPr>
                <a:xfrm>
                  <a:off x="7322769" y="-211712"/>
                  <a:ext cx="79156" cy="216437"/>
                </a:xfrm>
                <a:prstGeom prst="rect">
                  <a:avLst/>
                </a:pr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94" name="Rechthoek 93">
                  <a:extLst>
                    <a:ext uri="{FF2B5EF4-FFF2-40B4-BE49-F238E27FC236}">
                      <a16:creationId xmlns:a16="http://schemas.microsoft.com/office/drawing/2014/main" id="{8006D81B-55AF-4721-8122-1A6ADB7C10CA}"/>
                    </a:ext>
                  </a:extLst>
                </p:cNvPr>
                <p:cNvSpPr/>
                <p:nvPr userDrawn="1"/>
              </p:nvSpPr>
              <p:spPr>
                <a:xfrm>
                  <a:off x="7427035" y="-310267"/>
                  <a:ext cx="79156" cy="314992"/>
                </a:xfrm>
                <a:prstGeom prst="rect">
                  <a:avLst/>
                </a:prstGeom>
                <a:solidFill>
                  <a:srgbClr val="FFCC6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95" name="Rechthoek 94">
                  <a:extLst>
                    <a:ext uri="{FF2B5EF4-FFF2-40B4-BE49-F238E27FC236}">
                      <a16:creationId xmlns:a16="http://schemas.microsoft.com/office/drawing/2014/main" id="{43476D6C-FA32-45CC-A136-CBCE02D08E41}"/>
                    </a:ext>
                  </a:extLst>
                </p:cNvPr>
                <p:cNvSpPr/>
                <p:nvPr userDrawn="1"/>
              </p:nvSpPr>
              <p:spPr>
                <a:xfrm>
                  <a:off x="7532985" y="-240134"/>
                  <a:ext cx="79156" cy="244859"/>
                </a:xfrm>
                <a:prstGeom prst="rect">
                  <a:avLst/>
                </a:prstGeom>
                <a:solidFill>
                  <a:srgbClr val="80808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88" name="Ovaal 87">
                <a:extLst>
                  <a:ext uri="{FF2B5EF4-FFF2-40B4-BE49-F238E27FC236}">
                    <a16:creationId xmlns:a16="http://schemas.microsoft.com/office/drawing/2014/main" id="{FDE22633-429E-483E-92F7-15CCD18CB0A7}"/>
                  </a:ext>
                </a:extLst>
              </p:cNvPr>
              <p:cNvSpPr/>
              <p:nvPr userDrawn="1"/>
            </p:nvSpPr>
            <p:spPr>
              <a:xfrm>
                <a:off x="-3603587" y="2555608"/>
                <a:ext cx="180000" cy="180000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none" lIns="0" tIns="0" rIns="0" bIns="0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1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3</a:t>
                </a:r>
              </a:p>
            </p:txBody>
          </p:sp>
          <p:sp>
            <p:nvSpPr>
              <p:cNvPr id="89" name="Rechthoek 88">
                <a:extLst>
                  <a:ext uri="{FF2B5EF4-FFF2-40B4-BE49-F238E27FC236}">
                    <a16:creationId xmlns:a16="http://schemas.microsoft.com/office/drawing/2014/main" id="{D8E4243C-7994-42F3-8956-56F8317F6D9F}"/>
                  </a:ext>
                </a:extLst>
              </p:cNvPr>
              <p:cNvSpPr/>
              <p:nvPr userDrawn="1"/>
            </p:nvSpPr>
            <p:spPr>
              <a:xfrm>
                <a:off x="-3319415" y="2555610"/>
                <a:ext cx="2944682" cy="476860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When you want to change the lay-out of the chart, select the preferred part of the chart and go to the tab </a:t>
                </a:r>
                <a:r>
                  <a:rPr kumimoji="0" lang="en-GB" sz="12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‘Format’.</a:t>
                </a:r>
                <a:endPara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90" name="Groep 89">
                <a:extLst>
                  <a:ext uri="{FF2B5EF4-FFF2-40B4-BE49-F238E27FC236}">
                    <a16:creationId xmlns:a16="http://schemas.microsoft.com/office/drawing/2014/main" id="{76944C73-166E-48DF-91B7-337E86A1D787}"/>
                  </a:ext>
                </a:extLst>
              </p:cNvPr>
              <p:cNvGrpSpPr/>
              <p:nvPr userDrawn="1"/>
            </p:nvGrpSpPr>
            <p:grpSpPr>
              <a:xfrm>
                <a:off x="-3312582" y="3144513"/>
                <a:ext cx="576000" cy="246597"/>
                <a:chOff x="-3312582" y="1060763"/>
                <a:chExt cx="576000" cy="246597"/>
              </a:xfrm>
            </p:grpSpPr>
            <p:sp>
              <p:nvSpPr>
                <p:cNvPr id="91" name="Rechthoek 90">
                  <a:extLst>
                    <a:ext uri="{FF2B5EF4-FFF2-40B4-BE49-F238E27FC236}">
                      <a16:creationId xmlns:a16="http://schemas.microsoft.com/office/drawing/2014/main" id="{67D8F930-7F3D-4D70-9B24-0A57C8430B09}"/>
                    </a:ext>
                  </a:extLst>
                </p:cNvPr>
                <p:cNvSpPr/>
                <p:nvPr userDrawn="1"/>
              </p:nvSpPr>
              <p:spPr>
                <a:xfrm>
                  <a:off x="-3312582" y="1060763"/>
                  <a:ext cx="576000" cy="215451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GB" sz="1050" b="1" noProof="0">
                      <a:solidFill>
                        <a:srgbClr val="B74629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Format</a:t>
                  </a:r>
                </a:p>
              </p:txBody>
            </p:sp>
            <p:sp>
              <p:nvSpPr>
                <p:cNvPr id="92" name="Rechthoek 91">
                  <a:extLst>
                    <a:ext uri="{FF2B5EF4-FFF2-40B4-BE49-F238E27FC236}">
                      <a16:creationId xmlns:a16="http://schemas.microsoft.com/office/drawing/2014/main" id="{37DB1C71-F6EB-4033-93AA-2FF83E299E58}"/>
                    </a:ext>
                  </a:extLst>
                </p:cNvPr>
                <p:cNvSpPr/>
                <p:nvPr userDrawn="1"/>
              </p:nvSpPr>
              <p:spPr>
                <a:xfrm>
                  <a:off x="-3312582" y="1280189"/>
                  <a:ext cx="576000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  <p:sp>
        <p:nvSpPr>
          <p:cNvPr id="135" name="Graphic 163" descr="Informatie">
            <a:extLst>
              <a:ext uri="{FF2B5EF4-FFF2-40B4-BE49-F238E27FC236}">
                <a16:creationId xmlns:a16="http://schemas.microsoft.com/office/drawing/2014/main" id="{A2F09D22-B097-4267-AACF-9AAFAC1CF885}"/>
              </a:ext>
            </a:extLst>
          </p:cNvPr>
          <p:cNvSpPr/>
          <p:nvPr userDrawn="1"/>
        </p:nvSpPr>
        <p:spPr>
          <a:xfrm>
            <a:off x="15805752" y="5258909"/>
            <a:ext cx="283684" cy="283685"/>
          </a:xfrm>
          <a:custGeom>
            <a:avLst/>
            <a:gdLst>
              <a:gd name="connsiteX0" fmla="*/ 145860 w 291719"/>
              <a:gd name="connsiteY0" fmla="*/ 0 h 291719"/>
              <a:gd name="connsiteX1" fmla="*/ 0 w 291719"/>
              <a:gd name="connsiteY1" fmla="*/ 145860 h 291719"/>
              <a:gd name="connsiteX2" fmla="*/ 145860 w 291719"/>
              <a:gd name="connsiteY2" fmla="*/ 291720 h 291719"/>
              <a:gd name="connsiteX3" fmla="*/ 291720 w 291719"/>
              <a:gd name="connsiteY3" fmla="*/ 145860 h 291719"/>
              <a:gd name="connsiteX4" fmla="*/ 145860 w 291719"/>
              <a:gd name="connsiteY4" fmla="*/ 0 h 291719"/>
              <a:gd name="connsiteX5" fmla="*/ 138183 w 291719"/>
              <a:gd name="connsiteY5" fmla="*/ 38384 h 291719"/>
              <a:gd name="connsiteX6" fmla="*/ 157375 w 291719"/>
              <a:gd name="connsiteY6" fmla="*/ 57576 h 291719"/>
              <a:gd name="connsiteX7" fmla="*/ 138183 w 291719"/>
              <a:gd name="connsiteY7" fmla="*/ 76768 h 291719"/>
              <a:gd name="connsiteX8" fmla="*/ 118991 w 291719"/>
              <a:gd name="connsiteY8" fmla="*/ 57576 h 291719"/>
              <a:gd name="connsiteX9" fmla="*/ 138183 w 291719"/>
              <a:gd name="connsiteY9" fmla="*/ 38384 h 291719"/>
              <a:gd name="connsiteX10" fmla="*/ 184244 w 291719"/>
              <a:gd name="connsiteY10" fmla="*/ 253336 h 291719"/>
              <a:gd name="connsiteX11" fmla="*/ 107476 w 291719"/>
              <a:gd name="connsiteY11" fmla="*/ 253336 h 291719"/>
              <a:gd name="connsiteX12" fmla="*/ 107476 w 291719"/>
              <a:gd name="connsiteY12" fmla="*/ 230305 h 291719"/>
              <a:gd name="connsiteX13" fmla="*/ 134345 w 291719"/>
              <a:gd name="connsiteY13" fmla="*/ 230305 h 291719"/>
              <a:gd name="connsiteX14" fmla="*/ 134345 w 291719"/>
              <a:gd name="connsiteY14" fmla="*/ 115153 h 291719"/>
              <a:gd name="connsiteX15" fmla="*/ 111314 w 291719"/>
              <a:gd name="connsiteY15" fmla="*/ 115153 h 291719"/>
              <a:gd name="connsiteX16" fmla="*/ 111314 w 291719"/>
              <a:gd name="connsiteY16" fmla="*/ 92122 h 291719"/>
              <a:gd name="connsiteX17" fmla="*/ 157375 w 291719"/>
              <a:gd name="connsiteY17" fmla="*/ 92122 h 291719"/>
              <a:gd name="connsiteX18" fmla="*/ 157375 w 291719"/>
              <a:gd name="connsiteY18" fmla="*/ 115153 h 291719"/>
              <a:gd name="connsiteX19" fmla="*/ 157375 w 291719"/>
              <a:gd name="connsiteY19" fmla="*/ 230305 h 291719"/>
              <a:gd name="connsiteX20" fmla="*/ 184244 w 291719"/>
              <a:gd name="connsiteY20" fmla="*/ 230305 h 291719"/>
              <a:gd name="connsiteX21" fmla="*/ 184244 w 291719"/>
              <a:gd name="connsiteY21" fmla="*/ 253336 h 291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91719" h="291719">
                <a:moveTo>
                  <a:pt x="145860" y="0"/>
                </a:moveTo>
                <a:cubicBezTo>
                  <a:pt x="65253" y="0"/>
                  <a:pt x="0" y="65253"/>
                  <a:pt x="0" y="145860"/>
                </a:cubicBezTo>
                <a:cubicBezTo>
                  <a:pt x="0" y="226467"/>
                  <a:pt x="65253" y="291720"/>
                  <a:pt x="145860" y="291720"/>
                </a:cubicBezTo>
                <a:cubicBezTo>
                  <a:pt x="226467" y="291720"/>
                  <a:pt x="291720" y="226467"/>
                  <a:pt x="291720" y="145860"/>
                </a:cubicBezTo>
                <a:cubicBezTo>
                  <a:pt x="291720" y="65253"/>
                  <a:pt x="226467" y="0"/>
                  <a:pt x="145860" y="0"/>
                </a:cubicBezTo>
                <a:close/>
                <a:moveTo>
                  <a:pt x="138183" y="38384"/>
                </a:moveTo>
                <a:cubicBezTo>
                  <a:pt x="148931" y="38384"/>
                  <a:pt x="157375" y="46829"/>
                  <a:pt x="157375" y="57576"/>
                </a:cubicBezTo>
                <a:cubicBezTo>
                  <a:pt x="157375" y="68324"/>
                  <a:pt x="148931" y="76768"/>
                  <a:pt x="138183" y="76768"/>
                </a:cubicBezTo>
                <a:cubicBezTo>
                  <a:pt x="127435" y="76768"/>
                  <a:pt x="118991" y="68324"/>
                  <a:pt x="118991" y="57576"/>
                </a:cubicBezTo>
                <a:cubicBezTo>
                  <a:pt x="118991" y="46829"/>
                  <a:pt x="127435" y="38384"/>
                  <a:pt x="138183" y="38384"/>
                </a:cubicBezTo>
                <a:close/>
                <a:moveTo>
                  <a:pt x="184244" y="253336"/>
                </a:moveTo>
                <a:lnTo>
                  <a:pt x="107476" y="253336"/>
                </a:lnTo>
                <a:lnTo>
                  <a:pt x="107476" y="230305"/>
                </a:lnTo>
                <a:lnTo>
                  <a:pt x="134345" y="230305"/>
                </a:lnTo>
                <a:lnTo>
                  <a:pt x="134345" y="115153"/>
                </a:lnTo>
                <a:lnTo>
                  <a:pt x="111314" y="115153"/>
                </a:lnTo>
                <a:lnTo>
                  <a:pt x="111314" y="92122"/>
                </a:lnTo>
                <a:lnTo>
                  <a:pt x="157375" y="92122"/>
                </a:lnTo>
                <a:lnTo>
                  <a:pt x="157375" y="115153"/>
                </a:lnTo>
                <a:lnTo>
                  <a:pt x="157375" y="230305"/>
                </a:lnTo>
                <a:lnTo>
                  <a:pt x="184244" y="230305"/>
                </a:lnTo>
                <a:lnTo>
                  <a:pt x="184244" y="253336"/>
                </a:lnTo>
                <a:close/>
              </a:path>
            </a:pathLst>
          </a:custGeom>
          <a:solidFill>
            <a:schemeClr val="accent2"/>
          </a:solidFill>
          <a:ln w="377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2000" noProof="0">
              <a:solidFill>
                <a:srgbClr val="211F26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FC7CE2FA-1EA0-4978-8F91-27185211F29C}"/>
              </a:ext>
            </a:extLst>
          </p:cNvPr>
          <p:cNvGrpSpPr/>
          <p:nvPr userDrawn="1"/>
        </p:nvGrpSpPr>
        <p:grpSpPr>
          <a:xfrm>
            <a:off x="-3786437" y="0"/>
            <a:ext cx="3706222" cy="5359349"/>
            <a:chOff x="-3786437" y="0"/>
            <a:chExt cx="3706222" cy="5359349"/>
          </a:xfrm>
        </p:grpSpPr>
        <p:sp>
          <p:nvSpPr>
            <p:cNvPr id="196" name="Rechthoek 11">
              <a:extLst>
                <a:ext uri="{FF2B5EF4-FFF2-40B4-BE49-F238E27FC236}">
                  <a16:creationId xmlns:a16="http://schemas.microsoft.com/office/drawing/2014/main" id="{62DF406E-BCDF-474F-B760-31E68F9FA6E4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Choosing text levels</a:t>
              </a:r>
            </a:p>
          </p:txBody>
        </p:sp>
        <p:sp>
          <p:nvSpPr>
            <p:cNvPr id="197" name="Ovaal 12">
              <a:extLst>
                <a:ext uri="{FF2B5EF4-FFF2-40B4-BE49-F238E27FC236}">
                  <a16:creationId xmlns:a16="http://schemas.microsoft.com/office/drawing/2014/main" id="{13A61F1A-3812-497E-B33E-3E99D6F18516}"/>
                </a:ext>
              </a:extLst>
            </p:cNvPr>
            <p:cNvSpPr/>
            <p:nvPr userDrawn="1"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98" name="Ovaal 14">
              <a:extLst>
                <a:ext uri="{FF2B5EF4-FFF2-40B4-BE49-F238E27FC236}">
                  <a16:creationId xmlns:a16="http://schemas.microsoft.com/office/drawing/2014/main" id="{739AABE2-846A-4970-AA6B-E3FD2C4D3AC9}"/>
                </a:ext>
              </a:extLst>
            </p:cNvPr>
            <p:cNvSpPr/>
            <p:nvPr userDrawn="1"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99" name="Rechthoek 15">
              <a:extLst>
                <a:ext uri="{FF2B5EF4-FFF2-40B4-BE49-F238E27FC236}">
                  <a16:creationId xmlns:a16="http://schemas.microsoft.com/office/drawing/2014/main" id="{98EBC6DD-B3DF-4DFF-9AC1-65D6DBAA4D0C}"/>
                </a:ext>
              </a:extLst>
            </p:cNvPr>
            <p:cNvSpPr/>
            <p:nvPr userDrawn="1"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Under the tab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use the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list level-buttons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choose a text level. 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Choose from:</a:t>
              </a:r>
            </a:p>
          </p:txBody>
        </p:sp>
        <p:sp>
          <p:nvSpPr>
            <p:cNvPr id="200" name="Ovaal 17">
              <a:extLst>
                <a:ext uri="{FF2B5EF4-FFF2-40B4-BE49-F238E27FC236}">
                  <a16:creationId xmlns:a16="http://schemas.microsoft.com/office/drawing/2014/main" id="{C67F8223-B71C-4C47-B1B4-D2687FD4DCC3}"/>
                </a:ext>
              </a:extLst>
            </p:cNvPr>
            <p:cNvSpPr/>
            <p:nvPr userDrawn="1"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01" name="Ovaal 19">
              <a:extLst>
                <a:ext uri="{FF2B5EF4-FFF2-40B4-BE49-F238E27FC236}">
                  <a16:creationId xmlns:a16="http://schemas.microsoft.com/office/drawing/2014/main" id="{994CBCBC-BF9E-49D4-971A-B08FF17FAF09}"/>
                </a:ext>
              </a:extLst>
            </p:cNvPr>
            <p:cNvSpPr/>
            <p:nvPr userDrawn="1"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202" name="Ovaal 21">
              <a:extLst>
                <a:ext uri="{FF2B5EF4-FFF2-40B4-BE49-F238E27FC236}">
                  <a16:creationId xmlns:a16="http://schemas.microsoft.com/office/drawing/2014/main" id="{BEB65AB5-3C05-40AB-A1BB-C2032742780A}"/>
                </a:ext>
              </a:extLst>
            </p:cNvPr>
            <p:cNvSpPr/>
            <p:nvPr userDrawn="1"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203" name="Ovaal 23">
              <a:extLst>
                <a:ext uri="{FF2B5EF4-FFF2-40B4-BE49-F238E27FC236}">
                  <a16:creationId xmlns:a16="http://schemas.microsoft.com/office/drawing/2014/main" id="{6DDB1DF8-349A-48F1-B213-8563A89E597E}"/>
                </a:ext>
              </a:extLst>
            </p:cNvPr>
            <p:cNvSpPr/>
            <p:nvPr userDrawn="1"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204" name="Ovaal 25">
              <a:extLst>
                <a:ext uri="{FF2B5EF4-FFF2-40B4-BE49-F238E27FC236}">
                  <a16:creationId xmlns:a16="http://schemas.microsoft.com/office/drawing/2014/main" id="{9AA6B14C-59DA-4984-8685-86A965069B77}"/>
                </a:ext>
              </a:extLst>
            </p:cNvPr>
            <p:cNvSpPr/>
            <p:nvPr userDrawn="1"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205" name="Ovaal 27">
              <a:extLst>
                <a:ext uri="{FF2B5EF4-FFF2-40B4-BE49-F238E27FC236}">
                  <a16:creationId xmlns:a16="http://schemas.microsoft.com/office/drawing/2014/main" id="{25A8B7C1-E33B-4160-A9FC-3E18AF78752F}"/>
                </a:ext>
              </a:extLst>
            </p:cNvPr>
            <p:cNvSpPr/>
            <p:nvPr userDrawn="1"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206" name="Ovaal 29">
              <a:extLst>
                <a:ext uri="{FF2B5EF4-FFF2-40B4-BE49-F238E27FC236}">
                  <a16:creationId xmlns:a16="http://schemas.microsoft.com/office/drawing/2014/main" id="{0F0D2DBE-860C-4CD5-A9E3-19FC20C0F417}"/>
                </a:ext>
              </a:extLst>
            </p:cNvPr>
            <p:cNvSpPr/>
            <p:nvPr userDrawn="1"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207" name="Rechthoek 31">
              <a:extLst>
                <a:ext uri="{FF2B5EF4-FFF2-40B4-BE49-F238E27FC236}">
                  <a16:creationId xmlns:a16="http://schemas.microsoft.com/office/drawing/2014/main" id="{9A1597BC-02D8-4AC9-A1FA-D154E3FC124B}"/>
                </a:ext>
              </a:extLst>
            </p:cNvPr>
            <p:cNvSpPr/>
            <p:nvPr userDrawn="1"/>
          </p:nvSpPr>
          <p:spPr>
            <a:xfrm>
              <a:off x="-3786437" y="4531349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en-GB" sz="1200" b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grpSp>
          <p:nvGrpSpPr>
            <p:cNvPr id="208" name="VOORBEELD">
              <a:extLst>
                <a:ext uri="{FF2B5EF4-FFF2-40B4-BE49-F238E27FC236}">
                  <a16:creationId xmlns:a16="http://schemas.microsoft.com/office/drawing/2014/main" id="{932DBD8A-19FF-4338-BC69-183538D76ADD}"/>
                </a:ext>
              </a:extLst>
            </p:cNvPr>
            <p:cNvGrpSpPr/>
            <p:nvPr userDrawn="1"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213" name="Rechthoek 34">
                <a:extLst>
                  <a:ext uri="{FF2B5EF4-FFF2-40B4-BE49-F238E27FC236}">
                    <a16:creationId xmlns:a16="http://schemas.microsoft.com/office/drawing/2014/main" id="{333294BE-1230-4D55-88F1-77DE4DF2157D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GB" sz="9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Home</a:t>
                </a:r>
              </a:p>
            </p:txBody>
          </p:sp>
          <p:sp>
            <p:nvSpPr>
              <p:cNvPr id="214" name="Rechthoek 35">
                <a:extLst>
                  <a:ext uri="{FF2B5EF4-FFF2-40B4-BE49-F238E27FC236}">
                    <a16:creationId xmlns:a16="http://schemas.microsoft.com/office/drawing/2014/main" id="{33DB2140-5F10-4A74-BA07-D85DDF157FD2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215" name="Groep 36">
                <a:extLst>
                  <a:ext uri="{FF2B5EF4-FFF2-40B4-BE49-F238E27FC236}">
                    <a16:creationId xmlns:a16="http://schemas.microsoft.com/office/drawing/2014/main" id="{7B339884-00F4-413C-9191-5DC077F5CD8B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246" name="Groep 67">
                  <a:extLst>
                    <a:ext uri="{FF2B5EF4-FFF2-40B4-BE49-F238E27FC236}">
                      <a16:creationId xmlns:a16="http://schemas.microsoft.com/office/drawing/2014/main" id="{EDF4703F-5958-41AE-BE37-3CD13DA8AEC3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248" name="Rechte verbindingslijn 69">
                    <a:extLst>
                      <a:ext uri="{FF2B5EF4-FFF2-40B4-BE49-F238E27FC236}">
                        <a16:creationId xmlns:a16="http://schemas.microsoft.com/office/drawing/2014/main" id="{BEB561B6-F8AD-4EED-9FE5-EFFE97FB5C5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49" name="Rechte verbindingslijn 70">
                    <a:extLst>
                      <a:ext uri="{FF2B5EF4-FFF2-40B4-BE49-F238E27FC236}">
                        <a16:creationId xmlns:a16="http://schemas.microsoft.com/office/drawing/2014/main" id="{9E47193D-6B21-4688-A448-10093BF175B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50" name="Rechte verbindingslijn 71">
                    <a:extLst>
                      <a:ext uri="{FF2B5EF4-FFF2-40B4-BE49-F238E27FC236}">
                        <a16:creationId xmlns:a16="http://schemas.microsoft.com/office/drawing/2014/main" id="{C0B1E9F5-D6D3-48E9-A41E-39B262C69CE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51" name="Rechte verbindingslijn 72">
                    <a:extLst>
                      <a:ext uri="{FF2B5EF4-FFF2-40B4-BE49-F238E27FC236}">
                        <a16:creationId xmlns:a16="http://schemas.microsoft.com/office/drawing/2014/main" id="{F7DEBAFF-5D81-4094-84F3-0B7E9FD3781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52" name="Rechte verbindingslijn 73">
                    <a:extLst>
                      <a:ext uri="{FF2B5EF4-FFF2-40B4-BE49-F238E27FC236}">
                        <a16:creationId xmlns:a16="http://schemas.microsoft.com/office/drawing/2014/main" id="{EBEFAF2B-AD1E-4F00-BC7F-DC2AD76F2CE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47" name="Pijl: rechts 68">
                  <a:extLst>
                    <a:ext uri="{FF2B5EF4-FFF2-40B4-BE49-F238E27FC236}">
                      <a16:creationId xmlns:a16="http://schemas.microsoft.com/office/drawing/2014/main" id="{A1A89069-E276-44B6-B2DD-9955F8751FF3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216" name="Groep 37">
                <a:extLst>
                  <a:ext uri="{FF2B5EF4-FFF2-40B4-BE49-F238E27FC236}">
                    <a16:creationId xmlns:a16="http://schemas.microsoft.com/office/drawing/2014/main" id="{E8BF0534-A469-48E5-BC4A-58BF71EC37D4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239" name="Groep 60">
                  <a:extLst>
                    <a:ext uri="{FF2B5EF4-FFF2-40B4-BE49-F238E27FC236}">
                      <a16:creationId xmlns:a16="http://schemas.microsoft.com/office/drawing/2014/main" id="{3EC8E238-220A-4F6C-BD60-1B876B5F6205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241" name="Rechte verbindingslijn 62">
                    <a:extLst>
                      <a:ext uri="{FF2B5EF4-FFF2-40B4-BE49-F238E27FC236}">
                        <a16:creationId xmlns:a16="http://schemas.microsoft.com/office/drawing/2014/main" id="{95A4372C-D6ED-4ED5-B253-E6900A03735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42" name="Rechte verbindingslijn 63">
                    <a:extLst>
                      <a:ext uri="{FF2B5EF4-FFF2-40B4-BE49-F238E27FC236}">
                        <a16:creationId xmlns:a16="http://schemas.microsoft.com/office/drawing/2014/main" id="{EA26CD77-8AA1-4A55-A6F8-E7BE22507A7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43" name="Rechte verbindingslijn 64">
                    <a:extLst>
                      <a:ext uri="{FF2B5EF4-FFF2-40B4-BE49-F238E27FC236}">
                        <a16:creationId xmlns:a16="http://schemas.microsoft.com/office/drawing/2014/main" id="{586F2C6B-8590-46D8-8331-A7AA4756BC8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44" name="Rechte verbindingslijn 65">
                    <a:extLst>
                      <a:ext uri="{FF2B5EF4-FFF2-40B4-BE49-F238E27FC236}">
                        <a16:creationId xmlns:a16="http://schemas.microsoft.com/office/drawing/2014/main" id="{1CF91FF2-0366-4960-992C-F5097B0E73D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45" name="Rechte verbindingslijn 66">
                    <a:extLst>
                      <a:ext uri="{FF2B5EF4-FFF2-40B4-BE49-F238E27FC236}">
                        <a16:creationId xmlns:a16="http://schemas.microsoft.com/office/drawing/2014/main" id="{19EF681A-353C-43AC-A222-20905E4BFC0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40" name="Pijl: rechts 61">
                  <a:extLst>
                    <a:ext uri="{FF2B5EF4-FFF2-40B4-BE49-F238E27FC236}">
                      <a16:creationId xmlns:a16="http://schemas.microsoft.com/office/drawing/2014/main" id="{BE58B58E-A743-48FC-A33F-B1F04762C6DD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217" name="Rechte verbindingslijn 38">
                <a:extLst>
                  <a:ext uri="{FF2B5EF4-FFF2-40B4-BE49-F238E27FC236}">
                    <a16:creationId xmlns:a16="http://schemas.microsoft.com/office/drawing/2014/main" id="{88D171BE-64B7-4987-B797-259AF8B611F7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218" name="Rechte verbindingslijn 39">
                <a:extLst>
                  <a:ext uri="{FF2B5EF4-FFF2-40B4-BE49-F238E27FC236}">
                    <a16:creationId xmlns:a16="http://schemas.microsoft.com/office/drawing/2014/main" id="{466EF925-9BDB-4740-9172-E056B9057751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219" name="Rechthoek 40">
                <a:extLst>
                  <a:ext uri="{FF2B5EF4-FFF2-40B4-BE49-F238E27FC236}">
                    <a16:creationId xmlns:a16="http://schemas.microsoft.com/office/drawing/2014/main" id="{FFFFA101-D7DF-4284-860E-CFB02CB674A3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up</a:t>
                </a:r>
              </a:p>
            </p:txBody>
          </p:sp>
          <p:sp>
            <p:nvSpPr>
              <p:cNvPr id="220" name="Rechthoek 41">
                <a:extLst>
                  <a:ext uri="{FF2B5EF4-FFF2-40B4-BE49-F238E27FC236}">
                    <a16:creationId xmlns:a16="http://schemas.microsoft.com/office/drawing/2014/main" id="{635C1399-21AA-47E4-89BA-C8C7120EA47F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down</a:t>
                </a:r>
              </a:p>
            </p:txBody>
          </p:sp>
          <p:grpSp>
            <p:nvGrpSpPr>
              <p:cNvPr id="221" name="Groep 42">
                <a:extLst>
                  <a:ext uri="{FF2B5EF4-FFF2-40B4-BE49-F238E27FC236}">
                    <a16:creationId xmlns:a16="http://schemas.microsoft.com/office/drawing/2014/main" id="{903452A3-F429-4109-8EA8-43D4935E4499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231" name="Rechthoek 52">
                  <a:extLst>
                    <a:ext uri="{FF2B5EF4-FFF2-40B4-BE49-F238E27FC236}">
                      <a16:creationId xmlns:a16="http://schemas.microsoft.com/office/drawing/2014/main" id="{19B09EA6-4A63-42FE-B974-EBFFBF453C48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232" name="Groep 53">
                  <a:extLst>
                    <a:ext uri="{FF2B5EF4-FFF2-40B4-BE49-F238E27FC236}">
                      <a16:creationId xmlns:a16="http://schemas.microsoft.com/office/drawing/2014/main" id="{4B487441-2AA6-40C8-B31B-D647163AA2FA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234" name="Rechte verbindingslijn 55">
                    <a:extLst>
                      <a:ext uri="{FF2B5EF4-FFF2-40B4-BE49-F238E27FC236}">
                        <a16:creationId xmlns:a16="http://schemas.microsoft.com/office/drawing/2014/main" id="{9CD02873-E5B9-44BC-855D-333785962F9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35" name="Rechte verbindingslijn 56">
                    <a:extLst>
                      <a:ext uri="{FF2B5EF4-FFF2-40B4-BE49-F238E27FC236}">
                        <a16:creationId xmlns:a16="http://schemas.microsoft.com/office/drawing/2014/main" id="{16753796-DFE4-4415-91DB-0FD919D50BB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36" name="Rechte verbindingslijn 57">
                    <a:extLst>
                      <a:ext uri="{FF2B5EF4-FFF2-40B4-BE49-F238E27FC236}">
                        <a16:creationId xmlns:a16="http://schemas.microsoft.com/office/drawing/2014/main" id="{073E4D96-A26E-4109-B09A-BC2C0868C38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37" name="Rechte verbindingslijn 58">
                    <a:extLst>
                      <a:ext uri="{FF2B5EF4-FFF2-40B4-BE49-F238E27FC236}">
                        <a16:creationId xmlns:a16="http://schemas.microsoft.com/office/drawing/2014/main" id="{39ACD8FA-1AA0-49E6-AF17-553F95BF2FE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38" name="Rechte verbindingslijn 59">
                    <a:extLst>
                      <a:ext uri="{FF2B5EF4-FFF2-40B4-BE49-F238E27FC236}">
                        <a16:creationId xmlns:a16="http://schemas.microsoft.com/office/drawing/2014/main" id="{E3B1465F-470A-427E-A49E-29D99CBC578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33" name="Pijl: rechts 54">
                  <a:extLst>
                    <a:ext uri="{FF2B5EF4-FFF2-40B4-BE49-F238E27FC236}">
                      <a16:creationId xmlns:a16="http://schemas.microsoft.com/office/drawing/2014/main" id="{61FBC561-88FD-4BC8-B67A-F1FACA389B50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222" name="Groep 43">
                <a:extLst>
                  <a:ext uri="{FF2B5EF4-FFF2-40B4-BE49-F238E27FC236}">
                    <a16:creationId xmlns:a16="http://schemas.microsoft.com/office/drawing/2014/main" id="{C6C7CA95-910D-4FFF-B885-684375A098FB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223" name="Rechthoek 44">
                  <a:extLst>
                    <a:ext uri="{FF2B5EF4-FFF2-40B4-BE49-F238E27FC236}">
                      <a16:creationId xmlns:a16="http://schemas.microsoft.com/office/drawing/2014/main" id="{E20C4DEA-9EDA-4BD9-BA92-1F1972F936E6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224" name="Groep 45">
                  <a:extLst>
                    <a:ext uri="{FF2B5EF4-FFF2-40B4-BE49-F238E27FC236}">
                      <a16:creationId xmlns:a16="http://schemas.microsoft.com/office/drawing/2014/main" id="{9D442914-6190-4681-A49F-65AADC0475EB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226" name="Rechte verbindingslijn 47">
                    <a:extLst>
                      <a:ext uri="{FF2B5EF4-FFF2-40B4-BE49-F238E27FC236}">
                        <a16:creationId xmlns:a16="http://schemas.microsoft.com/office/drawing/2014/main" id="{3933EE4F-027B-417E-8655-4B8F9CC9A59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27" name="Rechte verbindingslijn 48">
                    <a:extLst>
                      <a:ext uri="{FF2B5EF4-FFF2-40B4-BE49-F238E27FC236}">
                        <a16:creationId xmlns:a16="http://schemas.microsoft.com/office/drawing/2014/main" id="{D3F684EF-C9F4-490C-A7D6-225902731BE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28" name="Rechte verbindingslijn 49">
                    <a:extLst>
                      <a:ext uri="{FF2B5EF4-FFF2-40B4-BE49-F238E27FC236}">
                        <a16:creationId xmlns:a16="http://schemas.microsoft.com/office/drawing/2014/main" id="{BD5CCB58-9483-45D7-94D5-230586FC6C3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29" name="Rechte verbindingslijn 50">
                    <a:extLst>
                      <a:ext uri="{FF2B5EF4-FFF2-40B4-BE49-F238E27FC236}">
                        <a16:creationId xmlns:a16="http://schemas.microsoft.com/office/drawing/2014/main" id="{34766B5B-E0E2-4426-B6F4-3C8D573C498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30" name="Rechte verbindingslijn 51">
                    <a:extLst>
                      <a:ext uri="{FF2B5EF4-FFF2-40B4-BE49-F238E27FC236}">
                        <a16:creationId xmlns:a16="http://schemas.microsoft.com/office/drawing/2014/main" id="{B8DDFADE-6691-4D3A-A9EF-D1076FD7374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25" name="Pijl: rechts 46">
                  <a:extLst>
                    <a:ext uri="{FF2B5EF4-FFF2-40B4-BE49-F238E27FC236}">
                      <a16:creationId xmlns:a16="http://schemas.microsoft.com/office/drawing/2014/main" id="{EF245F6B-9EE0-41F6-8194-1ED215DE5858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grpSp>
          <p:nvGrpSpPr>
            <p:cNvPr id="209" name="ICOON_info">
              <a:extLst>
                <a:ext uri="{FF2B5EF4-FFF2-40B4-BE49-F238E27FC236}">
                  <a16:creationId xmlns:a16="http://schemas.microsoft.com/office/drawing/2014/main" id="{EE9300A6-543E-4563-A110-208B44678F42}"/>
                </a:ext>
              </a:extLst>
            </p:cNvPr>
            <p:cNvGrpSpPr/>
            <p:nvPr userDrawn="1"/>
          </p:nvGrpSpPr>
          <p:grpSpPr>
            <a:xfrm>
              <a:off x="-363900" y="4419643"/>
              <a:ext cx="283685" cy="283692"/>
              <a:chOff x="-498635" y="5932072"/>
              <a:chExt cx="267555" cy="267562"/>
            </a:xfrm>
          </p:grpSpPr>
          <p:sp>
            <p:nvSpPr>
              <p:cNvPr id="211" name="Ovaal 74">
                <a:extLst>
                  <a:ext uri="{FF2B5EF4-FFF2-40B4-BE49-F238E27FC236}">
                    <a16:creationId xmlns:a16="http://schemas.microsoft.com/office/drawing/2014/main" id="{B781C36E-2DBD-4B2D-8A25-C39055AE2023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12" name="Graphic 163" descr="Informatie">
                <a:extLst>
                  <a:ext uri="{FF2B5EF4-FFF2-40B4-BE49-F238E27FC236}">
                    <a16:creationId xmlns:a16="http://schemas.microsoft.com/office/drawing/2014/main" id="{6218BC2D-4EA7-4495-8A93-635E9D01041C}"/>
                  </a:ext>
                </a:extLst>
              </p:cNvPr>
              <p:cNvSpPr/>
              <p:nvPr/>
            </p:nvSpPr>
            <p:spPr>
              <a:xfrm>
                <a:off x="-498635" y="5932079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chemeClr val="accent2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10" name="Tijdelijke aanduiding voor tekst 2">
              <a:extLst>
                <a:ext uri="{FF2B5EF4-FFF2-40B4-BE49-F238E27FC236}">
                  <a16:creationId xmlns:a16="http://schemas.microsoft.com/office/drawing/2014/main" id="{6DD7C688-C6AC-468F-B84B-B4933F4B126F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-3255019" y="1845859"/>
              <a:ext cx="2219788" cy="2564337"/>
            </a:xfrm>
            <a:prstGeom prst="rect">
              <a:avLst/>
            </a:prstGeom>
          </p:spPr>
          <p:txBody>
            <a:bodyPr vert="horz" lIns="0" tIns="0" rIns="0" bIns="0" rtlCol="0">
              <a:noAutofit/>
            </a:bodyPr>
            <a:lstStyle>
              <a:lvl1pPr marL="180000" indent="-180000" algn="l" defTabSz="719138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chemeClr val="tx1"/>
                </a:buClr>
                <a:buSzPct val="100000"/>
                <a:buFont typeface="Segoe UI Light" panose="020B0502040204020203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24000" indent="-180000" algn="l" defTabSz="719138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  <a:defRPr sz="1400" i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68000" indent="-180000" algn="l" defTabSz="719138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  <a:defRPr sz="1200" i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48000" indent="-180000" algn="l" defTabSz="719138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SzPct val="100000"/>
                <a:buFont typeface="Arial" panose="020B0604020202020204" pitchFamily="34" charset="0"/>
                <a:buChar char="•"/>
                <a:defRPr sz="1050" b="0" strike="noStrike" kern="1200" cap="none" spc="50" baseline="0">
                  <a:ln>
                    <a:noFill/>
                  </a:ln>
                  <a:solidFill>
                    <a:schemeClr val="tx1"/>
                  </a:solidFill>
                  <a:latin typeface="+mn-lt"/>
                  <a:ea typeface="+mn-ea"/>
                  <a:cs typeface="Calibri" panose="020F0502020204030204" pitchFamily="34" charset="0"/>
                </a:defRPr>
              </a:lvl4pPr>
              <a:lvl5pPr marL="0" indent="0" algn="l" defTabSz="719138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chemeClr val="tx2"/>
                </a:buClr>
                <a:buFont typeface="+mj-lt"/>
                <a:buNone/>
                <a:defRPr sz="1400" b="0" i="0" kern="1200" spc="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0" indent="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tx1"/>
                </a:buClr>
                <a:buFont typeface="+mj-lt"/>
                <a:buNone/>
                <a:defRPr sz="1600" b="1" i="0" kern="1200" cap="all" spc="50" baseline="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6pPr>
              <a:lvl7pPr marL="0" indent="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tx1"/>
                </a:buClr>
                <a:buFont typeface="+mj-lt"/>
                <a:buNone/>
                <a:defRPr sz="1600" b="1" i="0" kern="1200" cap="none" spc="50" baseline="0">
                  <a:solidFill>
                    <a:schemeClr val="accent1"/>
                  </a:solidFill>
                  <a:latin typeface="+mj-lt"/>
                  <a:ea typeface="+mn-ea"/>
                  <a:cs typeface="+mn-cs"/>
                </a:defRPr>
              </a:lvl7pPr>
              <a:lvl8pPr marL="0" indent="0" algn="l" defTabSz="914400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600"/>
                </a:spcAft>
                <a:buFont typeface="Arial" panose="020B0604020202020204" pitchFamily="34" charset="0"/>
                <a:buNone/>
                <a:defRPr sz="2000" i="1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8pPr>
              <a:lvl9pPr marL="0" indent="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1200"/>
                </a:spcAft>
                <a:buFont typeface="Arial" panose="020B0604020202020204" pitchFamily="34" charset="0"/>
                <a:buNone/>
                <a:defRPr sz="1050" b="0" kern="1200">
                  <a:solidFill>
                    <a:schemeClr val="bg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400"/>
                </a:spcBef>
                <a:spcAft>
                  <a:spcPts val="400"/>
                </a:spcAft>
              </a:pPr>
              <a:r>
                <a:rPr lang="en-GB" sz="1200" dirty="0"/>
                <a:t>Bullet</a:t>
              </a:r>
            </a:p>
            <a:p>
              <a:pPr lvl="1">
                <a:spcBef>
                  <a:spcPts val="400"/>
                </a:spcBef>
                <a:spcAft>
                  <a:spcPts val="400"/>
                </a:spcAft>
              </a:pPr>
              <a:r>
                <a:rPr lang="en-GB" sz="1200" dirty="0"/>
                <a:t>Sub-bullet</a:t>
              </a:r>
            </a:p>
            <a:p>
              <a:pPr lvl="2">
                <a:spcBef>
                  <a:spcPts val="400"/>
                </a:spcBef>
                <a:spcAft>
                  <a:spcPts val="400"/>
                </a:spcAft>
              </a:pPr>
              <a:r>
                <a:rPr lang="en-GB" sz="1100" dirty="0"/>
                <a:t>Sub-sub-bullet</a:t>
              </a:r>
            </a:p>
            <a:p>
              <a:pPr lvl="3">
                <a:spcBef>
                  <a:spcPts val="400"/>
                </a:spcBef>
                <a:spcAft>
                  <a:spcPts val="400"/>
                </a:spcAft>
              </a:pPr>
              <a:r>
                <a:rPr lang="en-GB" sz="1000" dirty="0"/>
                <a:t>Sub-sub-sub-bullet</a:t>
              </a:r>
            </a:p>
            <a:p>
              <a:pPr lvl="4">
                <a:spcBef>
                  <a:spcPts val="400"/>
                </a:spcBef>
                <a:spcAft>
                  <a:spcPts val="400"/>
                </a:spcAft>
              </a:pPr>
              <a:r>
                <a:rPr lang="en-GB" sz="1200" dirty="0"/>
                <a:t>Default text</a:t>
              </a:r>
            </a:p>
            <a:p>
              <a:pPr lvl="5">
                <a:spcBef>
                  <a:spcPts val="400"/>
                </a:spcBef>
                <a:spcAft>
                  <a:spcPts val="400"/>
                </a:spcAft>
              </a:pPr>
              <a:r>
                <a:rPr lang="en-GB" sz="1400" dirty="0"/>
                <a:t>Subtitle #1</a:t>
              </a:r>
            </a:p>
            <a:p>
              <a:pPr lvl="6">
                <a:spcBef>
                  <a:spcPts val="400"/>
                </a:spcBef>
                <a:spcAft>
                  <a:spcPts val="400"/>
                </a:spcAft>
              </a:pPr>
              <a:r>
                <a:rPr lang="en-GB" sz="1400" dirty="0"/>
                <a:t>Subtitle #2</a:t>
              </a:r>
            </a:p>
            <a:p>
              <a:pPr lvl="7">
                <a:spcBef>
                  <a:spcPts val="400"/>
                </a:spcBef>
                <a:spcAft>
                  <a:spcPts val="400"/>
                </a:spcAft>
              </a:pPr>
              <a:r>
                <a:rPr lang="en-GB" sz="1800" dirty="0"/>
                <a:t>Quote  </a:t>
              </a:r>
            </a:p>
            <a:p>
              <a:pPr lvl="8">
                <a:spcBef>
                  <a:spcPts val="400"/>
                </a:spcBef>
                <a:spcAft>
                  <a:spcPts val="400"/>
                </a:spcAft>
              </a:pPr>
              <a:r>
                <a:rPr lang="en-GB" sz="1000" dirty="0"/>
                <a:t>Source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8498911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ACKGROUND GRADIENT">
            <a:extLst>
              <a:ext uri="{FF2B5EF4-FFF2-40B4-BE49-F238E27FC236}">
                <a16:creationId xmlns:a16="http://schemas.microsoft.com/office/drawing/2014/main" id="{3BDDC333-021F-44C2-A35D-B83104B214EC}"/>
              </a:ext>
            </a:extLst>
          </p:cNvPr>
          <p:cNvSpPr>
            <a:spLocks/>
          </p:cNvSpPr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/>
              </a:gs>
              <a:gs pos="67000">
                <a:srgbClr val="D53B91"/>
              </a:gs>
              <a:gs pos="33000">
                <a:srgbClr val="E1455B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/>
          </a:p>
        </p:txBody>
      </p:sp>
      <p:sp>
        <p:nvSpPr>
          <p:cNvPr id="85" name="Vrije vorm: vorm 84">
            <a:extLst>
              <a:ext uri="{FF2B5EF4-FFF2-40B4-BE49-F238E27FC236}">
                <a16:creationId xmlns:a16="http://schemas.microsoft.com/office/drawing/2014/main" id="{D1E1E41E-9D7D-4DC6-BCBF-32C1972D96CE}"/>
              </a:ext>
            </a:extLst>
          </p:cNvPr>
          <p:cNvSpPr>
            <a:spLocks/>
          </p:cNvSpPr>
          <p:nvPr userDrawn="1"/>
        </p:nvSpPr>
        <p:spPr>
          <a:xfrm>
            <a:off x="6636218" y="0"/>
            <a:ext cx="5555781" cy="6522745"/>
          </a:xfrm>
          <a:custGeom>
            <a:avLst/>
            <a:gdLst>
              <a:gd name="connsiteX0" fmla="*/ 188491 w 5555781"/>
              <a:gd name="connsiteY0" fmla="*/ 0 h 6522745"/>
              <a:gd name="connsiteX1" fmla="*/ 5555781 w 5555781"/>
              <a:gd name="connsiteY1" fmla="*/ 0 h 6522745"/>
              <a:gd name="connsiteX2" fmla="*/ 5555781 w 5555781"/>
              <a:gd name="connsiteY2" fmla="*/ 6522745 h 6522745"/>
              <a:gd name="connsiteX3" fmla="*/ 849117 w 5555781"/>
              <a:gd name="connsiteY3" fmla="*/ 6522745 h 6522745"/>
              <a:gd name="connsiteX4" fmla="*/ 188491 w 5555781"/>
              <a:gd name="connsiteY4" fmla="*/ 6522745 h 6522745"/>
              <a:gd name="connsiteX5" fmla="*/ 0 w 5555781"/>
              <a:gd name="connsiteY5" fmla="*/ 6335999 h 6522745"/>
              <a:gd name="connsiteX6" fmla="*/ 0 w 5555781"/>
              <a:gd name="connsiteY6" fmla="*/ 465772 h 6522745"/>
              <a:gd name="connsiteX7" fmla="*/ 0 w 5555781"/>
              <a:gd name="connsiteY7" fmla="*/ 186747 h 6522745"/>
              <a:gd name="connsiteX8" fmla="*/ 0 w 5555781"/>
              <a:gd name="connsiteY8" fmla="*/ 1 h 6522745"/>
              <a:gd name="connsiteX9" fmla="*/ 188483 w 5555781"/>
              <a:gd name="connsiteY9" fmla="*/ 1 h 6522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555781" h="6522745">
                <a:moveTo>
                  <a:pt x="188491" y="0"/>
                </a:moveTo>
                <a:lnTo>
                  <a:pt x="5555781" y="0"/>
                </a:lnTo>
                <a:lnTo>
                  <a:pt x="5555781" y="6522745"/>
                </a:lnTo>
                <a:lnTo>
                  <a:pt x="849117" y="6522745"/>
                </a:lnTo>
                <a:lnTo>
                  <a:pt x="188491" y="6522745"/>
                </a:lnTo>
                <a:cubicBezTo>
                  <a:pt x="84391" y="6522745"/>
                  <a:pt x="0" y="6439136"/>
                  <a:pt x="0" y="6335999"/>
                </a:cubicBezTo>
                <a:lnTo>
                  <a:pt x="0" y="465772"/>
                </a:lnTo>
                <a:lnTo>
                  <a:pt x="0" y="186747"/>
                </a:lnTo>
                <a:lnTo>
                  <a:pt x="0" y="1"/>
                </a:lnTo>
                <a:lnTo>
                  <a:pt x="188483" y="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noProof="0"/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B7A82148-C556-4FAF-9205-E94E3D2E63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CF44E-B30C-48FF-8CAD-83BF38DA8B3D}" type="datetime4">
              <a:rPr lang="en-GB" smtClean="0"/>
              <a:t>29 September 2023</a:t>
            </a:fld>
            <a:endParaRPr lang="en-GB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868BF533-FD99-4EC9-9BF2-4E011FFC8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GB"/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732A7E28-E122-482F-B0FF-C4230F93CD33}"/>
              </a:ext>
            </a:extLst>
          </p:cNvPr>
          <p:cNvSpPr txBox="1"/>
          <p:nvPr userDrawn="1"/>
        </p:nvSpPr>
        <p:spPr>
          <a:xfrm>
            <a:off x="0" y="-286617"/>
            <a:ext cx="3009382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GB" sz="1050" cap="all" baseline="0">
                <a:solidFill>
                  <a:schemeClr val="accent2"/>
                </a:solidFill>
              </a:rPr>
              <a:t>TEXT + TABLE</a:t>
            </a:r>
          </a:p>
        </p:txBody>
      </p:sp>
      <p:sp>
        <p:nvSpPr>
          <p:cNvPr id="11" name="Tijdelijke aanduiding voor verticale tekst 2">
            <a:extLst>
              <a:ext uri="{FF2B5EF4-FFF2-40B4-BE49-F238E27FC236}">
                <a16:creationId xmlns:a16="http://schemas.microsoft.com/office/drawing/2014/main" id="{AC2515DD-01D6-44DD-81E7-911E1CAC597D}"/>
              </a:ext>
            </a:extLst>
          </p:cNvPr>
          <p:cNvSpPr>
            <a:spLocks noGrp="1"/>
          </p:cNvSpPr>
          <p:nvPr>
            <p:ph type="body" orient="vert" idx="12" hasCustomPrompt="1"/>
          </p:nvPr>
        </p:nvSpPr>
        <p:spPr>
          <a:xfrm>
            <a:off x="828205" y="539119"/>
            <a:ext cx="4048595" cy="169277"/>
          </a:xfrm>
        </p:spPr>
        <p:txBody>
          <a:bodyPr vert="horz" wrap="square">
            <a:spAutoFit/>
          </a:bodyPr>
          <a:lstStyle>
            <a:lvl1pPr marL="0" indent="0">
              <a:buClr>
                <a:schemeClr val="bg1"/>
              </a:buClr>
              <a:buNone/>
              <a:defRPr sz="1100" cap="all" baseline="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buClr>
                <a:schemeClr val="bg1"/>
              </a:buClr>
              <a:defRPr>
                <a:solidFill>
                  <a:schemeClr val="bg1"/>
                </a:solidFill>
              </a:defRPr>
            </a:lvl6pPr>
            <a:lvl7pPr>
              <a:buClr>
                <a:schemeClr val="bg1"/>
              </a:buCl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GB" noProof="0"/>
              <a:t>Chapter / subject</a:t>
            </a:r>
          </a:p>
        </p:txBody>
      </p:sp>
      <p:pic>
        <p:nvPicPr>
          <p:cNvPr id="79" name="Graphic 78">
            <a:extLst>
              <a:ext uri="{FF2B5EF4-FFF2-40B4-BE49-F238E27FC236}">
                <a16:creationId xmlns:a16="http://schemas.microsoft.com/office/drawing/2014/main" id="{90B3DA03-2E0E-44EF-948A-7EB9D0177D8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86171" y="6633685"/>
            <a:ext cx="731984" cy="117157"/>
          </a:xfrm>
          <a:prstGeom prst="rect">
            <a:avLst/>
          </a:prstGeom>
        </p:spPr>
      </p:pic>
      <p:sp>
        <p:nvSpPr>
          <p:cNvPr id="82" name="Titel 6">
            <a:extLst>
              <a:ext uri="{FF2B5EF4-FFF2-40B4-BE49-F238E27FC236}">
                <a16:creationId xmlns:a16="http://schemas.microsoft.com/office/drawing/2014/main" id="{9EB65297-B119-476F-9B30-27FB0A3651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8242" y="1003524"/>
            <a:ext cx="5256855" cy="92052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Add your </a:t>
            </a:r>
            <a:br>
              <a:rPr lang="en-GB" noProof="0"/>
            </a:br>
            <a:r>
              <a:rPr lang="en-GB" noProof="0"/>
              <a:t>title here</a:t>
            </a:r>
            <a:endParaRPr lang="en-GB"/>
          </a:p>
        </p:txBody>
      </p:sp>
      <p:sp>
        <p:nvSpPr>
          <p:cNvPr id="83" name="Tijdelijke aanduiding voor verticale tekst 2">
            <a:extLst>
              <a:ext uri="{FF2B5EF4-FFF2-40B4-BE49-F238E27FC236}">
                <a16:creationId xmlns:a16="http://schemas.microsoft.com/office/drawing/2014/main" id="{11C739E6-A175-4C77-A0D4-BB8A1223EFB9}"/>
              </a:ext>
            </a:extLst>
          </p:cNvPr>
          <p:cNvSpPr>
            <a:spLocks noGrp="1"/>
          </p:cNvSpPr>
          <p:nvPr>
            <p:ph type="body" orient="vert" idx="13" hasCustomPrompt="1"/>
          </p:nvPr>
        </p:nvSpPr>
        <p:spPr>
          <a:xfrm>
            <a:off x="828207" y="2377029"/>
            <a:ext cx="5267794" cy="3657600"/>
          </a:xfrm>
        </p:spPr>
        <p:txBody>
          <a:bodyPr vert="horz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buClr>
                <a:schemeClr val="bg1"/>
              </a:buClr>
              <a:defRPr>
                <a:solidFill>
                  <a:schemeClr val="bg1"/>
                </a:solidFill>
              </a:defRPr>
            </a:lvl6pPr>
            <a:lvl7pPr>
              <a:buClr>
                <a:schemeClr val="bg1"/>
              </a:buCl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GB" noProof="0" dirty="0"/>
              <a:t>Bullet</a:t>
            </a:r>
          </a:p>
          <a:p>
            <a:pPr lvl="1"/>
            <a:r>
              <a:rPr lang="en-GB" noProof="0" dirty="0"/>
              <a:t>Sub-bullet</a:t>
            </a:r>
          </a:p>
          <a:p>
            <a:pPr lvl="2"/>
            <a:r>
              <a:rPr lang="en-GB" noProof="0" dirty="0"/>
              <a:t>Sub-sub-bullet</a:t>
            </a:r>
          </a:p>
          <a:p>
            <a:pPr lvl="3"/>
            <a:r>
              <a:rPr lang="en-GB" noProof="0" dirty="0"/>
              <a:t>Sub-sub-sub-bullet</a:t>
            </a:r>
          </a:p>
          <a:p>
            <a:pPr lvl="4"/>
            <a:r>
              <a:rPr lang="en-GB" noProof="0" dirty="0"/>
              <a:t>Default text</a:t>
            </a:r>
          </a:p>
          <a:p>
            <a:pPr lvl="5"/>
            <a:r>
              <a:rPr lang="en-GB" noProof="0" dirty="0"/>
              <a:t>Subtitle #1</a:t>
            </a:r>
          </a:p>
          <a:p>
            <a:pPr lvl="6"/>
            <a:r>
              <a:rPr lang="en-GB" noProof="0" dirty="0"/>
              <a:t>Subtitle #2</a:t>
            </a:r>
          </a:p>
          <a:p>
            <a:pPr lvl="7"/>
            <a:r>
              <a:rPr lang="en-GB" noProof="0" dirty="0"/>
              <a:t>Quote  </a:t>
            </a:r>
          </a:p>
          <a:p>
            <a:pPr lvl="8"/>
            <a:r>
              <a:rPr lang="en-GB" noProof="0" dirty="0"/>
              <a:t>Source </a:t>
            </a:r>
          </a:p>
        </p:txBody>
      </p:sp>
      <p:sp>
        <p:nvSpPr>
          <p:cNvPr id="3" name="Tijdelijke aanduiding voor tabel 2">
            <a:extLst>
              <a:ext uri="{FF2B5EF4-FFF2-40B4-BE49-F238E27FC236}">
                <a16:creationId xmlns:a16="http://schemas.microsoft.com/office/drawing/2014/main" id="{4B2AE017-257E-4418-8D6D-B4AD1E3FD232}"/>
              </a:ext>
            </a:extLst>
          </p:cNvPr>
          <p:cNvSpPr>
            <a:spLocks noGrp="1"/>
          </p:cNvSpPr>
          <p:nvPr>
            <p:ph type="tbl" sz="quarter" idx="15" hasCustomPrompt="1"/>
          </p:nvPr>
        </p:nvSpPr>
        <p:spPr>
          <a:xfrm>
            <a:off x="7198998" y="548637"/>
            <a:ext cx="4430220" cy="5485992"/>
          </a:xfrm>
        </p:spPr>
        <p:txBody>
          <a:bodyPr tIns="0" bIns="1620000" anchor="ctr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GB"/>
              <a:t>Click on the icon below</a:t>
            </a:r>
            <a:br>
              <a:rPr lang="en-GB"/>
            </a:br>
            <a:r>
              <a:rPr lang="en-GB"/>
              <a:t>to insert a table</a:t>
            </a:r>
          </a:p>
        </p:txBody>
      </p:sp>
      <p:grpSp>
        <p:nvGrpSpPr>
          <p:cNvPr id="80" name="INSTRUCTION">
            <a:extLst>
              <a:ext uri="{FF2B5EF4-FFF2-40B4-BE49-F238E27FC236}">
                <a16:creationId xmlns:a16="http://schemas.microsoft.com/office/drawing/2014/main" id="{8B5BC982-051A-4A9B-A5FB-71B0BAD2CAE5}"/>
              </a:ext>
            </a:extLst>
          </p:cNvPr>
          <p:cNvGrpSpPr/>
          <p:nvPr userDrawn="1"/>
        </p:nvGrpSpPr>
        <p:grpSpPr>
          <a:xfrm>
            <a:off x="12377595" y="-12068"/>
            <a:ext cx="3595089" cy="6705423"/>
            <a:chOff x="-3786437" y="-12068"/>
            <a:chExt cx="3595089" cy="6705423"/>
          </a:xfrm>
        </p:grpSpPr>
        <p:grpSp>
          <p:nvGrpSpPr>
            <p:cNvPr id="81" name="Groep 80">
              <a:extLst>
                <a:ext uri="{FF2B5EF4-FFF2-40B4-BE49-F238E27FC236}">
                  <a16:creationId xmlns:a16="http://schemas.microsoft.com/office/drawing/2014/main" id="{B64712D5-DC59-4970-828A-B1BA8740B257}"/>
                </a:ext>
              </a:extLst>
            </p:cNvPr>
            <p:cNvGrpSpPr/>
            <p:nvPr userDrawn="1"/>
          </p:nvGrpSpPr>
          <p:grpSpPr>
            <a:xfrm>
              <a:off x="-3784148" y="-12068"/>
              <a:ext cx="3592800" cy="3238700"/>
              <a:chOff x="-3784148" y="-12068"/>
              <a:chExt cx="3592800" cy="3238700"/>
            </a:xfrm>
          </p:grpSpPr>
          <p:sp>
            <p:nvSpPr>
              <p:cNvPr id="150" name="Rechthoek 149">
                <a:extLst>
                  <a:ext uri="{FF2B5EF4-FFF2-40B4-BE49-F238E27FC236}">
                    <a16:creationId xmlns:a16="http://schemas.microsoft.com/office/drawing/2014/main" id="{AF9DA296-9EE9-43A7-84D8-2381925B7DD6}"/>
                  </a:ext>
                </a:extLst>
              </p:cNvPr>
              <p:cNvSpPr/>
              <p:nvPr userDrawn="1"/>
            </p:nvSpPr>
            <p:spPr>
              <a:xfrm>
                <a:off x="-3784148" y="-12068"/>
                <a:ext cx="3592800" cy="3238700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rgbClr val="ECECEC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1400" b="1" cap="all" baseline="0" noProof="0">
                    <a:solidFill>
                      <a:schemeClr val="accent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Format Table</a:t>
                </a:r>
              </a:p>
            </p:txBody>
          </p:sp>
          <p:sp>
            <p:nvSpPr>
              <p:cNvPr id="151" name="Ovaal 150">
                <a:extLst>
                  <a:ext uri="{FF2B5EF4-FFF2-40B4-BE49-F238E27FC236}">
                    <a16:creationId xmlns:a16="http://schemas.microsoft.com/office/drawing/2014/main" id="{D1A81CF3-1F0C-4396-B33B-E4A60C70D3B8}"/>
                  </a:ext>
                </a:extLst>
              </p:cNvPr>
              <p:cNvSpPr/>
              <p:nvPr userDrawn="1"/>
            </p:nvSpPr>
            <p:spPr>
              <a:xfrm>
                <a:off x="-3603587" y="465324"/>
                <a:ext cx="180000" cy="180000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none" lIns="0" tIns="0" rIns="0" bIns="0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1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</a:p>
            </p:txBody>
          </p:sp>
          <p:sp>
            <p:nvSpPr>
              <p:cNvPr id="152" name="Rechthoek 151">
                <a:extLst>
                  <a:ext uri="{FF2B5EF4-FFF2-40B4-BE49-F238E27FC236}">
                    <a16:creationId xmlns:a16="http://schemas.microsoft.com/office/drawing/2014/main" id="{A96E6A7A-54EA-418C-A8F9-28285A981E2F}"/>
                  </a:ext>
                </a:extLst>
              </p:cNvPr>
              <p:cNvSpPr/>
              <p:nvPr userDrawn="1"/>
            </p:nvSpPr>
            <p:spPr>
              <a:xfrm>
                <a:off x="-3319415" y="465324"/>
                <a:ext cx="2944682" cy="499506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When you want to change the lay-out of the table, select the preferred part of the table and go to the tab </a:t>
                </a:r>
                <a:r>
                  <a:rPr kumimoji="0" lang="en-GB" sz="12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‘Format’.</a:t>
                </a:r>
                <a:endPara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53" name="Groep 152">
                <a:extLst>
                  <a:ext uri="{FF2B5EF4-FFF2-40B4-BE49-F238E27FC236}">
                    <a16:creationId xmlns:a16="http://schemas.microsoft.com/office/drawing/2014/main" id="{08905B37-B923-487E-A693-4FA5255C63CF}"/>
                  </a:ext>
                </a:extLst>
              </p:cNvPr>
              <p:cNvGrpSpPr/>
              <p:nvPr userDrawn="1"/>
            </p:nvGrpSpPr>
            <p:grpSpPr>
              <a:xfrm>
                <a:off x="-3312582" y="1060763"/>
                <a:ext cx="576000" cy="246597"/>
                <a:chOff x="-3312582" y="1060763"/>
                <a:chExt cx="576000" cy="246597"/>
              </a:xfrm>
            </p:grpSpPr>
            <p:sp>
              <p:nvSpPr>
                <p:cNvPr id="172" name="Rechthoek 171">
                  <a:extLst>
                    <a:ext uri="{FF2B5EF4-FFF2-40B4-BE49-F238E27FC236}">
                      <a16:creationId xmlns:a16="http://schemas.microsoft.com/office/drawing/2014/main" id="{F68FE4AA-6B4D-4F12-907F-E631301DB1DA}"/>
                    </a:ext>
                  </a:extLst>
                </p:cNvPr>
                <p:cNvSpPr/>
                <p:nvPr userDrawn="1"/>
              </p:nvSpPr>
              <p:spPr>
                <a:xfrm>
                  <a:off x="-3312582" y="1060763"/>
                  <a:ext cx="576000" cy="215451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GB" sz="1050" b="1" noProof="0">
                      <a:solidFill>
                        <a:srgbClr val="B74629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Format</a:t>
                  </a:r>
                </a:p>
              </p:txBody>
            </p:sp>
            <p:sp>
              <p:nvSpPr>
                <p:cNvPr id="173" name="Rechthoek 172">
                  <a:extLst>
                    <a:ext uri="{FF2B5EF4-FFF2-40B4-BE49-F238E27FC236}">
                      <a16:creationId xmlns:a16="http://schemas.microsoft.com/office/drawing/2014/main" id="{DF1511CA-7557-49DB-BCB9-F30015B1B23B}"/>
                    </a:ext>
                  </a:extLst>
                </p:cNvPr>
                <p:cNvSpPr/>
                <p:nvPr userDrawn="1"/>
              </p:nvSpPr>
              <p:spPr>
                <a:xfrm>
                  <a:off x="-3312582" y="1280189"/>
                  <a:ext cx="576000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154" name="Ovaal 153">
                <a:extLst>
                  <a:ext uri="{FF2B5EF4-FFF2-40B4-BE49-F238E27FC236}">
                    <a16:creationId xmlns:a16="http://schemas.microsoft.com/office/drawing/2014/main" id="{8AF3B418-C5DC-48A1-A233-38B9041C96C7}"/>
                  </a:ext>
                </a:extLst>
              </p:cNvPr>
              <p:cNvSpPr/>
              <p:nvPr userDrawn="1"/>
            </p:nvSpPr>
            <p:spPr>
              <a:xfrm>
                <a:off x="-3603587" y="1493635"/>
                <a:ext cx="180000" cy="180000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none" lIns="0" tIns="0" rIns="0" bIns="0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1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</a:p>
            </p:txBody>
          </p:sp>
          <p:sp>
            <p:nvSpPr>
              <p:cNvPr id="155" name="Rechthoek 154">
                <a:extLst>
                  <a:ext uri="{FF2B5EF4-FFF2-40B4-BE49-F238E27FC236}">
                    <a16:creationId xmlns:a16="http://schemas.microsoft.com/office/drawing/2014/main" id="{2BA9D19D-820B-4E37-971A-9B40784648D8}"/>
                  </a:ext>
                </a:extLst>
              </p:cNvPr>
              <p:cNvSpPr/>
              <p:nvPr userDrawn="1"/>
            </p:nvSpPr>
            <p:spPr>
              <a:xfrm>
                <a:off x="-3319415" y="1493636"/>
                <a:ext cx="2944682" cy="813486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Under this tab you can choose a different fill colour at </a:t>
                </a:r>
                <a:r>
                  <a:rPr kumimoji="0" lang="en-GB" sz="12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‘Shading’</a:t>
                </a:r>
                <a:r>
                  <a:rPr kumimoji="0" lang="en-GB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 You can choose a border format as well. Find and edit this at the section  </a:t>
                </a:r>
                <a:r>
                  <a:rPr kumimoji="0" lang="en-GB" sz="12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‘Draw borders’ </a:t>
                </a:r>
                <a:r>
                  <a:rPr kumimoji="0" lang="en-GB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and apply this to the table by clicking on </a:t>
                </a:r>
                <a:r>
                  <a:rPr kumimoji="0" lang="en-GB" sz="12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‘Borders’.</a:t>
                </a:r>
              </a:p>
            </p:txBody>
          </p:sp>
          <p:grpSp>
            <p:nvGrpSpPr>
              <p:cNvPr id="156" name="Groep 155">
                <a:extLst>
                  <a:ext uri="{FF2B5EF4-FFF2-40B4-BE49-F238E27FC236}">
                    <a16:creationId xmlns:a16="http://schemas.microsoft.com/office/drawing/2014/main" id="{7C0B4F64-F922-4C7A-B0AB-3833F595F91E}"/>
                  </a:ext>
                </a:extLst>
              </p:cNvPr>
              <p:cNvGrpSpPr/>
              <p:nvPr userDrawn="1"/>
            </p:nvGrpSpPr>
            <p:grpSpPr>
              <a:xfrm>
                <a:off x="-3314820" y="2412753"/>
                <a:ext cx="1026864" cy="628849"/>
                <a:chOff x="-3314820" y="2412753"/>
                <a:chExt cx="1026864" cy="628849"/>
              </a:xfrm>
            </p:grpSpPr>
            <p:sp>
              <p:nvSpPr>
                <p:cNvPr id="157" name="Rechthoek 156">
                  <a:extLst>
                    <a:ext uri="{FF2B5EF4-FFF2-40B4-BE49-F238E27FC236}">
                      <a16:creationId xmlns:a16="http://schemas.microsoft.com/office/drawing/2014/main" id="{90E832D4-DC9D-44CF-AACA-E9CC6AC8424A}"/>
                    </a:ext>
                  </a:extLst>
                </p:cNvPr>
                <p:cNvSpPr/>
                <p:nvPr userDrawn="1"/>
              </p:nvSpPr>
              <p:spPr>
                <a:xfrm>
                  <a:off x="-3314820" y="2412753"/>
                  <a:ext cx="998435" cy="531042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D1D1D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8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8" name="Rechthoek 157">
                  <a:extLst>
                    <a:ext uri="{FF2B5EF4-FFF2-40B4-BE49-F238E27FC236}">
                      <a16:creationId xmlns:a16="http://schemas.microsoft.com/office/drawing/2014/main" id="{762052FF-E964-4E03-B0AC-1163A3BCB030}"/>
                    </a:ext>
                  </a:extLst>
                </p:cNvPr>
                <p:cNvSpPr/>
                <p:nvPr userDrawn="1"/>
              </p:nvSpPr>
              <p:spPr>
                <a:xfrm>
                  <a:off x="-3304719" y="2684815"/>
                  <a:ext cx="982999" cy="254009"/>
                </a:xfrm>
                <a:prstGeom prst="rect">
                  <a:avLst/>
                </a:prstGeom>
                <a:solidFill>
                  <a:srgbClr val="FCE4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9" name="Tekstvak 158">
                  <a:extLst>
                    <a:ext uri="{FF2B5EF4-FFF2-40B4-BE49-F238E27FC236}">
                      <a16:creationId xmlns:a16="http://schemas.microsoft.com/office/drawing/2014/main" id="{AD39A653-B600-4243-BB2E-4A259827EDAB}"/>
                    </a:ext>
                  </a:extLst>
                </p:cNvPr>
                <p:cNvSpPr txBox="1"/>
                <p:nvPr userDrawn="1"/>
              </p:nvSpPr>
              <p:spPr>
                <a:xfrm>
                  <a:off x="-3083201" y="2494002"/>
                  <a:ext cx="635803" cy="126416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noAutofit/>
                </a:bodyPr>
                <a:lstStyle/>
                <a:p>
                  <a:pPr marL="0" algn="l" defTabSz="1217512" rtl="0" eaLnBrk="1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en-GB" sz="900" b="0" kern="1200" noProof="0">
                      <a:solidFill>
                        <a:srgbClr val="211F26"/>
                      </a:solidFill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Shading</a:t>
                  </a:r>
                </a:p>
              </p:txBody>
            </p:sp>
            <p:sp>
              <p:nvSpPr>
                <p:cNvPr id="160" name="Vrije vorm: vorm 159">
                  <a:extLst>
                    <a:ext uri="{FF2B5EF4-FFF2-40B4-BE49-F238E27FC236}">
                      <a16:creationId xmlns:a16="http://schemas.microsoft.com/office/drawing/2014/main" id="{9D91361C-74FD-450C-B0B5-4A243DAD62C7}"/>
                    </a:ext>
                  </a:extLst>
                </p:cNvPr>
                <p:cNvSpPr/>
                <p:nvPr userDrawn="1"/>
              </p:nvSpPr>
              <p:spPr>
                <a:xfrm>
                  <a:off x="-2385518" y="2861602"/>
                  <a:ext cx="97562" cy="180000"/>
                </a:xfrm>
                <a:custGeom>
                  <a:avLst/>
                  <a:gdLst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41194 w 880280"/>
                    <a:gd name="connsiteY2" fmla="*/ 968991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27546 w 880280"/>
                    <a:gd name="connsiteY2" fmla="*/ 975815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00250 w 880280"/>
                    <a:gd name="connsiteY2" fmla="*/ 1003111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13898 w 880280"/>
                    <a:gd name="connsiteY2" fmla="*/ 996287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13898 w 880280"/>
                    <a:gd name="connsiteY2" fmla="*/ 996287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11791 w 880280"/>
                    <a:gd name="connsiteY5" fmla="*/ 900753 h 1624084"/>
                    <a:gd name="connsiteX6" fmla="*/ 880280 w 880280"/>
                    <a:gd name="connsiteY6" fmla="*/ 893929 h 1624084"/>
                    <a:gd name="connsiteX7" fmla="*/ 0 w 880280"/>
                    <a:gd name="connsiteY7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13898 w 880280"/>
                    <a:gd name="connsiteY2" fmla="*/ 996287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498144 w 880280"/>
                    <a:gd name="connsiteY5" fmla="*/ 900753 h 1624084"/>
                    <a:gd name="connsiteX6" fmla="*/ 880280 w 880280"/>
                    <a:gd name="connsiteY6" fmla="*/ 893929 h 1624084"/>
                    <a:gd name="connsiteX7" fmla="*/ 0 w 880280"/>
                    <a:gd name="connsiteY7" fmla="*/ 0 h 16240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80280" h="1624084">
                      <a:moveTo>
                        <a:pt x="0" y="0"/>
                      </a:moveTo>
                      <a:lnTo>
                        <a:pt x="0" y="1262418"/>
                      </a:lnTo>
                      <a:lnTo>
                        <a:pt x="313898" y="996287"/>
                      </a:lnTo>
                      <a:lnTo>
                        <a:pt x="620973" y="1624084"/>
                      </a:lnTo>
                      <a:lnTo>
                        <a:pt x="839337" y="1480782"/>
                      </a:lnTo>
                      <a:lnTo>
                        <a:pt x="498144" y="900753"/>
                      </a:lnTo>
                      <a:lnTo>
                        <a:pt x="880280" y="89392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1600" cap="all" baseline="0" noProof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161" name="Groep 160">
                  <a:extLst>
                    <a:ext uri="{FF2B5EF4-FFF2-40B4-BE49-F238E27FC236}">
                      <a16:creationId xmlns:a16="http://schemas.microsoft.com/office/drawing/2014/main" id="{D9D9DBBE-26C9-4654-8575-749A97D950D6}"/>
                    </a:ext>
                  </a:extLst>
                </p:cNvPr>
                <p:cNvGrpSpPr/>
                <p:nvPr userDrawn="1"/>
              </p:nvGrpSpPr>
              <p:grpSpPr>
                <a:xfrm>
                  <a:off x="-3243855" y="2463212"/>
                  <a:ext cx="157453" cy="147831"/>
                  <a:chOff x="-899320" y="3037554"/>
                  <a:chExt cx="175977" cy="165227"/>
                </a:xfrm>
              </p:grpSpPr>
              <p:sp>
                <p:nvSpPr>
                  <p:cNvPr id="169" name="Vrije vorm: vorm 168">
                    <a:extLst>
                      <a:ext uri="{FF2B5EF4-FFF2-40B4-BE49-F238E27FC236}">
                        <a16:creationId xmlns:a16="http://schemas.microsoft.com/office/drawing/2014/main" id="{B48985DB-D19A-4D49-92F3-13497F54622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804124" y="3081338"/>
                    <a:ext cx="80781" cy="121443"/>
                  </a:xfrm>
                  <a:custGeom>
                    <a:avLst/>
                    <a:gdLst>
                      <a:gd name="connsiteX0" fmla="*/ 0 w 54768"/>
                      <a:gd name="connsiteY0" fmla="*/ 0 h 71437"/>
                      <a:gd name="connsiteX1" fmla="*/ 4762 w 54768"/>
                      <a:gd name="connsiteY1" fmla="*/ 71437 h 71437"/>
                      <a:gd name="connsiteX2" fmla="*/ 54768 w 54768"/>
                      <a:gd name="connsiteY2" fmla="*/ 4762 h 71437"/>
                      <a:gd name="connsiteX3" fmla="*/ 0 w 54768"/>
                      <a:gd name="connsiteY3" fmla="*/ 0 h 71437"/>
                      <a:gd name="connsiteX0" fmla="*/ 0 w 54768"/>
                      <a:gd name="connsiteY0" fmla="*/ 0 h 71437"/>
                      <a:gd name="connsiteX1" fmla="*/ 4762 w 54768"/>
                      <a:gd name="connsiteY1" fmla="*/ 71437 h 71437"/>
                      <a:gd name="connsiteX2" fmla="*/ 54768 w 54768"/>
                      <a:gd name="connsiteY2" fmla="*/ 4762 h 71437"/>
                      <a:gd name="connsiteX3" fmla="*/ 0 w 54768"/>
                      <a:gd name="connsiteY3" fmla="*/ 0 h 71437"/>
                      <a:gd name="connsiteX0" fmla="*/ 0 w 61912"/>
                      <a:gd name="connsiteY0" fmla="*/ 4763 h 76200"/>
                      <a:gd name="connsiteX1" fmla="*/ 4762 w 61912"/>
                      <a:gd name="connsiteY1" fmla="*/ 76200 h 76200"/>
                      <a:gd name="connsiteX2" fmla="*/ 61912 w 61912"/>
                      <a:gd name="connsiteY2" fmla="*/ 0 h 76200"/>
                      <a:gd name="connsiteX3" fmla="*/ 0 w 61912"/>
                      <a:gd name="connsiteY3" fmla="*/ 4763 h 76200"/>
                      <a:gd name="connsiteX0" fmla="*/ 0 w 61912"/>
                      <a:gd name="connsiteY0" fmla="*/ 50015 h 121452"/>
                      <a:gd name="connsiteX1" fmla="*/ 4762 w 61912"/>
                      <a:gd name="connsiteY1" fmla="*/ 121452 h 121452"/>
                      <a:gd name="connsiteX2" fmla="*/ 61912 w 61912"/>
                      <a:gd name="connsiteY2" fmla="*/ 45252 h 121452"/>
                      <a:gd name="connsiteX3" fmla="*/ 7143 w 61912"/>
                      <a:gd name="connsiteY3" fmla="*/ 9 h 121452"/>
                      <a:gd name="connsiteX4" fmla="*/ 0 w 61912"/>
                      <a:gd name="connsiteY4" fmla="*/ 50015 h 121452"/>
                      <a:gd name="connsiteX0" fmla="*/ 30217 w 92129"/>
                      <a:gd name="connsiteY0" fmla="*/ 50015 h 121452"/>
                      <a:gd name="connsiteX1" fmla="*/ 34979 w 92129"/>
                      <a:gd name="connsiteY1" fmla="*/ 121452 h 121452"/>
                      <a:gd name="connsiteX2" fmla="*/ 92129 w 92129"/>
                      <a:gd name="connsiteY2" fmla="*/ 45252 h 121452"/>
                      <a:gd name="connsiteX3" fmla="*/ 37360 w 92129"/>
                      <a:gd name="connsiteY3" fmla="*/ 9 h 121452"/>
                      <a:gd name="connsiteX4" fmla="*/ 30217 w 92129"/>
                      <a:gd name="connsiteY4" fmla="*/ 50015 h 121452"/>
                      <a:gd name="connsiteX0" fmla="*/ 30217 w 92129"/>
                      <a:gd name="connsiteY0" fmla="*/ 50006 h 121443"/>
                      <a:gd name="connsiteX1" fmla="*/ 34979 w 92129"/>
                      <a:gd name="connsiteY1" fmla="*/ 121443 h 121443"/>
                      <a:gd name="connsiteX2" fmla="*/ 92129 w 92129"/>
                      <a:gd name="connsiteY2" fmla="*/ 45243 h 121443"/>
                      <a:gd name="connsiteX3" fmla="*/ 37360 w 92129"/>
                      <a:gd name="connsiteY3" fmla="*/ 0 h 121443"/>
                      <a:gd name="connsiteX4" fmla="*/ 30217 w 92129"/>
                      <a:gd name="connsiteY4" fmla="*/ 50006 h 121443"/>
                      <a:gd name="connsiteX0" fmla="*/ 30217 w 92490"/>
                      <a:gd name="connsiteY0" fmla="*/ 50006 h 121443"/>
                      <a:gd name="connsiteX1" fmla="*/ 34979 w 92490"/>
                      <a:gd name="connsiteY1" fmla="*/ 121443 h 121443"/>
                      <a:gd name="connsiteX2" fmla="*/ 92129 w 92490"/>
                      <a:gd name="connsiteY2" fmla="*/ 45243 h 121443"/>
                      <a:gd name="connsiteX3" fmla="*/ 37360 w 92490"/>
                      <a:gd name="connsiteY3" fmla="*/ 0 h 121443"/>
                      <a:gd name="connsiteX4" fmla="*/ 30217 w 92490"/>
                      <a:gd name="connsiteY4" fmla="*/ 50006 h 121443"/>
                      <a:gd name="connsiteX0" fmla="*/ 30217 w 80781"/>
                      <a:gd name="connsiteY0" fmla="*/ 50006 h 121443"/>
                      <a:gd name="connsiteX1" fmla="*/ 34979 w 80781"/>
                      <a:gd name="connsiteY1" fmla="*/ 121443 h 121443"/>
                      <a:gd name="connsiteX2" fmla="*/ 80222 w 80781"/>
                      <a:gd name="connsiteY2" fmla="*/ 52387 h 121443"/>
                      <a:gd name="connsiteX3" fmla="*/ 37360 w 80781"/>
                      <a:gd name="connsiteY3" fmla="*/ 0 h 121443"/>
                      <a:gd name="connsiteX4" fmla="*/ 30217 w 80781"/>
                      <a:gd name="connsiteY4" fmla="*/ 50006 h 1214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0781" h="121443">
                        <a:moveTo>
                          <a:pt x="30217" y="50006"/>
                        </a:moveTo>
                        <a:lnTo>
                          <a:pt x="34979" y="121443"/>
                        </a:lnTo>
                        <a:lnTo>
                          <a:pt x="80222" y="52387"/>
                        </a:lnTo>
                        <a:cubicBezTo>
                          <a:pt x="84191" y="29368"/>
                          <a:pt x="66729" y="1588"/>
                          <a:pt x="37360" y="0"/>
                        </a:cubicBezTo>
                        <a:cubicBezTo>
                          <a:pt x="-43602" y="21431"/>
                          <a:pt x="32598" y="33337"/>
                          <a:pt x="30217" y="50006"/>
                        </a:cubicBezTo>
                        <a:close/>
                      </a:path>
                    </a:pathLst>
                  </a:custGeom>
                  <a:solidFill>
                    <a:srgbClr val="366FA8"/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900" b="1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Segoe UI Ligh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70" name="Rechthoek: afgeronde hoeken 169">
                    <a:extLst>
                      <a:ext uri="{FF2B5EF4-FFF2-40B4-BE49-F238E27FC236}">
                        <a16:creationId xmlns:a16="http://schemas.microsoft.com/office/drawing/2014/main" id="{11EA624E-647A-4737-A677-3782CBB62DE7}"/>
                      </a:ext>
                    </a:extLst>
                  </p:cNvPr>
                  <p:cNvSpPr/>
                  <p:nvPr userDrawn="1"/>
                </p:nvSpPr>
                <p:spPr>
                  <a:xfrm rot="2903873">
                    <a:off x="-887744" y="3085651"/>
                    <a:ext cx="99751" cy="12290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ysClr val="window" lastClr="FFFFFF"/>
                  </a:solidFill>
                  <a:ln w="12700" cap="flat" cmpd="sng" algn="ctr">
                    <a:solidFill>
                      <a:srgbClr val="818181"/>
                    </a:solidFill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7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71" name="Vrije vorm: vorm 170">
                    <a:extLst>
                      <a:ext uri="{FF2B5EF4-FFF2-40B4-BE49-F238E27FC236}">
                        <a16:creationId xmlns:a16="http://schemas.microsoft.com/office/drawing/2014/main" id="{F34E9D0E-FA67-4FF1-91C5-BFF81033611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894646" y="3037554"/>
                    <a:ext cx="64753" cy="85767"/>
                  </a:xfrm>
                  <a:custGeom>
                    <a:avLst/>
                    <a:gdLst>
                      <a:gd name="connsiteX0" fmla="*/ 0 w 52388"/>
                      <a:gd name="connsiteY0" fmla="*/ 76203 h 76203"/>
                      <a:gd name="connsiteX1" fmla="*/ 26194 w 52388"/>
                      <a:gd name="connsiteY1" fmla="*/ 3 h 76203"/>
                      <a:gd name="connsiteX2" fmla="*/ 52388 w 52388"/>
                      <a:gd name="connsiteY2" fmla="*/ 73822 h 76203"/>
                      <a:gd name="connsiteX0" fmla="*/ 0 w 52388"/>
                      <a:gd name="connsiteY0" fmla="*/ 76203 h 76203"/>
                      <a:gd name="connsiteX1" fmla="*/ 26194 w 52388"/>
                      <a:gd name="connsiteY1" fmla="*/ 3 h 76203"/>
                      <a:gd name="connsiteX2" fmla="*/ 52388 w 52388"/>
                      <a:gd name="connsiteY2" fmla="*/ 73822 h 76203"/>
                      <a:gd name="connsiteX0" fmla="*/ 0 w 46443"/>
                      <a:gd name="connsiteY0" fmla="*/ 78387 h 78387"/>
                      <a:gd name="connsiteX1" fmla="*/ 20249 w 46443"/>
                      <a:gd name="connsiteY1" fmla="*/ 11 h 78387"/>
                      <a:gd name="connsiteX2" fmla="*/ 46443 w 46443"/>
                      <a:gd name="connsiteY2" fmla="*/ 73830 h 78387"/>
                      <a:gd name="connsiteX0" fmla="*/ 135 w 46578"/>
                      <a:gd name="connsiteY0" fmla="*/ 78387 h 78387"/>
                      <a:gd name="connsiteX1" fmla="*/ 20384 w 46578"/>
                      <a:gd name="connsiteY1" fmla="*/ 11 h 78387"/>
                      <a:gd name="connsiteX2" fmla="*/ 46578 w 46578"/>
                      <a:gd name="connsiteY2" fmla="*/ 73830 h 78387"/>
                      <a:gd name="connsiteX0" fmla="*/ 295 w 46738"/>
                      <a:gd name="connsiteY0" fmla="*/ 78387 h 78387"/>
                      <a:gd name="connsiteX1" fmla="*/ 20544 w 46738"/>
                      <a:gd name="connsiteY1" fmla="*/ 11 h 78387"/>
                      <a:gd name="connsiteX2" fmla="*/ 46738 w 46738"/>
                      <a:gd name="connsiteY2" fmla="*/ 73830 h 78387"/>
                      <a:gd name="connsiteX0" fmla="*/ 127 w 39137"/>
                      <a:gd name="connsiteY0" fmla="*/ 78452 h 78452"/>
                      <a:gd name="connsiteX1" fmla="*/ 20376 w 39137"/>
                      <a:gd name="connsiteY1" fmla="*/ 76 h 78452"/>
                      <a:gd name="connsiteX2" fmla="*/ 39137 w 39137"/>
                      <a:gd name="connsiteY2" fmla="*/ 67366 h 78452"/>
                      <a:gd name="connsiteX0" fmla="*/ 127 w 39933"/>
                      <a:gd name="connsiteY0" fmla="*/ 78470 h 78470"/>
                      <a:gd name="connsiteX1" fmla="*/ 20376 w 39933"/>
                      <a:gd name="connsiteY1" fmla="*/ 94 h 78470"/>
                      <a:gd name="connsiteX2" fmla="*/ 39137 w 39933"/>
                      <a:gd name="connsiteY2" fmla="*/ 67384 h 78470"/>
                      <a:gd name="connsiteX0" fmla="*/ 219 w 40422"/>
                      <a:gd name="connsiteY0" fmla="*/ 78381 h 78381"/>
                      <a:gd name="connsiteX1" fmla="*/ 20468 w 40422"/>
                      <a:gd name="connsiteY1" fmla="*/ 5 h 78381"/>
                      <a:gd name="connsiteX2" fmla="*/ 39229 w 40422"/>
                      <a:gd name="connsiteY2" fmla="*/ 67295 h 783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40422" h="78381">
                        <a:moveTo>
                          <a:pt x="219" y="78381"/>
                        </a:moveTo>
                        <a:cubicBezTo>
                          <a:pt x="-1454" y="18717"/>
                          <a:pt x="6534" y="-324"/>
                          <a:pt x="20468" y="5"/>
                        </a:cubicBezTo>
                        <a:cubicBezTo>
                          <a:pt x="34402" y="334"/>
                          <a:pt x="43874" y="23658"/>
                          <a:pt x="39229" y="67295"/>
                        </a:cubicBezTo>
                      </a:path>
                    </a:pathLst>
                  </a:custGeom>
                  <a:noFill/>
                  <a:ln w="12700" cap="flat" cmpd="sng" algn="ctr">
                    <a:solidFill>
                      <a:srgbClr val="818181"/>
                    </a:solidFill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7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162" name="Gelijkbenige driehoek 161">
                  <a:extLst>
                    <a:ext uri="{FF2B5EF4-FFF2-40B4-BE49-F238E27FC236}">
                      <a16:creationId xmlns:a16="http://schemas.microsoft.com/office/drawing/2014/main" id="{96EADB77-98C7-4CCC-A989-D274668FA7D0}"/>
                    </a:ext>
                  </a:extLst>
                </p:cNvPr>
                <p:cNvSpPr/>
                <p:nvPr userDrawn="1"/>
              </p:nvSpPr>
              <p:spPr>
                <a:xfrm rot="10800000">
                  <a:off x="-2528907" y="2540201"/>
                  <a:ext cx="94890" cy="50291"/>
                </a:xfrm>
                <a:prstGeom prst="triangle">
                  <a:avLst/>
                </a:prstGeom>
                <a:solidFill>
                  <a:sysClr val="windowText" lastClr="0000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lIns="144000" tIns="144000" rIns="144000" bIns="14400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Light"/>
                    <a:ea typeface="+mn-ea"/>
                    <a:cs typeface="+mn-cs"/>
                  </a:endParaRPr>
                </a:p>
              </p:txBody>
            </p:sp>
            <p:sp>
              <p:nvSpPr>
                <p:cNvPr id="163" name="Tekstvak 162">
                  <a:extLst>
                    <a:ext uri="{FF2B5EF4-FFF2-40B4-BE49-F238E27FC236}">
                      <a16:creationId xmlns:a16="http://schemas.microsoft.com/office/drawing/2014/main" id="{5A1551DE-1061-4B27-8E0E-F453725F880B}"/>
                    </a:ext>
                  </a:extLst>
                </p:cNvPr>
                <p:cNvSpPr txBox="1"/>
                <p:nvPr userDrawn="1"/>
              </p:nvSpPr>
              <p:spPr>
                <a:xfrm>
                  <a:off x="-3083201" y="2750275"/>
                  <a:ext cx="635803" cy="126416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noAutofit/>
                </a:bodyPr>
                <a:lstStyle/>
                <a:p>
                  <a:pPr marL="0" algn="l" defTabSz="1217512" rtl="0" eaLnBrk="1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en-GB" sz="900" b="0" kern="1200" noProof="0">
                      <a:solidFill>
                        <a:srgbClr val="211F26"/>
                      </a:solidFill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Borders</a:t>
                  </a:r>
                </a:p>
              </p:txBody>
            </p:sp>
            <p:sp>
              <p:nvSpPr>
                <p:cNvPr id="164" name="Gelijkbenige driehoek 163">
                  <a:extLst>
                    <a:ext uri="{FF2B5EF4-FFF2-40B4-BE49-F238E27FC236}">
                      <a16:creationId xmlns:a16="http://schemas.microsoft.com/office/drawing/2014/main" id="{BBAA3B5D-7BE2-48F6-A4A7-3A0E17FB895A}"/>
                    </a:ext>
                  </a:extLst>
                </p:cNvPr>
                <p:cNvSpPr/>
                <p:nvPr userDrawn="1"/>
              </p:nvSpPr>
              <p:spPr>
                <a:xfrm rot="10800000">
                  <a:off x="-2528907" y="2796474"/>
                  <a:ext cx="94890" cy="50291"/>
                </a:xfrm>
                <a:prstGeom prst="triangle">
                  <a:avLst/>
                </a:prstGeom>
                <a:solidFill>
                  <a:sysClr val="windowText" lastClr="0000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lIns="144000" tIns="144000" rIns="144000" bIns="14400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Light"/>
                    <a:ea typeface="+mn-ea"/>
                    <a:cs typeface="+mn-cs"/>
                  </a:endParaRPr>
                </a:p>
              </p:txBody>
            </p:sp>
            <p:grpSp>
              <p:nvGrpSpPr>
                <p:cNvPr id="165" name="Groep 164">
                  <a:extLst>
                    <a:ext uri="{FF2B5EF4-FFF2-40B4-BE49-F238E27FC236}">
                      <a16:creationId xmlns:a16="http://schemas.microsoft.com/office/drawing/2014/main" id="{D45CB96A-658D-4EE0-81B6-17ADC3B73BF8}"/>
                    </a:ext>
                  </a:extLst>
                </p:cNvPr>
                <p:cNvGrpSpPr/>
                <p:nvPr userDrawn="1"/>
              </p:nvGrpSpPr>
              <p:grpSpPr>
                <a:xfrm>
                  <a:off x="-3250409" y="2732592"/>
                  <a:ext cx="164055" cy="164055"/>
                  <a:chOff x="-3258612" y="2724389"/>
                  <a:chExt cx="180460" cy="180460"/>
                </a:xfrm>
              </p:grpSpPr>
              <p:sp>
                <p:nvSpPr>
                  <p:cNvPr id="166" name="Rechthoek 165">
                    <a:extLst>
                      <a:ext uri="{FF2B5EF4-FFF2-40B4-BE49-F238E27FC236}">
                        <a16:creationId xmlns:a16="http://schemas.microsoft.com/office/drawing/2014/main" id="{F8A16140-84D2-4888-9152-4D53D773F13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3258612" y="2724389"/>
                    <a:ext cx="180460" cy="180460"/>
                  </a:xfrm>
                  <a:prstGeom prst="rect">
                    <a:avLst/>
                  </a:prstGeom>
                  <a:noFill/>
                  <a:ln>
                    <a:solidFill>
                      <a:srgbClr val="818181"/>
                    </a:solidFill>
                    <a:prstDash val="sysDot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en-GB" sz="1600" cap="all" baseline="0">
                      <a:latin typeface="+mj-lt"/>
                    </a:endParaRPr>
                  </a:p>
                </p:txBody>
              </p:sp>
              <p:cxnSp>
                <p:nvCxnSpPr>
                  <p:cNvPr id="167" name="Rechte verbindingslijn 166">
                    <a:extLst>
                      <a:ext uri="{FF2B5EF4-FFF2-40B4-BE49-F238E27FC236}">
                        <a16:creationId xmlns:a16="http://schemas.microsoft.com/office/drawing/2014/main" id="{7913B51A-6866-4A0D-AA55-EC28DF2BE4B8}"/>
                      </a:ext>
                    </a:extLst>
                  </p:cNvPr>
                  <p:cNvCxnSpPr>
                    <a:stCxn id="166" idx="0"/>
                    <a:endCxn id="166" idx="2"/>
                  </p:cNvCxnSpPr>
                  <p:nvPr userDrawn="1"/>
                </p:nvCxnSpPr>
                <p:spPr>
                  <a:xfrm>
                    <a:off x="-3168382" y="2724389"/>
                    <a:ext cx="0" cy="180460"/>
                  </a:xfrm>
                  <a:prstGeom prst="line">
                    <a:avLst/>
                  </a:prstGeom>
                  <a:noFill/>
                  <a:ln>
                    <a:solidFill>
                      <a:srgbClr val="818181"/>
                    </a:solidFill>
                    <a:prstDash val="sysDot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168" name="Rechte verbindingslijn 167">
                    <a:extLst>
                      <a:ext uri="{FF2B5EF4-FFF2-40B4-BE49-F238E27FC236}">
                        <a16:creationId xmlns:a16="http://schemas.microsoft.com/office/drawing/2014/main" id="{46CC8489-70D2-475E-B841-360BED198B97}"/>
                      </a:ext>
                    </a:extLst>
                  </p:cNvPr>
                  <p:cNvCxnSpPr>
                    <a:stCxn id="166" idx="1"/>
                    <a:endCxn id="166" idx="3"/>
                  </p:cNvCxnSpPr>
                  <p:nvPr userDrawn="1"/>
                </p:nvCxnSpPr>
                <p:spPr>
                  <a:xfrm>
                    <a:off x="-3258612" y="2814619"/>
                    <a:ext cx="180460" cy="0"/>
                  </a:xfrm>
                  <a:prstGeom prst="line">
                    <a:avLst/>
                  </a:prstGeom>
                  <a:noFill/>
                  <a:ln>
                    <a:solidFill>
                      <a:srgbClr val="818181"/>
                    </a:solidFill>
                    <a:prstDash val="sysDot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</p:grpSp>
          </p:grpSp>
        </p:grpSp>
        <p:grpSp>
          <p:nvGrpSpPr>
            <p:cNvPr id="84" name="Groep 83">
              <a:extLst>
                <a:ext uri="{FF2B5EF4-FFF2-40B4-BE49-F238E27FC236}">
                  <a16:creationId xmlns:a16="http://schemas.microsoft.com/office/drawing/2014/main" id="{1BB0379C-F51F-493B-BDD5-69F9CFD8C37B}"/>
                </a:ext>
              </a:extLst>
            </p:cNvPr>
            <p:cNvGrpSpPr/>
            <p:nvPr userDrawn="1"/>
          </p:nvGrpSpPr>
          <p:grpSpPr>
            <a:xfrm>
              <a:off x="-3786437" y="3410167"/>
              <a:ext cx="3593637" cy="3283188"/>
              <a:chOff x="-3786437" y="3410167"/>
              <a:chExt cx="3593637" cy="3283188"/>
            </a:xfrm>
          </p:grpSpPr>
          <p:sp>
            <p:nvSpPr>
              <p:cNvPr id="86" name="Rechthoek 85">
                <a:extLst>
                  <a:ext uri="{FF2B5EF4-FFF2-40B4-BE49-F238E27FC236}">
                    <a16:creationId xmlns:a16="http://schemas.microsoft.com/office/drawing/2014/main" id="{2F3E4E86-2AED-4017-95EF-3B7BF29CA7EC}"/>
                  </a:ext>
                </a:extLst>
              </p:cNvPr>
              <p:cNvSpPr/>
              <p:nvPr userDrawn="1"/>
            </p:nvSpPr>
            <p:spPr>
              <a:xfrm>
                <a:off x="-3786165" y="3410167"/>
                <a:ext cx="3593091" cy="2641383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rgbClr val="ECECEC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1400" b="1" cap="all" baseline="0" noProof="0">
                    <a:solidFill>
                      <a:schemeClr val="accent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Edit table</a:t>
                </a:r>
              </a:p>
            </p:txBody>
          </p:sp>
          <p:sp>
            <p:nvSpPr>
              <p:cNvPr id="87" name="Ovaal 86">
                <a:extLst>
                  <a:ext uri="{FF2B5EF4-FFF2-40B4-BE49-F238E27FC236}">
                    <a16:creationId xmlns:a16="http://schemas.microsoft.com/office/drawing/2014/main" id="{3962DB89-CC6D-4BE6-ACFD-67BCEB05EEF5}"/>
                  </a:ext>
                </a:extLst>
              </p:cNvPr>
              <p:cNvSpPr/>
              <p:nvPr userDrawn="1"/>
            </p:nvSpPr>
            <p:spPr>
              <a:xfrm>
                <a:off x="-3603587" y="3874766"/>
                <a:ext cx="180000" cy="180000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none" lIns="0" tIns="0" rIns="0" bIns="0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1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</a:p>
            </p:txBody>
          </p:sp>
          <p:sp>
            <p:nvSpPr>
              <p:cNvPr id="88" name="Rechthoek 87">
                <a:extLst>
                  <a:ext uri="{FF2B5EF4-FFF2-40B4-BE49-F238E27FC236}">
                    <a16:creationId xmlns:a16="http://schemas.microsoft.com/office/drawing/2014/main" id="{B476E843-3B31-4067-8847-EE8BFC2FFA49}"/>
                  </a:ext>
                </a:extLst>
              </p:cNvPr>
              <p:cNvSpPr/>
              <p:nvPr userDrawn="1"/>
            </p:nvSpPr>
            <p:spPr>
              <a:xfrm>
                <a:off x="-3319416" y="3874767"/>
                <a:ext cx="3008779" cy="327689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Select the preferred number of rows and/or columns of the table and go to the tab </a:t>
                </a:r>
                <a:r>
                  <a:rPr kumimoji="0" lang="en-GB" sz="12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‘Layout’</a:t>
                </a:r>
                <a:r>
                  <a:rPr kumimoji="0" lang="en-GB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</p:txBody>
          </p:sp>
          <p:sp>
            <p:nvSpPr>
              <p:cNvPr id="89" name="Rechthoek 88">
                <a:extLst>
                  <a:ext uri="{FF2B5EF4-FFF2-40B4-BE49-F238E27FC236}">
                    <a16:creationId xmlns:a16="http://schemas.microsoft.com/office/drawing/2014/main" id="{A408D705-200E-4088-9D85-22E88FF598BA}"/>
                  </a:ext>
                </a:extLst>
              </p:cNvPr>
              <p:cNvSpPr/>
              <p:nvPr userDrawn="1"/>
            </p:nvSpPr>
            <p:spPr>
              <a:xfrm>
                <a:off x="-3786437" y="5865355"/>
                <a:ext cx="3593637" cy="828000"/>
              </a:xfrm>
              <a:prstGeom prst="rect">
                <a:avLst/>
              </a:prstGeom>
              <a:solidFill>
                <a:srgbClr val="ECECEC"/>
              </a:solidFill>
              <a:ln w="6350">
                <a:solidFill>
                  <a:srgbClr val="ECECE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1200" b="1" cap="all" baseline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Want to know more?</a:t>
                </a:r>
                <a:br>
                  <a:rPr lang="en-GB" sz="1200" cap="all" baseline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lang="en-GB" sz="1200" cap="none" baseline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Go to the instruction slide </a:t>
                </a:r>
                <a:r>
                  <a:rPr lang="en-GB" sz="1200" b="1" cap="none" baseline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‘VIDEO INSTRUCTIONS’</a:t>
                </a:r>
                <a:r>
                  <a:rPr lang="en-GB" sz="1200" cap="none" baseline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  <a:br>
                  <a:rPr lang="en-GB" sz="1200" cap="none" baseline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lang="en-GB" sz="1200" cap="none" baseline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You’ll find it at the beginning of the presentation</a:t>
                </a:r>
                <a:br>
                  <a:rPr lang="en-GB" sz="1200" cap="none" baseline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lang="en-GB" sz="1200" cap="none" baseline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or insert it via </a:t>
                </a:r>
                <a:r>
                  <a:rPr lang="en-GB" sz="1200" i="1" cap="none" baseline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‘Home’</a:t>
                </a:r>
                <a:r>
                  <a:rPr lang="en-GB" sz="1200" cap="none" baseline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&gt; </a:t>
                </a:r>
                <a:r>
                  <a:rPr lang="en-GB" sz="1200" i="1" cap="none" baseline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‘New Slide’.</a:t>
                </a:r>
              </a:p>
            </p:txBody>
          </p:sp>
          <p:sp>
            <p:nvSpPr>
              <p:cNvPr id="91" name="Ovaal 90">
                <a:extLst>
                  <a:ext uri="{FF2B5EF4-FFF2-40B4-BE49-F238E27FC236}">
                    <a16:creationId xmlns:a16="http://schemas.microsoft.com/office/drawing/2014/main" id="{44F28A29-66F1-479B-8E36-2243E99D0E6C}"/>
                  </a:ext>
                </a:extLst>
              </p:cNvPr>
              <p:cNvSpPr/>
              <p:nvPr userDrawn="1"/>
            </p:nvSpPr>
            <p:spPr>
              <a:xfrm>
                <a:off x="-3603587" y="4396122"/>
                <a:ext cx="180000" cy="180000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none" lIns="0" tIns="0" rIns="0" bIns="0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1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</a:p>
            </p:txBody>
          </p:sp>
          <p:sp>
            <p:nvSpPr>
              <p:cNvPr id="92" name="Rechthoek 91">
                <a:extLst>
                  <a:ext uri="{FF2B5EF4-FFF2-40B4-BE49-F238E27FC236}">
                    <a16:creationId xmlns:a16="http://schemas.microsoft.com/office/drawing/2014/main" id="{1B2C9E0B-00E8-439A-B2B6-B8ED4E679580}"/>
                  </a:ext>
                </a:extLst>
              </p:cNvPr>
              <p:cNvSpPr/>
              <p:nvPr userDrawn="1"/>
            </p:nvSpPr>
            <p:spPr>
              <a:xfrm>
                <a:off x="-3319415" y="4396123"/>
                <a:ext cx="2944682" cy="495917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At the section </a:t>
                </a:r>
                <a:r>
                  <a:rPr kumimoji="0" lang="en-GB" sz="12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‘Rows and columns’</a:t>
                </a:r>
                <a:r>
                  <a:rPr kumimoji="0" lang="en-GB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 you can delete or add rows and columns. Choose from the variety of options:</a:t>
                </a:r>
              </a:p>
            </p:txBody>
          </p:sp>
          <p:grpSp>
            <p:nvGrpSpPr>
              <p:cNvPr id="93" name="Groep 92">
                <a:extLst>
                  <a:ext uri="{FF2B5EF4-FFF2-40B4-BE49-F238E27FC236}">
                    <a16:creationId xmlns:a16="http://schemas.microsoft.com/office/drawing/2014/main" id="{C0B8E2EB-6936-4FB5-9BF6-729ADAAA6EE8}"/>
                  </a:ext>
                </a:extLst>
              </p:cNvPr>
              <p:cNvGrpSpPr/>
              <p:nvPr userDrawn="1"/>
            </p:nvGrpSpPr>
            <p:grpSpPr>
              <a:xfrm>
                <a:off x="-3415313" y="4996916"/>
                <a:ext cx="3013682" cy="673634"/>
                <a:chOff x="-3415313" y="4996916"/>
                <a:chExt cx="3013682" cy="673634"/>
              </a:xfrm>
            </p:grpSpPr>
            <p:grpSp>
              <p:nvGrpSpPr>
                <p:cNvPr id="94" name="Groep 93">
                  <a:extLst>
                    <a:ext uri="{FF2B5EF4-FFF2-40B4-BE49-F238E27FC236}">
                      <a16:creationId xmlns:a16="http://schemas.microsoft.com/office/drawing/2014/main" id="{791BCBB5-9DF8-471F-BFFD-112A7CA5CE0D}"/>
                    </a:ext>
                  </a:extLst>
                </p:cNvPr>
                <p:cNvGrpSpPr/>
                <p:nvPr userDrawn="1"/>
              </p:nvGrpSpPr>
              <p:grpSpPr>
                <a:xfrm>
                  <a:off x="-3415313" y="5041534"/>
                  <a:ext cx="761481" cy="529523"/>
                  <a:chOff x="-3492543" y="5041534"/>
                  <a:chExt cx="761481" cy="529523"/>
                </a:xfrm>
              </p:grpSpPr>
              <p:grpSp>
                <p:nvGrpSpPr>
                  <p:cNvPr id="139" name="Groep 138">
                    <a:extLst>
                      <a:ext uri="{FF2B5EF4-FFF2-40B4-BE49-F238E27FC236}">
                        <a16:creationId xmlns:a16="http://schemas.microsoft.com/office/drawing/2014/main" id="{1ABD8B6C-4310-4652-84E0-5874A2026064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307743" y="5041534"/>
                    <a:ext cx="485596" cy="437045"/>
                    <a:chOff x="-3307743" y="4999319"/>
                    <a:chExt cx="644991" cy="580504"/>
                  </a:xfrm>
                </p:grpSpPr>
                <p:grpSp>
                  <p:nvGrpSpPr>
                    <p:cNvPr id="141" name="Groep 140">
                      <a:extLst>
                        <a:ext uri="{FF2B5EF4-FFF2-40B4-BE49-F238E27FC236}">
                          <a16:creationId xmlns:a16="http://schemas.microsoft.com/office/drawing/2014/main" id="{9EC4A423-35AA-4CDB-8170-95AF881ED829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-3307743" y="4999319"/>
                      <a:ext cx="516835" cy="439373"/>
                      <a:chOff x="-3307743" y="4999319"/>
                      <a:chExt cx="516835" cy="439373"/>
                    </a:xfrm>
                  </p:grpSpPr>
                  <p:cxnSp>
                    <p:nvCxnSpPr>
                      <p:cNvPr id="143" name="Rechte verbindingslijn 142">
                        <a:extLst>
                          <a:ext uri="{FF2B5EF4-FFF2-40B4-BE49-F238E27FC236}">
                            <a16:creationId xmlns:a16="http://schemas.microsoft.com/office/drawing/2014/main" id="{97FDF51C-78F0-4BE7-BEE2-325DCAEA8328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-3307743" y="5141843"/>
                        <a:ext cx="516835" cy="0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44" name="Rechte verbindingslijn 143">
                        <a:extLst>
                          <a:ext uri="{FF2B5EF4-FFF2-40B4-BE49-F238E27FC236}">
                            <a16:creationId xmlns:a16="http://schemas.microsoft.com/office/drawing/2014/main" id="{FE5A3240-53EF-4A87-9043-155188201E17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-3307743" y="5290267"/>
                        <a:ext cx="516835" cy="0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45" name="Rechte verbindingslijn 144">
                        <a:extLst>
                          <a:ext uri="{FF2B5EF4-FFF2-40B4-BE49-F238E27FC236}">
                            <a16:creationId xmlns:a16="http://schemas.microsoft.com/office/drawing/2014/main" id="{B8AF058F-14C3-43DC-951C-F3BDC4216789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flipH="1">
                        <a:off x="-2969743" y="4999319"/>
                        <a:ext cx="1394" cy="439373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46" name="Rechte verbindingslijn 145">
                        <a:extLst>
                          <a:ext uri="{FF2B5EF4-FFF2-40B4-BE49-F238E27FC236}">
                            <a16:creationId xmlns:a16="http://schemas.microsoft.com/office/drawing/2014/main" id="{2256EEC3-B222-4932-B8FF-E369053388D7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flipH="1">
                        <a:off x="-3142021" y="4999319"/>
                        <a:ext cx="1394" cy="439373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147" name="Rechthoek 146">
                        <a:extLst>
                          <a:ext uri="{FF2B5EF4-FFF2-40B4-BE49-F238E27FC236}">
                            <a16:creationId xmlns:a16="http://schemas.microsoft.com/office/drawing/2014/main" id="{BA7A8F80-1918-423E-8628-3C43AB4F6F70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-3304719" y="4999319"/>
                        <a:ext cx="513811" cy="439373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rgbClr val="6C6C6C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lvl="0" algn="ctr"/>
                        <a:endParaRPr lang="en-GB" sz="2400">
                          <a:solidFill>
                            <a:schemeClr val="accent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p:txBody>
                  </p:sp>
                </p:grpSp>
                <p:sp>
                  <p:nvSpPr>
                    <p:cNvPr id="142" name="Vrije vorm: vorm 141">
                      <a:extLst>
                        <a:ext uri="{FF2B5EF4-FFF2-40B4-BE49-F238E27FC236}">
                          <a16:creationId xmlns:a16="http://schemas.microsoft.com/office/drawing/2014/main" id="{B167F765-82C0-4EE0-9605-7902058EB3BA}"/>
                        </a:ext>
                      </a:extLst>
                    </p:cNvPr>
                    <p:cNvSpPr/>
                    <p:nvPr userDrawn="1"/>
                  </p:nvSpPr>
                  <p:spPr>
                    <a:xfrm rot="2700000">
                      <a:off x="-3022752" y="5219823"/>
                      <a:ext cx="360000" cy="360000"/>
                    </a:xfrm>
                    <a:custGeom>
                      <a:avLst/>
                      <a:gdLst>
                        <a:gd name="connsiteX0" fmla="*/ 7908 w 360000"/>
                        <a:gd name="connsiteY0" fmla="*/ 160908 h 360000"/>
                        <a:gd name="connsiteX1" fmla="*/ 27000 w 360000"/>
                        <a:gd name="connsiteY1" fmla="*/ 153000 h 360000"/>
                        <a:gd name="connsiteX2" fmla="*/ 153000 w 360000"/>
                        <a:gd name="connsiteY2" fmla="*/ 153000 h 360000"/>
                        <a:gd name="connsiteX3" fmla="*/ 153000 w 360000"/>
                        <a:gd name="connsiteY3" fmla="*/ 27000 h 360000"/>
                        <a:gd name="connsiteX4" fmla="*/ 180000 w 360000"/>
                        <a:gd name="connsiteY4" fmla="*/ 0 h 360000"/>
                        <a:gd name="connsiteX5" fmla="*/ 207000 w 360000"/>
                        <a:gd name="connsiteY5" fmla="*/ 27000 h 360000"/>
                        <a:gd name="connsiteX6" fmla="*/ 207000 w 360000"/>
                        <a:gd name="connsiteY6" fmla="*/ 153000 h 360000"/>
                        <a:gd name="connsiteX7" fmla="*/ 333000 w 360000"/>
                        <a:gd name="connsiteY7" fmla="*/ 153000 h 360000"/>
                        <a:gd name="connsiteX8" fmla="*/ 360000 w 360000"/>
                        <a:gd name="connsiteY8" fmla="*/ 180000 h 360000"/>
                        <a:gd name="connsiteX9" fmla="*/ 333000 w 360000"/>
                        <a:gd name="connsiteY9" fmla="*/ 207000 h 360000"/>
                        <a:gd name="connsiteX10" fmla="*/ 207000 w 360000"/>
                        <a:gd name="connsiteY10" fmla="*/ 207000 h 360000"/>
                        <a:gd name="connsiteX11" fmla="*/ 207000 w 360000"/>
                        <a:gd name="connsiteY11" fmla="*/ 333000 h 360000"/>
                        <a:gd name="connsiteX12" fmla="*/ 180000 w 360000"/>
                        <a:gd name="connsiteY12" fmla="*/ 360000 h 360000"/>
                        <a:gd name="connsiteX13" fmla="*/ 153000 w 360000"/>
                        <a:gd name="connsiteY13" fmla="*/ 333000 h 360000"/>
                        <a:gd name="connsiteX14" fmla="*/ 153000 w 360000"/>
                        <a:gd name="connsiteY14" fmla="*/ 207000 h 360000"/>
                        <a:gd name="connsiteX15" fmla="*/ 27000 w 360000"/>
                        <a:gd name="connsiteY15" fmla="*/ 207000 h 360000"/>
                        <a:gd name="connsiteX16" fmla="*/ 0 w 360000"/>
                        <a:gd name="connsiteY16" fmla="*/ 180000 h 360000"/>
                        <a:gd name="connsiteX17" fmla="*/ 7908 w 360000"/>
                        <a:gd name="connsiteY17" fmla="*/ 160908 h 360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360000" h="360000">
                          <a:moveTo>
                            <a:pt x="7908" y="160908"/>
                          </a:moveTo>
                          <a:cubicBezTo>
                            <a:pt x="12794" y="156022"/>
                            <a:pt x="19544" y="153000"/>
                            <a:pt x="27000" y="153000"/>
                          </a:cubicBezTo>
                          <a:lnTo>
                            <a:pt x="153000" y="153000"/>
                          </a:lnTo>
                          <a:lnTo>
                            <a:pt x="153000" y="27000"/>
                          </a:lnTo>
                          <a:cubicBezTo>
                            <a:pt x="153000" y="12088"/>
                            <a:pt x="165088" y="0"/>
                            <a:pt x="180000" y="0"/>
                          </a:cubicBezTo>
                          <a:cubicBezTo>
                            <a:pt x="194912" y="0"/>
                            <a:pt x="207000" y="12088"/>
                            <a:pt x="207000" y="27000"/>
                          </a:cubicBezTo>
                          <a:lnTo>
                            <a:pt x="207000" y="153000"/>
                          </a:lnTo>
                          <a:lnTo>
                            <a:pt x="333000" y="153000"/>
                          </a:lnTo>
                          <a:cubicBezTo>
                            <a:pt x="347912" y="153000"/>
                            <a:pt x="360000" y="165088"/>
                            <a:pt x="360000" y="180000"/>
                          </a:cubicBezTo>
                          <a:cubicBezTo>
                            <a:pt x="360000" y="194912"/>
                            <a:pt x="347912" y="207000"/>
                            <a:pt x="333000" y="207000"/>
                          </a:cubicBezTo>
                          <a:lnTo>
                            <a:pt x="207000" y="207000"/>
                          </a:lnTo>
                          <a:lnTo>
                            <a:pt x="207000" y="333000"/>
                          </a:lnTo>
                          <a:cubicBezTo>
                            <a:pt x="207000" y="347912"/>
                            <a:pt x="194912" y="360000"/>
                            <a:pt x="180000" y="360000"/>
                          </a:cubicBezTo>
                          <a:cubicBezTo>
                            <a:pt x="165088" y="360000"/>
                            <a:pt x="153000" y="347912"/>
                            <a:pt x="153000" y="333000"/>
                          </a:cubicBezTo>
                          <a:lnTo>
                            <a:pt x="153000" y="207000"/>
                          </a:lnTo>
                          <a:lnTo>
                            <a:pt x="27000" y="207000"/>
                          </a:lnTo>
                          <a:cubicBezTo>
                            <a:pt x="12088" y="207000"/>
                            <a:pt x="0" y="194912"/>
                            <a:pt x="0" y="180000"/>
                          </a:cubicBezTo>
                          <a:cubicBezTo>
                            <a:pt x="0" y="172544"/>
                            <a:pt x="3022" y="165794"/>
                            <a:pt x="7908" y="160908"/>
                          </a:cubicBezTo>
                          <a:close/>
                        </a:path>
                      </a:pathLst>
                    </a:custGeom>
                    <a:solidFill>
                      <a:srgbClr val="F0615F"/>
                    </a:solidFill>
                    <a:ln w="28575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/>
                    </a:p>
                  </p:txBody>
                </p:sp>
              </p:grpSp>
              <p:sp>
                <p:nvSpPr>
                  <p:cNvPr id="140" name="Tekstvak 139">
                    <a:extLst>
                      <a:ext uri="{FF2B5EF4-FFF2-40B4-BE49-F238E27FC236}">
                        <a16:creationId xmlns:a16="http://schemas.microsoft.com/office/drawing/2014/main" id="{6E3443F2-8E0E-4D72-BEC5-3391812FA205}"/>
                      </a:ext>
                    </a:extLst>
                  </p:cNvPr>
                  <p:cNvSpPr txBox="1"/>
                  <p:nvPr userDrawn="1"/>
                </p:nvSpPr>
                <p:spPr>
                  <a:xfrm>
                    <a:off x="-3492543" y="5440654"/>
                    <a:ext cx="761481" cy="130403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 anchor="ctr">
                    <a:noAutofit/>
                  </a:bodyPr>
                  <a:lstStyle/>
                  <a:p>
                    <a:pPr marL="0" algn="ctr" defTabSz="1217512" rtl="0" eaLnBrk="1" latinLnBrk="0" hangingPunct="1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r>
                      <a:rPr lang="en-GB" sz="900" b="0" kern="120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rPr>
                      <a:t>Delete</a:t>
                    </a:r>
                  </a:p>
                </p:txBody>
              </p:sp>
            </p:grpSp>
            <p:grpSp>
              <p:nvGrpSpPr>
                <p:cNvPr id="95" name="Groep 94">
                  <a:extLst>
                    <a:ext uri="{FF2B5EF4-FFF2-40B4-BE49-F238E27FC236}">
                      <a16:creationId xmlns:a16="http://schemas.microsoft.com/office/drawing/2014/main" id="{3421CE44-1D5D-44E7-A4AD-FA5735924069}"/>
                    </a:ext>
                  </a:extLst>
                </p:cNvPr>
                <p:cNvGrpSpPr/>
                <p:nvPr userDrawn="1"/>
              </p:nvGrpSpPr>
              <p:grpSpPr>
                <a:xfrm>
                  <a:off x="-2582156" y="4996916"/>
                  <a:ext cx="572112" cy="673634"/>
                  <a:chOff x="-2709168" y="4996916"/>
                  <a:chExt cx="572112" cy="673634"/>
                </a:xfrm>
              </p:grpSpPr>
              <p:grpSp>
                <p:nvGrpSpPr>
                  <p:cNvPr id="129" name="Groep 128">
                    <a:extLst>
                      <a:ext uri="{FF2B5EF4-FFF2-40B4-BE49-F238E27FC236}">
                        <a16:creationId xmlns:a16="http://schemas.microsoft.com/office/drawing/2014/main" id="{F047139A-044D-4ABC-8499-7CC575DA8127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609993" y="4996916"/>
                    <a:ext cx="389111" cy="375410"/>
                    <a:chOff x="-2542178" y="4940055"/>
                    <a:chExt cx="516835" cy="498637"/>
                  </a:xfrm>
                </p:grpSpPr>
                <p:sp>
                  <p:nvSpPr>
                    <p:cNvPr id="131" name="Rechthoek 130">
                      <a:extLst>
                        <a:ext uri="{FF2B5EF4-FFF2-40B4-BE49-F238E27FC236}">
                          <a16:creationId xmlns:a16="http://schemas.microsoft.com/office/drawing/2014/main" id="{ADB69BC0-B13B-46CC-B1A9-DE906DDE5D9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538526" y="5145278"/>
                      <a:ext cx="510738" cy="150388"/>
                    </a:xfrm>
                    <a:prstGeom prst="rect">
                      <a:avLst/>
                    </a:prstGeom>
                    <a:solidFill>
                      <a:srgbClr val="C3D6E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1600" cap="all" baseline="0">
                        <a:latin typeface="+mj-lt"/>
                      </a:endParaRPr>
                    </a:p>
                  </p:txBody>
                </p:sp>
                <p:grpSp>
                  <p:nvGrpSpPr>
                    <p:cNvPr id="132" name="Groep 131">
                      <a:extLst>
                        <a:ext uri="{FF2B5EF4-FFF2-40B4-BE49-F238E27FC236}">
                          <a16:creationId xmlns:a16="http://schemas.microsoft.com/office/drawing/2014/main" id="{2F83BD45-1740-4C1A-82ED-2286C96F6DAC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-2542178" y="4999319"/>
                      <a:ext cx="516835" cy="439373"/>
                      <a:chOff x="-3307743" y="4999319"/>
                      <a:chExt cx="516835" cy="439373"/>
                    </a:xfrm>
                  </p:grpSpPr>
                  <p:cxnSp>
                    <p:nvCxnSpPr>
                      <p:cNvPr id="134" name="Rechte verbindingslijn 133">
                        <a:extLst>
                          <a:ext uri="{FF2B5EF4-FFF2-40B4-BE49-F238E27FC236}">
                            <a16:creationId xmlns:a16="http://schemas.microsoft.com/office/drawing/2014/main" id="{DB90BB9E-3F70-490F-93ED-4FA3A994BD57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-3307743" y="5141843"/>
                        <a:ext cx="516835" cy="0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5" name="Rechte verbindingslijn 134">
                        <a:extLst>
                          <a:ext uri="{FF2B5EF4-FFF2-40B4-BE49-F238E27FC236}">
                            <a16:creationId xmlns:a16="http://schemas.microsoft.com/office/drawing/2014/main" id="{464F2E94-302A-4BF2-A99C-58E502052BBE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-3307743" y="5290267"/>
                        <a:ext cx="516835" cy="0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6" name="Rechte verbindingslijn 135">
                        <a:extLst>
                          <a:ext uri="{FF2B5EF4-FFF2-40B4-BE49-F238E27FC236}">
                            <a16:creationId xmlns:a16="http://schemas.microsoft.com/office/drawing/2014/main" id="{F11AE779-47E5-4263-92B7-651E03A70097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-2969743" y="5295569"/>
                        <a:ext cx="0" cy="143123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7" name="Rechte verbindingslijn 136">
                        <a:extLst>
                          <a:ext uri="{FF2B5EF4-FFF2-40B4-BE49-F238E27FC236}">
                            <a16:creationId xmlns:a16="http://schemas.microsoft.com/office/drawing/2014/main" id="{15E4B026-60E0-4E51-BE14-5E39D282B2AF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-3142021" y="5295569"/>
                        <a:ext cx="0" cy="143123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138" name="Rechthoek 137">
                        <a:extLst>
                          <a:ext uri="{FF2B5EF4-FFF2-40B4-BE49-F238E27FC236}">
                            <a16:creationId xmlns:a16="http://schemas.microsoft.com/office/drawing/2014/main" id="{DB8813B8-D882-4865-B96F-E57DB7701EC5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-3304719" y="4999319"/>
                        <a:ext cx="513811" cy="439373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rgbClr val="6C6C6C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lvl="0" algn="ctr"/>
                        <a:endParaRPr lang="en-GB" sz="2400">
                          <a:solidFill>
                            <a:schemeClr val="accent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p:txBody>
                  </p:sp>
                </p:grpSp>
                <p:sp>
                  <p:nvSpPr>
                    <p:cNvPr id="133" name="Pijl: rechts 132">
                      <a:extLst>
                        <a:ext uri="{FF2B5EF4-FFF2-40B4-BE49-F238E27FC236}">
                          <a16:creationId xmlns:a16="http://schemas.microsoft.com/office/drawing/2014/main" id="{06427B83-DD4A-40F2-952D-FB4657D3E92F}"/>
                        </a:ext>
                      </a:extLst>
                    </p:cNvPr>
                    <p:cNvSpPr/>
                    <p:nvPr userDrawn="1"/>
                  </p:nvSpPr>
                  <p:spPr>
                    <a:xfrm rot="16200000">
                      <a:off x="-2415001" y="4945522"/>
                      <a:ext cx="278551" cy="267618"/>
                    </a:xfrm>
                    <a:prstGeom prst="rightArrow">
                      <a:avLst>
                        <a:gd name="adj1" fmla="val 25329"/>
                        <a:gd name="adj2" fmla="val 63628"/>
                      </a:avLst>
                    </a:prstGeom>
                    <a:solidFill>
                      <a:srgbClr val="4A7DB1"/>
                    </a:solidFill>
                    <a:ln w="28575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sp>
                <p:nvSpPr>
                  <p:cNvPr id="130" name="Tekstvak 129">
                    <a:extLst>
                      <a:ext uri="{FF2B5EF4-FFF2-40B4-BE49-F238E27FC236}">
                        <a16:creationId xmlns:a16="http://schemas.microsoft.com/office/drawing/2014/main" id="{1262F47F-5795-4A00-A2AE-94EEEEBFC0E1}"/>
                      </a:ext>
                    </a:extLst>
                  </p:cNvPr>
                  <p:cNvSpPr txBox="1"/>
                  <p:nvPr userDrawn="1"/>
                </p:nvSpPr>
                <p:spPr>
                  <a:xfrm>
                    <a:off x="-2709168" y="5460793"/>
                    <a:ext cx="572112" cy="20975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 anchor="ctr">
                    <a:noAutofit/>
                  </a:bodyPr>
                  <a:lstStyle/>
                  <a:p>
                    <a:pPr marL="0" algn="ctr" defTabSz="1217512" rtl="0" eaLnBrk="1" latinLnBrk="0" hangingPunct="1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r>
                      <a:rPr lang="en-GB" sz="900" b="0" kern="120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rPr>
                      <a:t>Insert Above</a:t>
                    </a:r>
                  </a:p>
                </p:txBody>
              </p:sp>
            </p:grpSp>
            <p:grpSp>
              <p:nvGrpSpPr>
                <p:cNvPr id="96" name="Groep 95">
                  <a:extLst>
                    <a:ext uri="{FF2B5EF4-FFF2-40B4-BE49-F238E27FC236}">
                      <a16:creationId xmlns:a16="http://schemas.microsoft.com/office/drawing/2014/main" id="{AAF0E7D9-6391-40A3-B7F6-3B5356686A05}"/>
                    </a:ext>
                  </a:extLst>
                </p:cNvPr>
                <p:cNvGrpSpPr/>
                <p:nvPr userDrawn="1"/>
              </p:nvGrpSpPr>
              <p:grpSpPr>
                <a:xfrm>
                  <a:off x="-2036147" y="5039725"/>
                  <a:ext cx="572112" cy="630825"/>
                  <a:chOff x="-2099568" y="5039725"/>
                  <a:chExt cx="572112" cy="630825"/>
                </a:xfrm>
              </p:grpSpPr>
              <p:grpSp>
                <p:nvGrpSpPr>
                  <p:cNvPr id="119" name="Groep 118">
                    <a:extLst>
                      <a:ext uri="{FF2B5EF4-FFF2-40B4-BE49-F238E27FC236}">
                        <a16:creationId xmlns:a16="http://schemas.microsoft.com/office/drawing/2014/main" id="{D1AFA762-DC41-4842-B4C6-75AFC0D3BA7C}"/>
                      </a:ext>
                    </a:extLst>
                  </p:cNvPr>
                  <p:cNvGrpSpPr/>
                  <p:nvPr userDrawn="1"/>
                </p:nvGrpSpPr>
                <p:grpSpPr>
                  <a:xfrm rot="10800000">
                    <a:off x="-2004261" y="5039725"/>
                    <a:ext cx="389111" cy="375410"/>
                    <a:chOff x="-2542178" y="4940055"/>
                    <a:chExt cx="516835" cy="498637"/>
                  </a:xfrm>
                </p:grpSpPr>
                <p:sp>
                  <p:nvSpPr>
                    <p:cNvPr id="121" name="Rechthoek 120">
                      <a:extLst>
                        <a:ext uri="{FF2B5EF4-FFF2-40B4-BE49-F238E27FC236}">
                          <a16:creationId xmlns:a16="http://schemas.microsoft.com/office/drawing/2014/main" id="{B0CBC708-C8F1-45FA-89F2-393229A9BD35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538526" y="5145278"/>
                      <a:ext cx="510738" cy="135578"/>
                    </a:xfrm>
                    <a:prstGeom prst="rect">
                      <a:avLst/>
                    </a:prstGeom>
                    <a:solidFill>
                      <a:srgbClr val="C3D6E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1600" cap="all" baseline="0">
                        <a:latin typeface="+mj-lt"/>
                      </a:endParaRPr>
                    </a:p>
                  </p:txBody>
                </p:sp>
                <p:grpSp>
                  <p:nvGrpSpPr>
                    <p:cNvPr id="122" name="Groep 121">
                      <a:extLst>
                        <a:ext uri="{FF2B5EF4-FFF2-40B4-BE49-F238E27FC236}">
                          <a16:creationId xmlns:a16="http://schemas.microsoft.com/office/drawing/2014/main" id="{FABCDA9F-936A-48B6-ACA8-C34937682A6A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-2542178" y="4999319"/>
                      <a:ext cx="516835" cy="439373"/>
                      <a:chOff x="-3307743" y="4999319"/>
                      <a:chExt cx="516835" cy="439373"/>
                    </a:xfrm>
                  </p:grpSpPr>
                  <p:cxnSp>
                    <p:nvCxnSpPr>
                      <p:cNvPr id="124" name="Rechte verbindingslijn 123">
                        <a:extLst>
                          <a:ext uri="{FF2B5EF4-FFF2-40B4-BE49-F238E27FC236}">
                            <a16:creationId xmlns:a16="http://schemas.microsoft.com/office/drawing/2014/main" id="{34742AA0-BDAD-4EC3-AA09-3C0F7FC97DF5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-3307743" y="5141843"/>
                        <a:ext cx="516835" cy="0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25" name="Rechte verbindingslijn 124">
                        <a:extLst>
                          <a:ext uri="{FF2B5EF4-FFF2-40B4-BE49-F238E27FC236}">
                            <a16:creationId xmlns:a16="http://schemas.microsoft.com/office/drawing/2014/main" id="{4E223052-3B8A-4D7D-A505-01D5336F4F8F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-3307743" y="5290267"/>
                        <a:ext cx="516835" cy="0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26" name="Rechte verbindingslijn 125">
                        <a:extLst>
                          <a:ext uri="{FF2B5EF4-FFF2-40B4-BE49-F238E27FC236}">
                            <a16:creationId xmlns:a16="http://schemas.microsoft.com/office/drawing/2014/main" id="{FA1EB77F-525A-4414-A8DA-6B07B737564C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-2969743" y="5295569"/>
                        <a:ext cx="0" cy="143123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27" name="Rechte verbindingslijn 126">
                        <a:extLst>
                          <a:ext uri="{FF2B5EF4-FFF2-40B4-BE49-F238E27FC236}">
                            <a16:creationId xmlns:a16="http://schemas.microsoft.com/office/drawing/2014/main" id="{802BD3F2-7024-4FB4-A3F9-547F1610765B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-3142021" y="5295569"/>
                        <a:ext cx="0" cy="143123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128" name="Rechthoek 127">
                        <a:extLst>
                          <a:ext uri="{FF2B5EF4-FFF2-40B4-BE49-F238E27FC236}">
                            <a16:creationId xmlns:a16="http://schemas.microsoft.com/office/drawing/2014/main" id="{D3D8508B-4B7D-4638-B691-517CFAF1DB4C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-3304719" y="4999319"/>
                        <a:ext cx="513811" cy="439373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rgbClr val="6C6C6C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lvl="0" algn="ctr"/>
                        <a:endParaRPr lang="en-GB" sz="2400">
                          <a:solidFill>
                            <a:schemeClr val="accent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p:txBody>
                  </p:sp>
                </p:grpSp>
                <p:sp>
                  <p:nvSpPr>
                    <p:cNvPr id="123" name="Pijl: rechts 122">
                      <a:extLst>
                        <a:ext uri="{FF2B5EF4-FFF2-40B4-BE49-F238E27FC236}">
                          <a16:creationId xmlns:a16="http://schemas.microsoft.com/office/drawing/2014/main" id="{9395EFD3-D1FB-4C24-870A-DF1B72FF707F}"/>
                        </a:ext>
                      </a:extLst>
                    </p:cNvPr>
                    <p:cNvSpPr/>
                    <p:nvPr userDrawn="1"/>
                  </p:nvSpPr>
                  <p:spPr>
                    <a:xfrm rot="16200000">
                      <a:off x="-2415001" y="4945522"/>
                      <a:ext cx="278551" cy="267618"/>
                    </a:xfrm>
                    <a:prstGeom prst="rightArrow">
                      <a:avLst>
                        <a:gd name="adj1" fmla="val 25329"/>
                        <a:gd name="adj2" fmla="val 63628"/>
                      </a:avLst>
                    </a:prstGeom>
                    <a:solidFill>
                      <a:srgbClr val="4A7DB1"/>
                    </a:solidFill>
                    <a:ln w="28575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sp>
                <p:nvSpPr>
                  <p:cNvPr id="120" name="Tekstvak 119">
                    <a:extLst>
                      <a:ext uri="{FF2B5EF4-FFF2-40B4-BE49-F238E27FC236}">
                        <a16:creationId xmlns:a16="http://schemas.microsoft.com/office/drawing/2014/main" id="{D6F6289F-66A0-4915-A320-C6BA6B58A759}"/>
                      </a:ext>
                    </a:extLst>
                  </p:cNvPr>
                  <p:cNvSpPr txBox="1"/>
                  <p:nvPr userDrawn="1"/>
                </p:nvSpPr>
                <p:spPr>
                  <a:xfrm>
                    <a:off x="-2099568" y="5460793"/>
                    <a:ext cx="572112" cy="20975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 anchor="ctr">
                    <a:noAutofit/>
                  </a:bodyPr>
                  <a:lstStyle/>
                  <a:p>
                    <a:pPr marL="0" algn="ctr" defTabSz="1217512" rtl="0" eaLnBrk="1" latinLnBrk="0" hangingPunct="1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r>
                      <a:rPr lang="en-GB" sz="900" b="0" kern="120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rPr>
                      <a:t>Insert Below</a:t>
                    </a:r>
                  </a:p>
                </p:txBody>
              </p:sp>
            </p:grpSp>
            <p:grpSp>
              <p:nvGrpSpPr>
                <p:cNvPr id="97" name="Groep 96">
                  <a:extLst>
                    <a:ext uri="{FF2B5EF4-FFF2-40B4-BE49-F238E27FC236}">
                      <a16:creationId xmlns:a16="http://schemas.microsoft.com/office/drawing/2014/main" id="{A379E6C4-9793-45A1-B73C-140CB379638D}"/>
                    </a:ext>
                  </a:extLst>
                </p:cNvPr>
                <p:cNvGrpSpPr/>
                <p:nvPr userDrawn="1"/>
              </p:nvGrpSpPr>
              <p:grpSpPr>
                <a:xfrm>
                  <a:off x="-1497156" y="5039725"/>
                  <a:ext cx="572112" cy="630825"/>
                  <a:chOff x="-1501387" y="5039725"/>
                  <a:chExt cx="572112" cy="630825"/>
                </a:xfrm>
              </p:grpSpPr>
              <p:grpSp>
                <p:nvGrpSpPr>
                  <p:cNvPr id="109" name="Groep 108">
                    <a:extLst>
                      <a:ext uri="{FF2B5EF4-FFF2-40B4-BE49-F238E27FC236}">
                        <a16:creationId xmlns:a16="http://schemas.microsoft.com/office/drawing/2014/main" id="{67157C88-7953-4CFF-AA96-682930369AE7}"/>
                      </a:ext>
                    </a:extLst>
                  </p:cNvPr>
                  <p:cNvGrpSpPr/>
                  <p:nvPr userDrawn="1"/>
                </p:nvGrpSpPr>
                <p:grpSpPr>
                  <a:xfrm rot="10800000">
                    <a:off x="-1453772" y="5039725"/>
                    <a:ext cx="426738" cy="332849"/>
                    <a:chOff x="-2542179" y="4996586"/>
                    <a:chExt cx="566814" cy="442106"/>
                  </a:xfrm>
                </p:grpSpPr>
                <p:sp>
                  <p:nvSpPr>
                    <p:cNvPr id="111" name="Rechthoek 110">
                      <a:extLst>
                        <a:ext uri="{FF2B5EF4-FFF2-40B4-BE49-F238E27FC236}">
                          <a16:creationId xmlns:a16="http://schemas.microsoft.com/office/drawing/2014/main" id="{754C5F0E-050B-42ED-BA24-ABA73CC43152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375154" y="4996588"/>
                      <a:ext cx="165824" cy="435881"/>
                    </a:xfrm>
                    <a:prstGeom prst="rect">
                      <a:avLst/>
                    </a:prstGeom>
                    <a:solidFill>
                      <a:srgbClr val="C3D6E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1600" cap="all" baseline="0">
                        <a:latin typeface="+mj-lt"/>
                      </a:endParaRPr>
                    </a:p>
                  </p:txBody>
                </p:sp>
                <p:grpSp>
                  <p:nvGrpSpPr>
                    <p:cNvPr id="112" name="Groep 111">
                      <a:extLst>
                        <a:ext uri="{FF2B5EF4-FFF2-40B4-BE49-F238E27FC236}">
                          <a16:creationId xmlns:a16="http://schemas.microsoft.com/office/drawing/2014/main" id="{AFB72492-AF72-43CC-A490-EF509C514752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-2542179" y="4996586"/>
                      <a:ext cx="516836" cy="442106"/>
                      <a:chOff x="-3307744" y="4996586"/>
                      <a:chExt cx="516836" cy="442106"/>
                    </a:xfrm>
                  </p:grpSpPr>
                  <p:cxnSp>
                    <p:nvCxnSpPr>
                      <p:cNvPr id="114" name="Rechte verbindingslijn 113">
                        <a:extLst>
                          <a:ext uri="{FF2B5EF4-FFF2-40B4-BE49-F238E27FC236}">
                            <a16:creationId xmlns:a16="http://schemas.microsoft.com/office/drawing/2014/main" id="{545DE3C7-A87B-4262-8E8A-92799BA2EEC7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rot="10800000" flipH="1">
                        <a:off x="-3307744" y="5141843"/>
                        <a:ext cx="162288" cy="0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15" name="Rechte verbindingslijn 114">
                        <a:extLst>
                          <a:ext uri="{FF2B5EF4-FFF2-40B4-BE49-F238E27FC236}">
                            <a16:creationId xmlns:a16="http://schemas.microsoft.com/office/drawing/2014/main" id="{8C79AAD4-D00E-40A6-AB42-B5E125E00338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rot="10800000" flipH="1">
                        <a:off x="-3307744" y="5290267"/>
                        <a:ext cx="167025" cy="0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16" name="Rechte verbindingslijn 115">
                        <a:extLst>
                          <a:ext uri="{FF2B5EF4-FFF2-40B4-BE49-F238E27FC236}">
                            <a16:creationId xmlns:a16="http://schemas.microsoft.com/office/drawing/2014/main" id="{627151E3-DA18-48F2-B882-A4840EAB2689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rot="10800000" flipV="1">
                        <a:off x="-2969743" y="5001324"/>
                        <a:ext cx="0" cy="437367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17" name="Rechte verbindingslijn 116">
                        <a:extLst>
                          <a:ext uri="{FF2B5EF4-FFF2-40B4-BE49-F238E27FC236}">
                            <a16:creationId xmlns:a16="http://schemas.microsoft.com/office/drawing/2014/main" id="{E8227CBF-D838-4308-BF77-D604ED0296A5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rot="10800000" flipV="1">
                        <a:off x="-3142021" y="4996586"/>
                        <a:ext cx="0" cy="442105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118" name="Rechthoek 117">
                        <a:extLst>
                          <a:ext uri="{FF2B5EF4-FFF2-40B4-BE49-F238E27FC236}">
                            <a16:creationId xmlns:a16="http://schemas.microsoft.com/office/drawing/2014/main" id="{0F5AAE75-E7A5-41C7-BA72-416B6D0A1F0D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-3304719" y="4999319"/>
                        <a:ext cx="513811" cy="439373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rgbClr val="6C6C6C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lvl="0" algn="ctr"/>
                        <a:endParaRPr lang="en-GB" sz="2400">
                          <a:solidFill>
                            <a:schemeClr val="accent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p:txBody>
                  </p:sp>
                </p:grpSp>
                <p:sp>
                  <p:nvSpPr>
                    <p:cNvPr id="113" name="Pijl: rechts 112">
                      <a:extLst>
                        <a:ext uri="{FF2B5EF4-FFF2-40B4-BE49-F238E27FC236}">
                          <a16:creationId xmlns:a16="http://schemas.microsoft.com/office/drawing/2014/main" id="{11CDB4F7-A9F8-443E-A378-A7F530B3535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253916" y="5077408"/>
                      <a:ext cx="278551" cy="267618"/>
                    </a:xfrm>
                    <a:prstGeom prst="rightArrow">
                      <a:avLst>
                        <a:gd name="adj1" fmla="val 25329"/>
                        <a:gd name="adj2" fmla="val 63628"/>
                      </a:avLst>
                    </a:prstGeom>
                    <a:solidFill>
                      <a:srgbClr val="4A7DB1"/>
                    </a:solidFill>
                    <a:ln w="28575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sp>
                <p:nvSpPr>
                  <p:cNvPr id="110" name="Tekstvak 109">
                    <a:extLst>
                      <a:ext uri="{FF2B5EF4-FFF2-40B4-BE49-F238E27FC236}">
                        <a16:creationId xmlns:a16="http://schemas.microsoft.com/office/drawing/2014/main" id="{351E8E07-DE2E-42BF-AE79-1F84442C4923}"/>
                      </a:ext>
                    </a:extLst>
                  </p:cNvPr>
                  <p:cNvSpPr txBox="1"/>
                  <p:nvPr userDrawn="1"/>
                </p:nvSpPr>
                <p:spPr>
                  <a:xfrm>
                    <a:off x="-1501387" y="5460793"/>
                    <a:ext cx="572112" cy="20975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 anchor="ctr">
                    <a:noAutofit/>
                  </a:bodyPr>
                  <a:lstStyle/>
                  <a:p>
                    <a:pPr marL="0" algn="ctr" defTabSz="1217512" rtl="0" eaLnBrk="1" latinLnBrk="0" hangingPunct="1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r>
                      <a:rPr lang="en-GB" sz="900" b="0" kern="120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rPr>
                      <a:t>Insert </a:t>
                    </a:r>
                    <a:br>
                      <a:rPr lang="en-GB" sz="900" b="0" kern="120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rPr>
                    </a:br>
                    <a:r>
                      <a:rPr lang="en-GB" sz="900" b="0" kern="120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rPr>
                      <a:t>Left</a:t>
                    </a:r>
                  </a:p>
                </p:txBody>
              </p:sp>
            </p:grpSp>
            <p:grpSp>
              <p:nvGrpSpPr>
                <p:cNvPr id="98" name="Groep 97">
                  <a:extLst>
                    <a:ext uri="{FF2B5EF4-FFF2-40B4-BE49-F238E27FC236}">
                      <a16:creationId xmlns:a16="http://schemas.microsoft.com/office/drawing/2014/main" id="{FCAB981C-0F5E-49F6-B62F-BA91E4EE36ED}"/>
                    </a:ext>
                  </a:extLst>
                </p:cNvPr>
                <p:cNvGrpSpPr/>
                <p:nvPr userDrawn="1"/>
              </p:nvGrpSpPr>
              <p:grpSpPr>
                <a:xfrm>
                  <a:off x="-973743" y="5039725"/>
                  <a:ext cx="572112" cy="630825"/>
                  <a:chOff x="-961551" y="5039725"/>
                  <a:chExt cx="572112" cy="630825"/>
                </a:xfrm>
              </p:grpSpPr>
              <p:grpSp>
                <p:nvGrpSpPr>
                  <p:cNvPr id="99" name="Groep 98">
                    <a:extLst>
                      <a:ext uri="{FF2B5EF4-FFF2-40B4-BE49-F238E27FC236}">
                        <a16:creationId xmlns:a16="http://schemas.microsoft.com/office/drawing/2014/main" id="{57634C42-3E26-4B18-BC4C-9BAC88ECF05D}"/>
                      </a:ext>
                    </a:extLst>
                  </p:cNvPr>
                  <p:cNvGrpSpPr/>
                  <p:nvPr userDrawn="1"/>
                </p:nvGrpSpPr>
                <p:grpSpPr>
                  <a:xfrm rot="10800000" flipH="1">
                    <a:off x="-868825" y="5039725"/>
                    <a:ext cx="426738" cy="332849"/>
                    <a:chOff x="-2542179" y="4996586"/>
                    <a:chExt cx="566814" cy="442106"/>
                  </a:xfrm>
                </p:grpSpPr>
                <p:sp>
                  <p:nvSpPr>
                    <p:cNvPr id="101" name="Rechthoek 100">
                      <a:extLst>
                        <a:ext uri="{FF2B5EF4-FFF2-40B4-BE49-F238E27FC236}">
                          <a16:creationId xmlns:a16="http://schemas.microsoft.com/office/drawing/2014/main" id="{6291F864-E66B-49D9-97A8-0287D38FF40D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375154" y="4996588"/>
                      <a:ext cx="165824" cy="435881"/>
                    </a:xfrm>
                    <a:prstGeom prst="rect">
                      <a:avLst/>
                    </a:prstGeom>
                    <a:solidFill>
                      <a:srgbClr val="C3D6E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1600" cap="all" baseline="0">
                        <a:latin typeface="+mj-lt"/>
                      </a:endParaRPr>
                    </a:p>
                  </p:txBody>
                </p:sp>
                <p:grpSp>
                  <p:nvGrpSpPr>
                    <p:cNvPr id="102" name="Groep 101">
                      <a:extLst>
                        <a:ext uri="{FF2B5EF4-FFF2-40B4-BE49-F238E27FC236}">
                          <a16:creationId xmlns:a16="http://schemas.microsoft.com/office/drawing/2014/main" id="{0C21F01A-E393-4181-B0EC-0E59113A670F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-2542179" y="4996586"/>
                      <a:ext cx="516836" cy="442106"/>
                      <a:chOff x="-3307744" y="4996586"/>
                      <a:chExt cx="516836" cy="442106"/>
                    </a:xfrm>
                  </p:grpSpPr>
                  <p:cxnSp>
                    <p:nvCxnSpPr>
                      <p:cNvPr id="104" name="Rechte verbindingslijn 103">
                        <a:extLst>
                          <a:ext uri="{FF2B5EF4-FFF2-40B4-BE49-F238E27FC236}">
                            <a16:creationId xmlns:a16="http://schemas.microsoft.com/office/drawing/2014/main" id="{FD7E1C39-803C-498B-B22A-8A628F22C34F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rot="10800000" flipH="1">
                        <a:off x="-3307744" y="5141843"/>
                        <a:ext cx="162288" cy="0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05" name="Rechte verbindingslijn 104">
                        <a:extLst>
                          <a:ext uri="{FF2B5EF4-FFF2-40B4-BE49-F238E27FC236}">
                            <a16:creationId xmlns:a16="http://schemas.microsoft.com/office/drawing/2014/main" id="{4E0FD207-EC81-4188-92AC-1BE9736EABA2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rot="10800000" flipH="1">
                        <a:off x="-3307744" y="5290267"/>
                        <a:ext cx="167025" cy="0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06" name="Rechte verbindingslijn 105">
                        <a:extLst>
                          <a:ext uri="{FF2B5EF4-FFF2-40B4-BE49-F238E27FC236}">
                            <a16:creationId xmlns:a16="http://schemas.microsoft.com/office/drawing/2014/main" id="{E7B1A934-CEF6-46F1-9BD5-38FF34B85C81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rot="10800000" flipV="1">
                        <a:off x="-2969743" y="5001324"/>
                        <a:ext cx="0" cy="437367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07" name="Rechte verbindingslijn 106">
                        <a:extLst>
                          <a:ext uri="{FF2B5EF4-FFF2-40B4-BE49-F238E27FC236}">
                            <a16:creationId xmlns:a16="http://schemas.microsoft.com/office/drawing/2014/main" id="{247454DE-A796-49A9-B1A8-BEB6BD7328CC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rot="10800000" flipV="1">
                        <a:off x="-3142021" y="4996586"/>
                        <a:ext cx="0" cy="442105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108" name="Rechthoek 107">
                        <a:extLst>
                          <a:ext uri="{FF2B5EF4-FFF2-40B4-BE49-F238E27FC236}">
                            <a16:creationId xmlns:a16="http://schemas.microsoft.com/office/drawing/2014/main" id="{72D03BDC-8C76-446C-BECA-0199AD2CC1B2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-3304719" y="4999319"/>
                        <a:ext cx="513811" cy="439373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rgbClr val="6C6C6C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lvl="0" algn="ctr"/>
                        <a:endParaRPr lang="en-GB" sz="2400">
                          <a:solidFill>
                            <a:schemeClr val="accent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p:txBody>
                  </p:sp>
                </p:grpSp>
                <p:sp>
                  <p:nvSpPr>
                    <p:cNvPr id="103" name="Pijl: rechts 102">
                      <a:extLst>
                        <a:ext uri="{FF2B5EF4-FFF2-40B4-BE49-F238E27FC236}">
                          <a16:creationId xmlns:a16="http://schemas.microsoft.com/office/drawing/2014/main" id="{DA3D2938-1F74-458B-AA3F-93FE9F05ACEB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253916" y="5077408"/>
                      <a:ext cx="278551" cy="267618"/>
                    </a:xfrm>
                    <a:prstGeom prst="rightArrow">
                      <a:avLst>
                        <a:gd name="adj1" fmla="val 25329"/>
                        <a:gd name="adj2" fmla="val 63628"/>
                      </a:avLst>
                    </a:prstGeom>
                    <a:solidFill>
                      <a:srgbClr val="4A7DB1"/>
                    </a:solidFill>
                    <a:ln w="28575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sp>
                <p:nvSpPr>
                  <p:cNvPr id="100" name="Tekstvak 99">
                    <a:extLst>
                      <a:ext uri="{FF2B5EF4-FFF2-40B4-BE49-F238E27FC236}">
                        <a16:creationId xmlns:a16="http://schemas.microsoft.com/office/drawing/2014/main" id="{843368D8-E4E5-4019-A84C-C9545F5D698F}"/>
                      </a:ext>
                    </a:extLst>
                  </p:cNvPr>
                  <p:cNvSpPr txBox="1"/>
                  <p:nvPr userDrawn="1"/>
                </p:nvSpPr>
                <p:spPr>
                  <a:xfrm>
                    <a:off x="-961551" y="5460793"/>
                    <a:ext cx="572112" cy="20975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 anchor="ctr">
                    <a:noAutofit/>
                  </a:bodyPr>
                  <a:lstStyle/>
                  <a:p>
                    <a:pPr marL="0" algn="ctr" defTabSz="1217512" rtl="0" eaLnBrk="1" latinLnBrk="0" hangingPunct="1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r>
                      <a:rPr lang="en-GB" sz="900" b="0" kern="120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rPr>
                      <a:t>Insert</a:t>
                    </a:r>
                    <a:br>
                      <a:rPr lang="en-GB" sz="900" b="0" kern="120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rPr>
                    </a:br>
                    <a:r>
                      <a:rPr lang="en-GB" sz="900" b="0" kern="120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rPr>
                      <a:t>Right</a:t>
                    </a:r>
                  </a:p>
                </p:txBody>
              </p:sp>
            </p:grpSp>
          </p:grpSp>
        </p:grpSp>
      </p:grpSp>
      <p:sp>
        <p:nvSpPr>
          <p:cNvPr id="176" name="Graphic 163" descr="Informatie">
            <a:extLst>
              <a:ext uri="{FF2B5EF4-FFF2-40B4-BE49-F238E27FC236}">
                <a16:creationId xmlns:a16="http://schemas.microsoft.com/office/drawing/2014/main" id="{C75A5D40-7284-44F4-B07B-FE78A84194B0}"/>
              </a:ext>
            </a:extLst>
          </p:cNvPr>
          <p:cNvSpPr/>
          <p:nvPr userDrawn="1"/>
        </p:nvSpPr>
        <p:spPr>
          <a:xfrm>
            <a:off x="15791553" y="5722856"/>
            <a:ext cx="283684" cy="283685"/>
          </a:xfrm>
          <a:custGeom>
            <a:avLst/>
            <a:gdLst>
              <a:gd name="connsiteX0" fmla="*/ 145860 w 291719"/>
              <a:gd name="connsiteY0" fmla="*/ 0 h 291719"/>
              <a:gd name="connsiteX1" fmla="*/ 0 w 291719"/>
              <a:gd name="connsiteY1" fmla="*/ 145860 h 291719"/>
              <a:gd name="connsiteX2" fmla="*/ 145860 w 291719"/>
              <a:gd name="connsiteY2" fmla="*/ 291720 h 291719"/>
              <a:gd name="connsiteX3" fmla="*/ 291720 w 291719"/>
              <a:gd name="connsiteY3" fmla="*/ 145860 h 291719"/>
              <a:gd name="connsiteX4" fmla="*/ 145860 w 291719"/>
              <a:gd name="connsiteY4" fmla="*/ 0 h 291719"/>
              <a:gd name="connsiteX5" fmla="*/ 138183 w 291719"/>
              <a:gd name="connsiteY5" fmla="*/ 38384 h 291719"/>
              <a:gd name="connsiteX6" fmla="*/ 157375 w 291719"/>
              <a:gd name="connsiteY6" fmla="*/ 57576 h 291719"/>
              <a:gd name="connsiteX7" fmla="*/ 138183 w 291719"/>
              <a:gd name="connsiteY7" fmla="*/ 76768 h 291719"/>
              <a:gd name="connsiteX8" fmla="*/ 118991 w 291719"/>
              <a:gd name="connsiteY8" fmla="*/ 57576 h 291719"/>
              <a:gd name="connsiteX9" fmla="*/ 138183 w 291719"/>
              <a:gd name="connsiteY9" fmla="*/ 38384 h 291719"/>
              <a:gd name="connsiteX10" fmla="*/ 184244 w 291719"/>
              <a:gd name="connsiteY10" fmla="*/ 253336 h 291719"/>
              <a:gd name="connsiteX11" fmla="*/ 107476 w 291719"/>
              <a:gd name="connsiteY11" fmla="*/ 253336 h 291719"/>
              <a:gd name="connsiteX12" fmla="*/ 107476 w 291719"/>
              <a:gd name="connsiteY12" fmla="*/ 230305 h 291719"/>
              <a:gd name="connsiteX13" fmla="*/ 134345 w 291719"/>
              <a:gd name="connsiteY13" fmla="*/ 230305 h 291719"/>
              <a:gd name="connsiteX14" fmla="*/ 134345 w 291719"/>
              <a:gd name="connsiteY14" fmla="*/ 115153 h 291719"/>
              <a:gd name="connsiteX15" fmla="*/ 111314 w 291719"/>
              <a:gd name="connsiteY15" fmla="*/ 115153 h 291719"/>
              <a:gd name="connsiteX16" fmla="*/ 111314 w 291719"/>
              <a:gd name="connsiteY16" fmla="*/ 92122 h 291719"/>
              <a:gd name="connsiteX17" fmla="*/ 157375 w 291719"/>
              <a:gd name="connsiteY17" fmla="*/ 92122 h 291719"/>
              <a:gd name="connsiteX18" fmla="*/ 157375 w 291719"/>
              <a:gd name="connsiteY18" fmla="*/ 115153 h 291719"/>
              <a:gd name="connsiteX19" fmla="*/ 157375 w 291719"/>
              <a:gd name="connsiteY19" fmla="*/ 230305 h 291719"/>
              <a:gd name="connsiteX20" fmla="*/ 184244 w 291719"/>
              <a:gd name="connsiteY20" fmla="*/ 230305 h 291719"/>
              <a:gd name="connsiteX21" fmla="*/ 184244 w 291719"/>
              <a:gd name="connsiteY21" fmla="*/ 253336 h 291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91719" h="291719">
                <a:moveTo>
                  <a:pt x="145860" y="0"/>
                </a:moveTo>
                <a:cubicBezTo>
                  <a:pt x="65253" y="0"/>
                  <a:pt x="0" y="65253"/>
                  <a:pt x="0" y="145860"/>
                </a:cubicBezTo>
                <a:cubicBezTo>
                  <a:pt x="0" y="226467"/>
                  <a:pt x="65253" y="291720"/>
                  <a:pt x="145860" y="291720"/>
                </a:cubicBezTo>
                <a:cubicBezTo>
                  <a:pt x="226467" y="291720"/>
                  <a:pt x="291720" y="226467"/>
                  <a:pt x="291720" y="145860"/>
                </a:cubicBezTo>
                <a:cubicBezTo>
                  <a:pt x="291720" y="65253"/>
                  <a:pt x="226467" y="0"/>
                  <a:pt x="145860" y="0"/>
                </a:cubicBezTo>
                <a:close/>
                <a:moveTo>
                  <a:pt x="138183" y="38384"/>
                </a:moveTo>
                <a:cubicBezTo>
                  <a:pt x="148931" y="38384"/>
                  <a:pt x="157375" y="46829"/>
                  <a:pt x="157375" y="57576"/>
                </a:cubicBezTo>
                <a:cubicBezTo>
                  <a:pt x="157375" y="68324"/>
                  <a:pt x="148931" y="76768"/>
                  <a:pt x="138183" y="76768"/>
                </a:cubicBezTo>
                <a:cubicBezTo>
                  <a:pt x="127435" y="76768"/>
                  <a:pt x="118991" y="68324"/>
                  <a:pt x="118991" y="57576"/>
                </a:cubicBezTo>
                <a:cubicBezTo>
                  <a:pt x="118991" y="46829"/>
                  <a:pt x="127435" y="38384"/>
                  <a:pt x="138183" y="38384"/>
                </a:cubicBezTo>
                <a:close/>
                <a:moveTo>
                  <a:pt x="184244" y="253336"/>
                </a:moveTo>
                <a:lnTo>
                  <a:pt x="107476" y="253336"/>
                </a:lnTo>
                <a:lnTo>
                  <a:pt x="107476" y="230305"/>
                </a:lnTo>
                <a:lnTo>
                  <a:pt x="134345" y="230305"/>
                </a:lnTo>
                <a:lnTo>
                  <a:pt x="134345" y="115153"/>
                </a:lnTo>
                <a:lnTo>
                  <a:pt x="111314" y="115153"/>
                </a:lnTo>
                <a:lnTo>
                  <a:pt x="111314" y="92122"/>
                </a:lnTo>
                <a:lnTo>
                  <a:pt x="157375" y="92122"/>
                </a:lnTo>
                <a:lnTo>
                  <a:pt x="157375" y="115153"/>
                </a:lnTo>
                <a:lnTo>
                  <a:pt x="157375" y="230305"/>
                </a:lnTo>
                <a:lnTo>
                  <a:pt x="184244" y="230305"/>
                </a:lnTo>
                <a:lnTo>
                  <a:pt x="184244" y="253336"/>
                </a:lnTo>
                <a:close/>
              </a:path>
            </a:pathLst>
          </a:custGeom>
          <a:solidFill>
            <a:schemeClr val="accent2"/>
          </a:solidFill>
          <a:ln w="377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2000" noProof="0">
              <a:solidFill>
                <a:srgbClr val="211F26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4FBF5EB8-A4E7-4421-82C6-297E77CA0134}"/>
              </a:ext>
            </a:extLst>
          </p:cNvPr>
          <p:cNvGrpSpPr/>
          <p:nvPr userDrawn="1"/>
        </p:nvGrpSpPr>
        <p:grpSpPr>
          <a:xfrm>
            <a:off x="-3786437" y="0"/>
            <a:ext cx="3699926" cy="5359349"/>
            <a:chOff x="-3786437" y="0"/>
            <a:chExt cx="3699926" cy="5359349"/>
          </a:xfrm>
        </p:grpSpPr>
        <p:sp>
          <p:nvSpPr>
            <p:cNvPr id="178" name="Rechthoek 13">
              <a:extLst>
                <a:ext uri="{FF2B5EF4-FFF2-40B4-BE49-F238E27FC236}">
                  <a16:creationId xmlns:a16="http://schemas.microsoft.com/office/drawing/2014/main" id="{F604995A-A0B7-4530-A85F-0F32093B593E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gradFill>
              <a:gsLst>
                <a:gs pos="0">
                  <a:schemeClr val="accent1"/>
                </a:gs>
                <a:gs pos="67000">
                  <a:srgbClr val="D53B91"/>
                </a:gs>
                <a:gs pos="33000">
                  <a:srgbClr val="E1455B"/>
                </a:gs>
                <a:gs pos="100000">
                  <a:schemeClr val="accent2"/>
                </a:gs>
              </a:gsLst>
              <a:lin ang="0" scaled="0"/>
            </a:gra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Choosing text levels</a:t>
              </a:r>
            </a:p>
          </p:txBody>
        </p:sp>
        <p:sp>
          <p:nvSpPr>
            <p:cNvPr id="179" name="Ovaal 14">
              <a:extLst>
                <a:ext uri="{FF2B5EF4-FFF2-40B4-BE49-F238E27FC236}">
                  <a16:creationId xmlns:a16="http://schemas.microsoft.com/office/drawing/2014/main" id="{DC23467C-3D9F-4980-8219-32A35AB178AF}"/>
                </a:ext>
              </a:extLst>
            </p:cNvPr>
            <p:cNvSpPr/>
            <p:nvPr userDrawn="1"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80" name="Ovaal 16">
              <a:extLst>
                <a:ext uri="{FF2B5EF4-FFF2-40B4-BE49-F238E27FC236}">
                  <a16:creationId xmlns:a16="http://schemas.microsoft.com/office/drawing/2014/main" id="{AE877FED-B2F8-4FD8-826C-D1FC7E96C709}"/>
                </a:ext>
              </a:extLst>
            </p:cNvPr>
            <p:cNvSpPr/>
            <p:nvPr userDrawn="1"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81" name="Rechthoek 17">
              <a:extLst>
                <a:ext uri="{FF2B5EF4-FFF2-40B4-BE49-F238E27FC236}">
                  <a16:creationId xmlns:a16="http://schemas.microsoft.com/office/drawing/2014/main" id="{EDE7BAC6-1636-45D8-B0FA-532CE9E523BF}"/>
                </a:ext>
              </a:extLst>
            </p:cNvPr>
            <p:cNvSpPr/>
            <p:nvPr userDrawn="1"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Under the tab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use the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list level-buttons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choose a text level. 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Choose from:</a:t>
              </a:r>
            </a:p>
          </p:txBody>
        </p:sp>
        <p:sp>
          <p:nvSpPr>
            <p:cNvPr id="182" name="Ovaal 19">
              <a:extLst>
                <a:ext uri="{FF2B5EF4-FFF2-40B4-BE49-F238E27FC236}">
                  <a16:creationId xmlns:a16="http://schemas.microsoft.com/office/drawing/2014/main" id="{909B7C5D-C48F-437A-BDAE-1B9CEEE090F1}"/>
                </a:ext>
              </a:extLst>
            </p:cNvPr>
            <p:cNvSpPr/>
            <p:nvPr userDrawn="1"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83" name="Ovaal 21">
              <a:extLst>
                <a:ext uri="{FF2B5EF4-FFF2-40B4-BE49-F238E27FC236}">
                  <a16:creationId xmlns:a16="http://schemas.microsoft.com/office/drawing/2014/main" id="{B3BA93E6-BA3E-4549-AA70-CE17383001C7}"/>
                </a:ext>
              </a:extLst>
            </p:cNvPr>
            <p:cNvSpPr/>
            <p:nvPr userDrawn="1"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184" name="Ovaal 23">
              <a:extLst>
                <a:ext uri="{FF2B5EF4-FFF2-40B4-BE49-F238E27FC236}">
                  <a16:creationId xmlns:a16="http://schemas.microsoft.com/office/drawing/2014/main" id="{35C24B6A-ECF5-4159-B9B4-CC60A076E28E}"/>
                </a:ext>
              </a:extLst>
            </p:cNvPr>
            <p:cNvSpPr/>
            <p:nvPr userDrawn="1"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185" name="Ovaal 25">
              <a:extLst>
                <a:ext uri="{FF2B5EF4-FFF2-40B4-BE49-F238E27FC236}">
                  <a16:creationId xmlns:a16="http://schemas.microsoft.com/office/drawing/2014/main" id="{022AA700-CFF6-4284-AA97-32F78DE0E08B}"/>
                </a:ext>
              </a:extLst>
            </p:cNvPr>
            <p:cNvSpPr/>
            <p:nvPr userDrawn="1"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186" name="Ovaal 27">
              <a:extLst>
                <a:ext uri="{FF2B5EF4-FFF2-40B4-BE49-F238E27FC236}">
                  <a16:creationId xmlns:a16="http://schemas.microsoft.com/office/drawing/2014/main" id="{A2D57023-07A7-444E-9AB2-C668A391754F}"/>
                </a:ext>
              </a:extLst>
            </p:cNvPr>
            <p:cNvSpPr/>
            <p:nvPr userDrawn="1"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187" name="Ovaal 29">
              <a:extLst>
                <a:ext uri="{FF2B5EF4-FFF2-40B4-BE49-F238E27FC236}">
                  <a16:creationId xmlns:a16="http://schemas.microsoft.com/office/drawing/2014/main" id="{8F951301-4ADA-47B7-B6A6-FBED77C1CE95}"/>
                </a:ext>
              </a:extLst>
            </p:cNvPr>
            <p:cNvSpPr/>
            <p:nvPr userDrawn="1"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188" name="Ovaal 31">
              <a:extLst>
                <a:ext uri="{FF2B5EF4-FFF2-40B4-BE49-F238E27FC236}">
                  <a16:creationId xmlns:a16="http://schemas.microsoft.com/office/drawing/2014/main" id="{F74E35AD-F9A0-4BAD-80E2-4EFC0F2D97AD}"/>
                </a:ext>
              </a:extLst>
            </p:cNvPr>
            <p:cNvSpPr/>
            <p:nvPr userDrawn="1"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189" name="Rechthoek 33">
              <a:extLst>
                <a:ext uri="{FF2B5EF4-FFF2-40B4-BE49-F238E27FC236}">
                  <a16:creationId xmlns:a16="http://schemas.microsoft.com/office/drawing/2014/main" id="{CEDC4AFD-FBB2-4C1F-8E95-0AA8D0042F12}"/>
                </a:ext>
              </a:extLst>
            </p:cNvPr>
            <p:cNvSpPr/>
            <p:nvPr userDrawn="1"/>
          </p:nvSpPr>
          <p:spPr>
            <a:xfrm>
              <a:off x="-3786437" y="4531349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en-GB" sz="1200" b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grpSp>
          <p:nvGrpSpPr>
            <p:cNvPr id="190" name="VOORBEELD">
              <a:extLst>
                <a:ext uri="{FF2B5EF4-FFF2-40B4-BE49-F238E27FC236}">
                  <a16:creationId xmlns:a16="http://schemas.microsoft.com/office/drawing/2014/main" id="{33F860CE-C08F-4F7A-B848-5F5CE0F1F1A3}"/>
                </a:ext>
              </a:extLst>
            </p:cNvPr>
            <p:cNvGrpSpPr/>
            <p:nvPr userDrawn="1"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194" name="Rechthoek 36">
                <a:extLst>
                  <a:ext uri="{FF2B5EF4-FFF2-40B4-BE49-F238E27FC236}">
                    <a16:creationId xmlns:a16="http://schemas.microsoft.com/office/drawing/2014/main" id="{13AC0828-1C4D-4E0E-94F9-D6C47E7ADF6C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GB" sz="9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Home</a:t>
                </a:r>
              </a:p>
            </p:txBody>
          </p:sp>
          <p:sp>
            <p:nvSpPr>
              <p:cNvPr id="195" name="Rechthoek 37">
                <a:extLst>
                  <a:ext uri="{FF2B5EF4-FFF2-40B4-BE49-F238E27FC236}">
                    <a16:creationId xmlns:a16="http://schemas.microsoft.com/office/drawing/2014/main" id="{DDA0CD07-4FBB-4609-9F66-24C14EC98506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96" name="Groep 38">
                <a:extLst>
                  <a:ext uri="{FF2B5EF4-FFF2-40B4-BE49-F238E27FC236}">
                    <a16:creationId xmlns:a16="http://schemas.microsoft.com/office/drawing/2014/main" id="{91291DA9-EB59-4C65-8D1F-AAE2FE173164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227" name="Groep 69">
                  <a:extLst>
                    <a:ext uri="{FF2B5EF4-FFF2-40B4-BE49-F238E27FC236}">
                      <a16:creationId xmlns:a16="http://schemas.microsoft.com/office/drawing/2014/main" id="{C20B2BD8-6E4E-4479-99E4-F3E49E9D1014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229" name="Rechte verbindingslijn 71">
                    <a:extLst>
                      <a:ext uri="{FF2B5EF4-FFF2-40B4-BE49-F238E27FC236}">
                        <a16:creationId xmlns:a16="http://schemas.microsoft.com/office/drawing/2014/main" id="{1B780DA4-DFAB-40B9-8D2E-2E1DF04C4C9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30" name="Rechte verbindingslijn 72">
                    <a:extLst>
                      <a:ext uri="{FF2B5EF4-FFF2-40B4-BE49-F238E27FC236}">
                        <a16:creationId xmlns:a16="http://schemas.microsoft.com/office/drawing/2014/main" id="{6D457B19-5466-42D6-B7F4-CF451024F37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31" name="Rechte verbindingslijn 73">
                    <a:extLst>
                      <a:ext uri="{FF2B5EF4-FFF2-40B4-BE49-F238E27FC236}">
                        <a16:creationId xmlns:a16="http://schemas.microsoft.com/office/drawing/2014/main" id="{66FD8CEA-0886-43EB-AC09-0D4679720E1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32" name="Rechte verbindingslijn 74">
                    <a:extLst>
                      <a:ext uri="{FF2B5EF4-FFF2-40B4-BE49-F238E27FC236}">
                        <a16:creationId xmlns:a16="http://schemas.microsoft.com/office/drawing/2014/main" id="{AEE0405C-FB0C-4D73-BB5F-08172D30016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33" name="Rechte verbindingslijn 75">
                    <a:extLst>
                      <a:ext uri="{FF2B5EF4-FFF2-40B4-BE49-F238E27FC236}">
                        <a16:creationId xmlns:a16="http://schemas.microsoft.com/office/drawing/2014/main" id="{0B482ABE-364B-4A3E-BF68-5840A44BE61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28" name="Pijl: rechts 70">
                  <a:extLst>
                    <a:ext uri="{FF2B5EF4-FFF2-40B4-BE49-F238E27FC236}">
                      <a16:creationId xmlns:a16="http://schemas.microsoft.com/office/drawing/2014/main" id="{473E7356-7A9E-44FA-BE59-A04A607B2DB8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97" name="Groep 39">
                <a:extLst>
                  <a:ext uri="{FF2B5EF4-FFF2-40B4-BE49-F238E27FC236}">
                    <a16:creationId xmlns:a16="http://schemas.microsoft.com/office/drawing/2014/main" id="{BE88EC8E-B212-4A9F-8110-7AEB33FDB24B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220" name="Groep 62">
                  <a:extLst>
                    <a:ext uri="{FF2B5EF4-FFF2-40B4-BE49-F238E27FC236}">
                      <a16:creationId xmlns:a16="http://schemas.microsoft.com/office/drawing/2014/main" id="{809296F9-BCFE-4409-AEAA-E683CACFA5E1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222" name="Rechte verbindingslijn 64">
                    <a:extLst>
                      <a:ext uri="{FF2B5EF4-FFF2-40B4-BE49-F238E27FC236}">
                        <a16:creationId xmlns:a16="http://schemas.microsoft.com/office/drawing/2014/main" id="{4A5C3795-B9E8-488A-85F5-A4CF50FBDBD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23" name="Rechte verbindingslijn 65">
                    <a:extLst>
                      <a:ext uri="{FF2B5EF4-FFF2-40B4-BE49-F238E27FC236}">
                        <a16:creationId xmlns:a16="http://schemas.microsoft.com/office/drawing/2014/main" id="{C46E969B-DC9F-4A5C-BED6-4058234C9B8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24" name="Rechte verbindingslijn 66">
                    <a:extLst>
                      <a:ext uri="{FF2B5EF4-FFF2-40B4-BE49-F238E27FC236}">
                        <a16:creationId xmlns:a16="http://schemas.microsoft.com/office/drawing/2014/main" id="{AA51FC97-E2BC-43CA-8105-A2CA3B22A78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25" name="Rechte verbindingslijn 67">
                    <a:extLst>
                      <a:ext uri="{FF2B5EF4-FFF2-40B4-BE49-F238E27FC236}">
                        <a16:creationId xmlns:a16="http://schemas.microsoft.com/office/drawing/2014/main" id="{CBA3D958-3A8E-4D03-96C2-7D74A5D4966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26" name="Rechte verbindingslijn 68">
                    <a:extLst>
                      <a:ext uri="{FF2B5EF4-FFF2-40B4-BE49-F238E27FC236}">
                        <a16:creationId xmlns:a16="http://schemas.microsoft.com/office/drawing/2014/main" id="{F1F84D03-6D2B-4329-BA84-1A3FD332E18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21" name="Pijl: rechts 63">
                  <a:extLst>
                    <a:ext uri="{FF2B5EF4-FFF2-40B4-BE49-F238E27FC236}">
                      <a16:creationId xmlns:a16="http://schemas.microsoft.com/office/drawing/2014/main" id="{D4AAAC22-C389-4F6C-80CF-18E2ADB6FE94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198" name="Rechte verbindingslijn 40">
                <a:extLst>
                  <a:ext uri="{FF2B5EF4-FFF2-40B4-BE49-F238E27FC236}">
                    <a16:creationId xmlns:a16="http://schemas.microsoft.com/office/drawing/2014/main" id="{FEC07BB7-2290-4438-80B5-AB3B64A10CB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bg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199" name="Rechte verbindingslijn 41">
                <a:extLst>
                  <a:ext uri="{FF2B5EF4-FFF2-40B4-BE49-F238E27FC236}">
                    <a16:creationId xmlns:a16="http://schemas.microsoft.com/office/drawing/2014/main" id="{109DADFF-426B-4B5F-B772-064116AF3AD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bg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200" name="Rechthoek 42">
                <a:extLst>
                  <a:ext uri="{FF2B5EF4-FFF2-40B4-BE49-F238E27FC236}">
                    <a16:creationId xmlns:a16="http://schemas.microsoft.com/office/drawing/2014/main" id="{5DCA0B9E-5CD1-415F-898A-3265041B5289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up</a:t>
                </a:r>
              </a:p>
            </p:txBody>
          </p:sp>
          <p:sp>
            <p:nvSpPr>
              <p:cNvPr id="201" name="Rechthoek 43">
                <a:extLst>
                  <a:ext uri="{FF2B5EF4-FFF2-40B4-BE49-F238E27FC236}">
                    <a16:creationId xmlns:a16="http://schemas.microsoft.com/office/drawing/2014/main" id="{39332141-4888-47E0-A831-F1905FD2B4AD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down</a:t>
                </a:r>
              </a:p>
            </p:txBody>
          </p:sp>
          <p:grpSp>
            <p:nvGrpSpPr>
              <p:cNvPr id="202" name="Groep 44">
                <a:extLst>
                  <a:ext uri="{FF2B5EF4-FFF2-40B4-BE49-F238E27FC236}">
                    <a16:creationId xmlns:a16="http://schemas.microsoft.com/office/drawing/2014/main" id="{295480F0-8A90-4A47-866E-60CEF93B1632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212" name="Rechthoek 54">
                  <a:extLst>
                    <a:ext uri="{FF2B5EF4-FFF2-40B4-BE49-F238E27FC236}">
                      <a16:creationId xmlns:a16="http://schemas.microsoft.com/office/drawing/2014/main" id="{DB11A287-A8D2-491E-8286-87AFF6153501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213" name="Groep 55">
                  <a:extLst>
                    <a:ext uri="{FF2B5EF4-FFF2-40B4-BE49-F238E27FC236}">
                      <a16:creationId xmlns:a16="http://schemas.microsoft.com/office/drawing/2014/main" id="{A0C7646E-E585-499D-B749-75FFEFADE281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215" name="Rechte verbindingslijn 57">
                    <a:extLst>
                      <a:ext uri="{FF2B5EF4-FFF2-40B4-BE49-F238E27FC236}">
                        <a16:creationId xmlns:a16="http://schemas.microsoft.com/office/drawing/2014/main" id="{B89EE5DF-ABCA-4C96-88F5-831531E9F7A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16" name="Rechte verbindingslijn 58">
                    <a:extLst>
                      <a:ext uri="{FF2B5EF4-FFF2-40B4-BE49-F238E27FC236}">
                        <a16:creationId xmlns:a16="http://schemas.microsoft.com/office/drawing/2014/main" id="{B4AB8518-6476-4E2A-A605-461CDB11322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17" name="Rechte verbindingslijn 59">
                    <a:extLst>
                      <a:ext uri="{FF2B5EF4-FFF2-40B4-BE49-F238E27FC236}">
                        <a16:creationId xmlns:a16="http://schemas.microsoft.com/office/drawing/2014/main" id="{4E43A1A6-A3FF-4169-9DA4-0757AE2963C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18" name="Rechte verbindingslijn 60">
                    <a:extLst>
                      <a:ext uri="{FF2B5EF4-FFF2-40B4-BE49-F238E27FC236}">
                        <a16:creationId xmlns:a16="http://schemas.microsoft.com/office/drawing/2014/main" id="{86AD1D6B-DD22-4498-8B70-6AA598CDC05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19" name="Rechte verbindingslijn 61">
                    <a:extLst>
                      <a:ext uri="{FF2B5EF4-FFF2-40B4-BE49-F238E27FC236}">
                        <a16:creationId xmlns:a16="http://schemas.microsoft.com/office/drawing/2014/main" id="{FC7AECF2-2C59-447F-830B-258120F8F05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14" name="Pijl: rechts 56">
                  <a:extLst>
                    <a:ext uri="{FF2B5EF4-FFF2-40B4-BE49-F238E27FC236}">
                      <a16:creationId xmlns:a16="http://schemas.microsoft.com/office/drawing/2014/main" id="{D1F45FDD-5AB7-4AFC-A29D-D44EE3CCCD46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203" name="Groep 45">
                <a:extLst>
                  <a:ext uri="{FF2B5EF4-FFF2-40B4-BE49-F238E27FC236}">
                    <a16:creationId xmlns:a16="http://schemas.microsoft.com/office/drawing/2014/main" id="{46068B8E-4F1B-4991-B202-7FB8933DB8DB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204" name="Rechthoek 46">
                  <a:extLst>
                    <a:ext uri="{FF2B5EF4-FFF2-40B4-BE49-F238E27FC236}">
                      <a16:creationId xmlns:a16="http://schemas.microsoft.com/office/drawing/2014/main" id="{ECAB3378-47DA-42B9-B491-8392FC96CE79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205" name="Groep 47">
                  <a:extLst>
                    <a:ext uri="{FF2B5EF4-FFF2-40B4-BE49-F238E27FC236}">
                      <a16:creationId xmlns:a16="http://schemas.microsoft.com/office/drawing/2014/main" id="{3DEF6A3F-ACE7-4812-ABE7-A7D63A3B4925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207" name="Rechte verbindingslijn 49">
                    <a:extLst>
                      <a:ext uri="{FF2B5EF4-FFF2-40B4-BE49-F238E27FC236}">
                        <a16:creationId xmlns:a16="http://schemas.microsoft.com/office/drawing/2014/main" id="{FDDD42FB-51CF-4C12-B619-C65408FD77B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08" name="Rechte verbindingslijn 50">
                    <a:extLst>
                      <a:ext uri="{FF2B5EF4-FFF2-40B4-BE49-F238E27FC236}">
                        <a16:creationId xmlns:a16="http://schemas.microsoft.com/office/drawing/2014/main" id="{06DF244C-01E7-4CB2-AF7D-CF2489DC0F5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09" name="Rechte verbindingslijn 51">
                    <a:extLst>
                      <a:ext uri="{FF2B5EF4-FFF2-40B4-BE49-F238E27FC236}">
                        <a16:creationId xmlns:a16="http://schemas.microsoft.com/office/drawing/2014/main" id="{D7004E54-74BD-41B7-AC98-F72EDFA5532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10" name="Rechte verbindingslijn 52">
                    <a:extLst>
                      <a:ext uri="{FF2B5EF4-FFF2-40B4-BE49-F238E27FC236}">
                        <a16:creationId xmlns:a16="http://schemas.microsoft.com/office/drawing/2014/main" id="{B03206A7-1859-4DD2-B1C6-EE11C2126D4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11" name="Rechte verbindingslijn 53">
                    <a:extLst>
                      <a:ext uri="{FF2B5EF4-FFF2-40B4-BE49-F238E27FC236}">
                        <a16:creationId xmlns:a16="http://schemas.microsoft.com/office/drawing/2014/main" id="{5A1E5CA9-21D0-4C5C-9AAB-A0FB04C612C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06" name="Pijl: rechts 48">
                  <a:extLst>
                    <a:ext uri="{FF2B5EF4-FFF2-40B4-BE49-F238E27FC236}">
                      <a16:creationId xmlns:a16="http://schemas.microsoft.com/office/drawing/2014/main" id="{356EAA5F-E37E-4734-9E06-BCD51749BC3B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sp>
          <p:nvSpPr>
            <p:cNvPr id="191" name="Ovaal 76">
              <a:extLst>
                <a:ext uri="{FF2B5EF4-FFF2-40B4-BE49-F238E27FC236}">
                  <a16:creationId xmlns:a16="http://schemas.microsoft.com/office/drawing/2014/main" id="{4E2D6FC7-48BF-4102-A0D0-7C0FB6C00933}"/>
                </a:ext>
              </a:extLst>
            </p:cNvPr>
            <p:cNvSpPr/>
            <p:nvPr userDrawn="1"/>
          </p:nvSpPr>
          <p:spPr>
            <a:xfrm>
              <a:off x="-350728" y="4426770"/>
              <a:ext cx="244751" cy="24475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en-GB" sz="1600" cap="all" baseline="0" noProof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92" name="Graphic 163" descr="Informatie">
              <a:extLst>
                <a:ext uri="{FF2B5EF4-FFF2-40B4-BE49-F238E27FC236}">
                  <a16:creationId xmlns:a16="http://schemas.microsoft.com/office/drawing/2014/main" id="{D5CC5DC4-1F55-4E85-B45E-2F140AD7229E}"/>
                </a:ext>
              </a:extLst>
            </p:cNvPr>
            <p:cNvSpPr/>
            <p:nvPr userDrawn="1"/>
          </p:nvSpPr>
          <p:spPr>
            <a:xfrm>
              <a:off x="-370195" y="4407303"/>
              <a:ext cx="283684" cy="283685"/>
            </a:xfrm>
            <a:custGeom>
              <a:avLst/>
              <a:gdLst>
                <a:gd name="connsiteX0" fmla="*/ 145860 w 291719"/>
                <a:gd name="connsiteY0" fmla="*/ 0 h 291719"/>
                <a:gd name="connsiteX1" fmla="*/ 0 w 291719"/>
                <a:gd name="connsiteY1" fmla="*/ 145860 h 291719"/>
                <a:gd name="connsiteX2" fmla="*/ 145860 w 291719"/>
                <a:gd name="connsiteY2" fmla="*/ 291720 h 291719"/>
                <a:gd name="connsiteX3" fmla="*/ 291720 w 291719"/>
                <a:gd name="connsiteY3" fmla="*/ 145860 h 291719"/>
                <a:gd name="connsiteX4" fmla="*/ 145860 w 291719"/>
                <a:gd name="connsiteY4" fmla="*/ 0 h 291719"/>
                <a:gd name="connsiteX5" fmla="*/ 138183 w 291719"/>
                <a:gd name="connsiteY5" fmla="*/ 38384 h 291719"/>
                <a:gd name="connsiteX6" fmla="*/ 157375 w 291719"/>
                <a:gd name="connsiteY6" fmla="*/ 57576 h 291719"/>
                <a:gd name="connsiteX7" fmla="*/ 138183 w 291719"/>
                <a:gd name="connsiteY7" fmla="*/ 76768 h 291719"/>
                <a:gd name="connsiteX8" fmla="*/ 118991 w 291719"/>
                <a:gd name="connsiteY8" fmla="*/ 57576 h 291719"/>
                <a:gd name="connsiteX9" fmla="*/ 138183 w 291719"/>
                <a:gd name="connsiteY9" fmla="*/ 38384 h 291719"/>
                <a:gd name="connsiteX10" fmla="*/ 184244 w 291719"/>
                <a:gd name="connsiteY10" fmla="*/ 253336 h 291719"/>
                <a:gd name="connsiteX11" fmla="*/ 107476 w 291719"/>
                <a:gd name="connsiteY11" fmla="*/ 253336 h 291719"/>
                <a:gd name="connsiteX12" fmla="*/ 107476 w 291719"/>
                <a:gd name="connsiteY12" fmla="*/ 230305 h 291719"/>
                <a:gd name="connsiteX13" fmla="*/ 134345 w 291719"/>
                <a:gd name="connsiteY13" fmla="*/ 230305 h 291719"/>
                <a:gd name="connsiteX14" fmla="*/ 134345 w 291719"/>
                <a:gd name="connsiteY14" fmla="*/ 115153 h 291719"/>
                <a:gd name="connsiteX15" fmla="*/ 111314 w 291719"/>
                <a:gd name="connsiteY15" fmla="*/ 115153 h 291719"/>
                <a:gd name="connsiteX16" fmla="*/ 111314 w 291719"/>
                <a:gd name="connsiteY16" fmla="*/ 92122 h 291719"/>
                <a:gd name="connsiteX17" fmla="*/ 157375 w 291719"/>
                <a:gd name="connsiteY17" fmla="*/ 92122 h 291719"/>
                <a:gd name="connsiteX18" fmla="*/ 157375 w 291719"/>
                <a:gd name="connsiteY18" fmla="*/ 115153 h 291719"/>
                <a:gd name="connsiteX19" fmla="*/ 157375 w 291719"/>
                <a:gd name="connsiteY19" fmla="*/ 230305 h 291719"/>
                <a:gd name="connsiteX20" fmla="*/ 184244 w 291719"/>
                <a:gd name="connsiteY20" fmla="*/ 230305 h 291719"/>
                <a:gd name="connsiteX21" fmla="*/ 184244 w 291719"/>
                <a:gd name="connsiteY21" fmla="*/ 253336 h 291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1719" h="291719">
                  <a:moveTo>
                    <a:pt x="145860" y="0"/>
                  </a:moveTo>
                  <a:cubicBezTo>
                    <a:pt x="65253" y="0"/>
                    <a:pt x="0" y="65253"/>
                    <a:pt x="0" y="145860"/>
                  </a:cubicBezTo>
                  <a:cubicBezTo>
                    <a:pt x="0" y="226467"/>
                    <a:pt x="65253" y="291720"/>
                    <a:pt x="145860" y="291720"/>
                  </a:cubicBezTo>
                  <a:cubicBezTo>
                    <a:pt x="226467" y="291720"/>
                    <a:pt x="291720" y="226467"/>
                    <a:pt x="291720" y="145860"/>
                  </a:cubicBezTo>
                  <a:cubicBezTo>
                    <a:pt x="291720" y="65253"/>
                    <a:pt x="226467" y="0"/>
                    <a:pt x="145860" y="0"/>
                  </a:cubicBezTo>
                  <a:close/>
                  <a:moveTo>
                    <a:pt x="138183" y="38384"/>
                  </a:moveTo>
                  <a:cubicBezTo>
                    <a:pt x="148931" y="38384"/>
                    <a:pt x="157375" y="46829"/>
                    <a:pt x="157375" y="57576"/>
                  </a:cubicBezTo>
                  <a:cubicBezTo>
                    <a:pt x="157375" y="68324"/>
                    <a:pt x="148931" y="76768"/>
                    <a:pt x="138183" y="76768"/>
                  </a:cubicBezTo>
                  <a:cubicBezTo>
                    <a:pt x="127435" y="76768"/>
                    <a:pt x="118991" y="68324"/>
                    <a:pt x="118991" y="57576"/>
                  </a:cubicBezTo>
                  <a:cubicBezTo>
                    <a:pt x="118991" y="46829"/>
                    <a:pt x="127435" y="38384"/>
                    <a:pt x="138183" y="38384"/>
                  </a:cubicBezTo>
                  <a:close/>
                  <a:moveTo>
                    <a:pt x="184244" y="253336"/>
                  </a:moveTo>
                  <a:lnTo>
                    <a:pt x="107476" y="253336"/>
                  </a:lnTo>
                  <a:lnTo>
                    <a:pt x="107476" y="230305"/>
                  </a:lnTo>
                  <a:lnTo>
                    <a:pt x="134345" y="230305"/>
                  </a:lnTo>
                  <a:lnTo>
                    <a:pt x="134345" y="115153"/>
                  </a:lnTo>
                  <a:lnTo>
                    <a:pt x="111314" y="115153"/>
                  </a:lnTo>
                  <a:lnTo>
                    <a:pt x="111314" y="92122"/>
                  </a:lnTo>
                  <a:lnTo>
                    <a:pt x="157375" y="92122"/>
                  </a:lnTo>
                  <a:lnTo>
                    <a:pt x="157375" y="115153"/>
                  </a:lnTo>
                  <a:lnTo>
                    <a:pt x="157375" y="230305"/>
                  </a:lnTo>
                  <a:lnTo>
                    <a:pt x="184244" y="230305"/>
                  </a:lnTo>
                  <a:lnTo>
                    <a:pt x="184244" y="253336"/>
                  </a:lnTo>
                  <a:close/>
                </a:path>
              </a:pathLst>
            </a:custGeom>
            <a:solidFill>
              <a:schemeClr val="bg1"/>
            </a:solidFill>
            <a:ln w="37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2000" noProof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93" name="Tijdelijke aanduiding voor tekst 2">
              <a:extLst>
                <a:ext uri="{FF2B5EF4-FFF2-40B4-BE49-F238E27FC236}">
                  <a16:creationId xmlns:a16="http://schemas.microsoft.com/office/drawing/2014/main" id="{07610F33-36CC-49DD-80ED-8B75F82399BA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-3255019" y="1845859"/>
              <a:ext cx="2219788" cy="2564337"/>
            </a:xfrm>
            <a:prstGeom prst="rect">
              <a:avLst/>
            </a:prstGeom>
          </p:spPr>
          <p:txBody>
            <a:bodyPr vert="horz" lIns="0" tIns="0" rIns="0" bIns="0" rtlCol="0">
              <a:noAutofit/>
            </a:bodyPr>
            <a:lstStyle>
              <a:lvl1pPr marL="180000" indent="-180000" algn="l" defTabSz="719138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chemeClr val="tx1"/>
                </a:buClr>
                <a:buSzPct val="100000"/>
                <a:buFont typeface="Segoe UI Light" panose="020B0502040204020203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24000" indent="-180000" algn="l" defTabSz="719138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  <a:defRPr sz="1400" i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68000" indent="-180000" algn="l" defTabSz="719138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  <a:defRPr sz="1200" i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48000" indent="-180000" algn="l" defTabSz="719138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SzPct val="100000"/>
                <a:buFont typeface="Arial" panose="020B0604020202020204" pitchFamily="34" charset="0"/>
                <a:buChar char="•"/>
                <a:defRPr sz="1050" b="0" strike="noStrike" kern="1200" cap="none" spc="50" baseline="0">
                  <a:ln>
                    <a:noFill/>
                  </a:ln>
                  <a:solidFill>
                    <a:schemeClr val="tx1"/>
                  </a:solidFill>
                  <a:latin typeface="+mn-lt"/>
                  <a:ea typeface="+mn-ea"/>
                  <a:cs typeface="Calibri" panose="020F0502020204030204" pitchFamily="34" charset="0"/>
                </a:defRPr>
              </a:lvl4pPr>
              <a:lvl5pPr marL="0" indent="0" algn="l" defTabSz="719138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chemeClr val="tx2"/>
                </a:buClr>
                <a:buFont typeface="+mj-lt"/>
                <a:buNone/>
                <a:defRPr sz="1400" b="0" i="0" kern="1200" spc="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0" indent="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tx1"/>
                </a:buClr>
                <a:buFont typeface="+mj-lt"/>
                <a:buNone/>
                <a:defRPr sz="1600" b="1" i="0" kern="1200" cap="all" spc="50" baseline="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6pPr>
              <a:lvl7pPr marL="0" indent="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tx1"/>
                </a:buClr>
                <a:buFont typeface="+mj-lt"/>
                <a:buNone/>
                <a:defRPr sz="1600" b="1" i="0" kern="1200" cap="none" spc="50" baseline="0">
                  <a:solidFill>
                    <a:schemeClr val="accent1"/>
                  </a:solidFill>
                  <a:latin typeface="+mj-lt"/>
                  <a:ea typeface="+mn-ea"/>
                  <a:cs typeface="+mn-cs"/>
                </a:defRPr>
              </a:lvl7pPr>
              <a:lvl8pPr marL="0" indent="0" algn="l" defTabSz="914400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600"/>
                </a:spcAft>
                <a:buFont typeface="Arial" panose="020B0604020202020204" pitchFamily="34" charset="0"/>
                <a:buNone/>
                <a:defRPr sz="2000" i="1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8pPr>
              <a:lvl9pPr marL="0" indent="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1200"/>
                </a:spcAft>
                <a:buFont typeface="Arial" panose="020B0604020202020204" pitchFamily="34" charset="0"/>
                <a:buNone/>
                <a:defRPr sz="1050" b="0" kern="1200">
                  <a:solidFill>
                    <a:schemeClr val="bg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400"/>
                </a:spcBef>
                <a:spcAft>
                  <a:spcPts val="400"/>
                </a:spcAft>
                <a:buClr>
                  <a:schemeClr val="bg1"/>
                </a:buClr>
              </a:pPr>
              <a:r>
                <a:rPr lang="en-GB" sz="1200" dirty="0">
                  <a:solidFill>
                    <a:schemeClr val="bg1"/>
                  </a:solidFill>
                </a:rPr>
                <a:t>Bullet</a:t>
              </a:r>
            </a:p>
            <a:p>
              <a:pPr lvl="1">
                <a:spcBef>
                  <a:spcPts val="400"/>
                </a:spcBef>
                <a:spcAft>
                  <a:spcPts val="400"/>
                </a:spcAft>
                <a:buClr>
                  <a:schemeClr val="bg1"/>
                </a:buClr>
              </a:pPr>
              <a:r>
                <a:rPr lang="en-GB" sz="1200" dirty="0">
                  <a:solidFill>
                    <a:schemeClr val="bg1"/>
                  </a:solidFill>
                </a:rPr>
                <a:t>Sub-bullet</a:t>
              </a:r>
            </a:p>
            <a:p>
              <a:pPr lvl="2">
                <a:spcBef>
                  <a:spcPts val="400"/>
                </a:spcBef>
                <a:spcAft>
                  <a:spcPts val="400"/>
                </a:spcAft>
                <a:buClr>
                  <a:schemeClr val="bg1"/>
                </a:buClr>
              </a:pPr>
              <a:r>
                <a:rPr lang="en-GB" sz="1100" dirty="0">
                  <a:solidFill>
                    <a:schemeClr val="bg1"/>
                  </a:solidFill>
                </a:rPr>
                <a:t>Sub-sub-bullet</a:t>
              </a:r>
            </a:p>
            <a:p>
              <a:pPr lvl="3">
                <a:spcBef>
                  <a:spcPts val="400"/>
                </a:spcBef>
                <a:spcAft>
                  <a:spcPts val="400"/>
                </a:spcAft>
                <a:buClr>
                  <a:schemeClr val="bg1"/>
                </a:buClr>
              </a:pPr>
              <a:r>
                <a:rPr lang="en-GB" sz="1000" dirty="0">
                  <a:solidFill>
                    <a:schemeClr val="bg1"/>
                  </a:solidFill>
                </a:rPr>
                <a:t>Sub-sub-sub-bullet</a:t>
              </a:r>
            </a:p>
            <a:p>
              <a:pPr lvl="4">
                <a:spcBef>
                  <a:spcPts val="400"/>
                </a:spcBef>
                <a:spcAft>
                  <a:spcPts val="400"/>
                </a:spcAft>
              </a:pPr>
              <a:r>
                <a:rPr lang="en-GB" sz="1200" dirty="0">
                  <a:solidFill>
                    <a:schemeClr val="bg1"/>
                  </a:solidFill>
                </a:rPr>
                <a:t>Default text</a:t>
              </a:r>
            </a:p>
            <a:p>
              <a:pPr lvl="5">
                <a:spcBef>
                  <a:spcPts val="400"/>
                </a:spcBef>
                <a:spcAft>
                  <a:spcPts val="400"/>
                </a:spcAft>
              </a:pPr>
              <a:r>
                <a:rPr lang="en-GB" sz="1400" dirty="0">
                  <a:solidFill>
                    <a:schemeClr val="bg1"/>
                  </a:solidFill>
                </a:rPr>
                <a:t>Subtitle #1</a:t>
              </a:r>
            </a:p>
            <a:p>
              <a:pPr lvl="6">
                <a:spcBef>
                  <a:spcPts val="400"/>
                </a:spcBef>
                <a:spcAft>
                  <a:spcPts val="400"/>
                </a:spcAft>
              </a:pPr>
              <a:r>
                <a:rPr lang="en-GB" sz="1400" dirty="0">
                  <a:solidFill>
                    <a:schemeClr val="bg1"/>
                  </a:solidFill>
                </a:rPr>
                <a:t>Subtitle #2</a:t>
              </a:r>
            </a:p>
            <a:p>
              <a:pPr lvl="7">
                <a:spcBef>
                  <a:spcPts val="400"/>
                </a:spcBef>
                <a:spcAft>
                  <a:spcPts val="400"/>
                </a:spcAft>
              </a:pPr>
              <a:r>
                <a:rPr lang="en-GB" sz="1800" dirty="0">
                  <a:solidFill>
                    <a:schemeClr val="bg1"/>
                  </a:solidFill>
                </a:rPr>
                <a:t>Quote  </a:t>
              </a:r>
            </a:p>
            <a:p>
              <a:pPr lvl="8">
                <a:spcBef>
                  <a:spcPts val="400"/>
                </a:spcBef>
                <a:spcAft>
                  <a:spcPts val="400"/>
                </a:spcAft>
              </a:pPr>
              <a:r>
                <a:rPr lang="en-GB" sz="1000" dirty="0">
                  <a:solidFill>
                    <a:schemeClr val="bg1"/>
                  </a:solidFill>
                </a:rPr>
                <a:t>Source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06365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C07461-E002-4DEF-9B12-6E2A18AC52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/>
              <a:t>Add your title here</a:t>
            </a:r>
            <a:endParaRPr lang="en-GB"/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B7A82148-C556-4FAF-9205-E94E3D2E63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A0048-5D21-42BD-84E7-132525D0056F}" type="datetime4">
              <a:rPr lang="en-GB" smtClean="0"/>
              <a:t>29 September 2023</a:t>
            </a:fld>
            <a:endParaRPr lang="en-GB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868BF533-FD99-4EC9-9BF2-4E011FFC8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GB"/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732A7E28-E122-482F-B0FF-C4230F93CD33}"/>
              </a:ext>
            </a:extLst>
          </p:cNvPr>
          <p:cNvSpPr txBox="1"/>
          <p:nvPr userDrawn="1"/>
        </p:nvSpPr>
        <p:spPr>
          <a:xfrm>
            <a:off x="0" y="-286617"/>
            <a:ext cx="3009382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GB" sz="1050" cap="all" baseline="0">
                <a:solidFill>
                  <a:schemeClr val="accent2"/>
                </a:solidFill>
              </a:rPr>
              <a:t>TABLE</a:t>
            </a:r>
          </a:p>
        </p:txBody>
      </p:sp>
      <p:sp>
        <p:nvSpPr>
          <p:cNvPr id="11" name="Tijdelijke aanduiding voor verticale tekst 2">
            <a:extLst>
              <a:ext uri="{FF2B5EF4-FFF2-40B4-BE49-F238E27FC236}">
                <a16:creationId xmlns:a16="http://schemas.microsoft.com/office/drawing/2014/main" id="{88C315AA-940C-435E-890C-27E78254E213}"/>
              </a:ext>
            </a:extLst>
          </p:cNvPr>
          <p:cNvSpPr>
            <a:spLocks noGrp="1"/>
          </p:cNvSpPr>
          <p:nvPr>
            <p:ph type="body" orient="vert" idx="12" hasCustomPrompt="1"/>
          </p:nvPr>
        </p:nvSpPr>
        <p:spPr>
          <a:xfrm>
            <a:off x="828205" y="539119"/>
            <a:ext cx="4048595" cy="169277"/>
          </a:xfrm>
        </p:spPr>
        <p:txBody>
          <a:bodyPr vert="horz" wrap="square">
            <a:spAutoFit/>
          </a:bodyPr>
          <a:lstStyle>
            <a:lvl1pPr marL="0" indent="0">
              <a:buClr>
                <a:schemeClr val="bg1"/>
              </a:buClr>
              <a:buNone/>
              <a:defRPr sz="1100" cap="all" baseline="0">
                <a:solidFill>
                  <a:schemeClr val="tx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buClr>
                <a:schemeClr val="bg1"/>
              </a:buClr>
              <a:defRPr>
                <a:solidFill>
                  <a:schemeClr val="bg1"/>
                </a:solidFill>
              </a:defRPr>
            </a:lvl6pPr>
            <a:lvl7pPr>
              <a:buClr>
                <a:schemeClr val="bg1"/>
              </a:buCl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GB" noProof="0"/>
              <a:t>Chapter / subject</a:t>
            </a:r>
          </a:p>
        </p:txBody>
      </p:sp>
      <p:sp>
        <p:nvSpPr>
          <p:cNvPr id="78" name="Tijdelijke aanduiding voor tabel 2">
            <a:extLst>
              <a:ext uri="{FF2B5EF4-FFF2-40B4-BE49-F238E27FC236}">
                <a16:creationId xmlns:a16="http://schemas.microsoft.com/office/drawing/2014/main" id="{BEC814BB-7585-4B79-8981-1CEB0B11E814}"/>
              </a:ext>
            </a:extLst>
          </p:cNvPr>
          <p:cNvSpPr>
            <a:spLocks noGrp="1"/>
          </p:cNvSpPr>
          <p:nvPr>
            <p:ph type="tbl" sz="quarter" idx="15" hasCustomPrompt="1"/>
          </p:nvPr>
        </p:nvSpPr>
        <p:spPr>
          <a:xfrm>
            <a:off x="825465" y="1931725"/>
            <a:ext cx="10803753" cy="4102904"/>
          </a:xfrm>
        </p:spPr>
        <p:txBody>
          <a:bodyPr tIns="0" bIns="1620000" anchor="ctr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GB"/>
              <a:t>Click on the icon below</a:t>
            </a:r>
            <a:br>
              <a:rPr lang="en-GB"/>
            </a:br>
            <a:r>
              <a:rPr lang="en-GB"/>
              <a:t>to insert a table</a:t>
            </a:r>
          </a:p>
        </p:txBody>
      </p:sp>
      <p:grpSp>
        <p:nvGrpSpPr>
          <p:cNvPr id="77" name="INSTRUCTION">
            <a:extLst>
              <a:ext uri="{FF2B5EF4-FFF2-40B4-BE49-F238E27FC236}">
                <a16:creationId xmlns:a16="http://schemas.microsoft.com/office/drawing/2014/main" id="{4812F611-35A1-4E12-9DD8-5D78BC1FDF36}"/>
              </a:ext>
            </a:extLst>
          </p:cNvPr>
          <p:cNvGrpSpPr/>
          <p:nvPr userDrawn="1"/>
        </p:nvGrpSpPr>
        <p:grpSpPr>
          <a:xfrm>
            <a:off x="12377595" y="-12068"/>
            <a:ext cx="3595089" cy="6705423"/>
            <a:chOff x="-3786437" y="-12068"/>
            <a:chExt cx="3595089" cy="6705423"/>
          </a:xfrm>
        </p:grpSpPr>
        <p:grpSp>
          <p:nvGrpSpPr>
            <p:cNvPr id="79" name="Groep 78">
              <a:extLst>
                <a:ext uri="{FF2B5EF4-FFF2-40B4-BE49-F238E27FC236}">
                  <a16:creationId xmlns:a16="http://schemas.microsoft.com/office/drawing/2014/main" id="{B0D18BEE-1689-4736-8BB7-61AB2357B175}"/>
                </a:ext>
              </a:extLst>
            </p:cNvPr>
            <p:cNvGrpSpPr/>
            <p:nvPr userDrawn="1"/>
          </p:nvGrpSpPr>
          <p:grpSpPr>
            <a:xfrm>
              <a:off x="-3784148" y="-12068"/>
              <a:ext cx="3592800" cy="3238700"/>
              <a:chOff x="-3784148" y="-12068"/>
              <a:chExt cx="3592800" cy="3238700"/>
            </a:xfrm>
          </p:grpSpPr>
          <p:sp>
            <p:nvSpPr>
              <p:cNvPr id="145" name="Rechthoek 144">
                <a:extLst>
                  <a:ext uri="{FF2B5EF4-FFF2-40B4-BE49-F238E27FC236}">
                    <a16:creationId xmlns:a16="http://schemas.microsoft.com/office/drawing/2014/main" id="{0D4FC6B8-822F-4A71-8755-06BD74FB574B}"/>
                  </a:ext>
                </a:extLst>
              </p:cNvPr>
              <p:cNvSpPr/>
              <p:nvPr userDrawn="1"/>
            </p:nvSpPr>
            <p:spPr>
              <a:xfrm>
                <a:off x="-3784148" y="-12068"/>
                <a:ext cx="3592800" cy="3238700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rgbClr val="ECECEC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1400" b="1" cap="all" baseline="0" noProof="0">
                    <a:solidFill>
                      <a:schemeClr val="accent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Format Table</a:t>
                </a:r>
              </a:p>
            </p:txBody>
          </p:sp>
          <p:sp>
            <p:nvSpPr>
              <p:cNvPr id="146" name="Ovaal 145">
                <a:extLst>
                  <a:ext uri="{FF2B5EF4-FFF2-40B4-BE49-F238E27FC236}">
                    <a16:creationId xmlns:a16="http://schemas.microsoft.com/office/drawing/2014/main" id="{486CA6AD-50B8-42E9-9325-44AE80FF116A}"/>
                  </a:ext>
                </a:extLst>
              </p:cNvPr>
              <p:cNvSpPr/>
              <p:nvPr userDrawn="1"/>
            </p:nvSpPr>
            <p:spPr>
              <a:xfrm>
                <a:off x="-3603587" y="465324"/>
                <a:ext cx="180000" cy="180000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none" lIns="0" tIns="0" rIns="0" bIns="0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1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</a:p>
            </p:txBody>
          </p:sp>
          <p:sp>
            <p:nvSpPr>
              <p:cNvPr id="147" name="Rechthoek 146">
                <a:extLst>
                  <a:ext uri="{FF2B5EF4-FFF2-40B4-BE49-F238E27FC236}">
                    <a16:creationId xmlns:a16="http://schemas.microsoft.com/office/drawing/2014/main" id="{8042135B-9B76-49C6-A8AD-862DCAD0BA7A}"/>
                  </a:ext>
                </a:extLst>
              </p:cNvPr>
              <p:cNvSpPr/>
              <p:nvPr userDrawn="1"/>
            </p:nvSpPr>
            <p:spPr>
              <a:xfrm>
                <a:off x="-3319415" y="465324"/>
                <a:ext cx="2944682" cy="499506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When you want to change the lay-out of the table, select the preferred part of the table and go to the tab </a:t>
                </a:r>
                <a:r>
                  <a:rPr kumimoji="0" lang="en-GB" sz="12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‘Format’.</a:t>
                </a:r>
                <a:endPara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48" name="Groep 147">
                <a:extLst>
                  <a:ext uri="{FF2B5EF4-FFF2-40B4-BE49-F238E27FC236}">
                    <a16:creationId xmlns:a16="http://schemas.microsoft.com/office/drawing/2014/main" id="{C37E79C1-1D74-4174-A4A2-C4E20B5C5F0A}"/>
                  </a:ext>
                </a:extLst>
              </p:cNvPr>
              <p:cNvGrpSpPr/>
              <p:nvPr userDrawn="1"/>
            </p:nvGrpSpPr>
            <p:grpSpPr>
              <a:xfrm>
                <a:off x="-3312582" y="1060763"/>
                <a:ext cx="576000" cy="246597"/>
                <a:chOff x="-3312582" y="1060763"/>
                <a:chExt cx="576000" cy="246597"/>
              </a:xfrm>
            </p:grpSpPr>
            <p:sp>
              <p:nvSpPr>
                <p:cNvPr id="167" name="Rechthoek 166">
                  <a:extLst>
                    <a:ext uri="{FF2B5EF4-FFF2-40B4-BE49-F238E27FC236}">
                      <a16:creationId xmlns:a16="http://schemas.microsoft.com/office/drawing/2014/main" id="{072DED0E-2DDE-47FE-891A-C04FAA52978D}"/>
                    </a:ext>
                  </a:extLst>
                </p:cNvPr>
                <p:cNvSpPr/>
                <p:nvPr userDrawn="1"/>
              </p:nvSpPr>
              <p:spPr>
                <a:xfrm>
                  <a:off x="-3312582" y="1060763"/>
                  <a:ext cx="576000" cy="215451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GB" sz="1050" b="1" noProof="0">
                      <a:solidFill>
                        <a:srgbClr val="B74629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Format</a:t>
                  </a:r>
                </a:p>
              </p:txBody>
            </p:sp>
            <p:sp>
              <p:nvSpPr>
                <p:cNvPr id="168" name="Rechthoek 167">
                  <a:extLst>
                    <a:ext uri="{FF2B5EF4-FFF2-40B4-BE49-F238E27FC236}">
                      <a16:creationId xmlns:a16="http://schemas.microsoft.com/office/drawing/2014/main" id="{D88E5F43-7789-456B-8C0B-EB0B8A9B890B}"/>
                    </a:ext>
                  </a:extLst>
                </p:cNvPr>
                <p:cNvSpPr/>
                <p:nvPr userDrawn="1"/>
              </p:nvSpPr>
              <p:spPr>
                <a:xfrm>
                  <a:off x="-3312582" y="1280189"/>
                  <a:ext cx="576000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149" name="Ovaal 148">
                <a:extLst>
                  <a:ext uri="{FF2B5EF4-FFF2-40B4-BE49-F238E27FC236}">
                    <a16:creationId xmlns:a16="http://schemas.microsoft.com/office/drawing/2014/main" id="{52B4600E-28B6-47DA-9FDE-8538FE76DE5F}"/>
                  </a:ext>
                </a:extLst>
              </p:cNvPr>
              <p:cNvSpPr/>
              <p:nvPr userDrawn="1"/>
            </p:nvSpPr>
            <p:spPr>
              <a:xfrm>
                <a:off x="-3603587" y="1493635"/>
                <a:ext cx="180000" cy="180000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none" lIns="0" tIns="0" rIns="0" bIns="0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1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</a:p>
            </p:txBody>
          </p:sp>
          <p:sp>
            <p:nvSpPr>
              <p:cNvPr id="150" name="Rechthoek 149">
                <a:extLst>
                  <a:ext uri="{FF2B5EF4-FFF2-40B4-BE49-F238E27FC236}">
                    <a16:creationId xmlns:a16="http://schemas.microsoft.com/office/drawing/2014/main" id="{DAD8E335-8FE8-42BB-B52E-9D27F8302968}"/>
                  </a:ext>
                </a:extLst>
              </p:cNvPr>
              <p:cNvSpPr/>
              <p:nvPr userDrawn="1"/>
            </p:nvSpPr>
            <p:spPr>
              <a:xfrm>
                <a:off x="-3319415" y="1493636"/>
                <a:ext cx="2944682" cy="813486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Under this tab you can choose a different fill colour at </a:t>
                </a:r>
                <a:r>
                  <a:rPr kumimoji="0" lang="en-GB" sz="12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‘Shading’</a:t>
                </a:r>
                <a:r>
                  <a:rPr kumimoji="0" lang="en-GB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 You can choose a border format as well. Find and edit this at the section  </a:t>
                </a:r>
                <a:r>
                  <a:rPr kumimoji="0" lang="en-GB" sz="12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‘Draw borders’ </a:t>
                </a:r>
                <a:r>
                  <a:rPr kumimoji="0" lang="en-GB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and apply this to the table by clicking on </a:t>
                </a:r>
                <a:r>
                  <a:rPr kumimoji="0" lang="en-GB" sz="12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‘Borders’.</a:t>
                </a:r>
              </a:p>
            </p:txBody>
          </p:sp>
          <p:grpSp>
            <p:nvGrpSpPr>
              <p:cNvPr id="151" name="Groep 150">
                <a:extLst>
                  <a:ext uri="{FF2B5EF4-FFF2-40B4-BE49-F238E27FC236}">
                    <a16:creationId xmlns:a16="http://schemas.microsoft.com/office/drawing/2014/main" id="{D07C8DE5-D624-4217-A855-8FD37A12536C}"/>
                  </a:ext>
                </a:extLst>
              </p:cNvPr>
              <p:cNvGrpSpPr/>
              <p:nvPr userDrawn="1"/>
            </p:nvGrpSpPr>
            <p:grpSpPr>
              <a:xfrm>
                <a:off x="-3314820" y="2412753"/>
                <a:ext cx="1026864" cy="628849"/>
                <a:chOff x="-3314820" y="2412753"/>
                <a:chExt cx="1026864" cy="628849"/>
              </a:xfrm>
            </p:grpSpPr>
            <p:sp>
              <p:nvSpPr>
                <p:cNvPr id="152" name="Rechthoek 151">
                  <a:extLst>
                    <a:ext uri="{FF2B5EF4-FFF2-40B4-BE49-F238E27FC236}">
                      <a16:creationId xmlns:a16="http://schemas.microsoft.com/office/drawing/2014/main" id="{190B2128-4E04-4280-A752-BC8CCB57BA53}"/>
                    </a:ext>
                  </a:extLst>
                </p:cNvPr>
                <p:cNvSpPr/>
                <p:nvPr userDrawn="1"/>
              </p:nvSpPr>
              <p:spPr>
                <a:xfrm>
                  <a:off x="-3314820" y="2412753"/>
                  <a:ext cx="998435" cy="531042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D1D1D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8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3" name="Rechthoek 152">
                  <a:extLst>
                    <a:ext uri="{FF2B5EF4-FFF2-40B4-BE49-F238E27FC236}">
                      <a16:creationId xmlns:a16="http://schemas.microsoft.com/office/drawing/2014/main" id="{262C84D1-F171-4125-8DDA-804553003156}"/>
                    </a:ext>
                  </a:extLst>
                </p:cNvPr>
                <p:cNvSpPr/>
                <p:nvPr userDrawn="1"/>
              </p:nvSpPr>
              <p:spPr>
                <a:xfrm>
                  <a:off x="-3304719" y="2684815"/>
                  <a:ext cx="982999" cy="254009"/>
                </a:xfrm>
                <a:prstGeom prst="rect">
                  <a:avLst/>
                </a:prstGeom>
                <a:solidFill>
                  <a:srgbClr val="FCE4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4" name="Tekstvak 153">
                  <a:extLst>
                    <a:ext uri="{FF2B5EF4-FFF2-40B4-BE49-F238E27FC236}">
                      <a16:creationId xmlns:a16="http://schemas.microsoft.com/office/drawing/2014/main" id="{77221A8F-B0DC-40C5-8E4A-98191DBF58B8}"/>
                    </a:ext>
                  </a:extLst>
                </p:cNvPr>
                <p:cNvSpPr txBox="1"/>
                <p:nvPr userDrawn="1"/>
              </p:nvSpPr>
              <p:spPr>
                <a:xfrm>
                  <a:off x="-3083201" y="2494002"/>
                  <a:ext cx="635803" cy="126416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noAutofit/>
                </a:bodyPr>
                <a:lstStyle/>
                <a:p>
                  <a:pPr marL="0" algn="l" defTabSz="1217512" rtl="0" eaLnBrk="1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en-GB" sz="900" b="0" kern="1200" noProof="0">
                      <a:solidFill>
                        <a:srgbClr val="211F26"/>
                      </a:solidFill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Shading</a:t>
                  </a:r>
                </a:p>
              </p:txBody>
            </p:sp>
            <p:sp>
              <p:nvSpPr>
                <p:cNvPr id="155" name="Vrije vorm: vorm 154">
                  <a:extLst>
                    <a:ext uri="{FF2B5EF4-FFF2-40B4-BE49-F238E27FC236}">
                      <a16:creationId xmlns:a16="http://schemas.microsoft.com/office/drawing/2014/main" id="{53E03212-7AC5-4045-AA31-BB7F4A326051}"/>
                    </a:ext>
                  </a:extLst>
                </p:cNvPr>
                <p:cNvSpPr/>
                <p:nvPr userDrawn="1"/>
              </p:nvSpPr>
              <p:spPr>
                <a:xfrm>
                  <a:off x="-2385518" y="2861602"/>
                  <a:ext cx="97562" cy="180000"/>
                </a:xfrm>
                <a:custGeom>
                  <a:avLst/>
                  <a:gdLst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41194 w 880280"/>
                    <a:gd name="connsiteY2" fmla="*/ 968991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27546 w 880280"/>
                    <a:gd name="connsiteY2" fmla="*/ 975815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00250 w 880280"/>
                    <a:gd name="connsiteY2" fmla="*/ 1003111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13898 w 880280"/>
                    <a:gd name="connsiteY2" fmla="*/ 996287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13898 w 880280"/>
                    <a:gd name="connsiteY2" fmla="*/ 996287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11791 w 880280"/>
                    <a:gd name="connsiteY5" fmla="*/ 900753 h 1624084"/>
                    <a:gd name="connsiteX6" fmla="*/ 880280 w 880280"/>
                    <a:gd name="connsiteY6" fmla="*/ 893929 h 1624084"/>
                    <a:gd name="connsiteX7" fmla="*/ 0 w 880280"/>
                    <a:gd name="connsiteY7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13898 w 880280"/>
                    <a:gd name="connsiteY2" fmla="*/ 996287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498144 w 880280"/>
                    <a:gd name="connsiteY5" fmla="*/ 900753 h 1624084"/>
                    <a:gd name="connsiteX6" fmla="*/ 880280 w 880280"/>
                    <a:gd name="connsiteY6" fmla="*/ 893929 h 1624084"/>
                    <a:gd name="connsiteX7" fmla="*/ 0 w 880280"/>
                    <a:gd name="connsiteY7" fmla="*/ 0 h 16240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80280" h="1624084">
                      <a:moveTo>
                        <a:pt x="0" y="0"/>
                      </a:moveTo>
                      <a:lnTo>
                        <a:pt x="0" y="1262418"/>
                      </a:lnTo>
                      <a:lnTo>
                        <a:pt x="313898" y="996287"/>
                      </a:lnTo>
                      <a:lnTo>
                        <a:pt x="620973" y="1624084"/>
                      </a:lnTo>
                      <a:lnTo>
                        <a:pt x="839337" y="1480782"/>
                      </a:lnTo>
                      <a:lnTo>
                        <a:pt x="498144" y="900753"/>
                      </a:lnTo>
                      <a:lnTo>
                        <a:pt x="880280" y="89392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1600" cap="all" baseline="0" noProof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156" name="Groep 155">
                  <a:extLst>
                    <a:ext uri="{FF2B5EF4-FFF2-40B4-BE49-F238E27FC236}">
                      <a16:creationId xmlns:a16="http://schemas.microsoft.com/office/drawing/2014/main" id="{B94CD21E-D0CA-4460-AEF7-91C5E406C6F6}"/>
                    </a:ext>
                  </a:extLst>
                </p:cNvPr>
                <p:cNvGrpSpPr/>
                <p:nvPr userDrawn="1"/>
              </p:nvGrpSpPr>
              <p:grpSpPr>
                <a:xfrm>
                  <a:off x="-3243855" y="2463212"/>
                  <a:ext cx="157453" cy="147831"/>
                  <a:chOff x="-899320" y="3037554"/>
                  <a:chExt cx="175977" cy="165227"/>
                </a:xfrm>
              </p:grpSpPr>
              <p:sp>
                <p:nvSpPr>
                  <p:cNvPr id="164" name="Vrije vorm: vorm 163">
                    <a:extLst>
                      <a:ext uri="{FF2B5EF4-FFF2-40B4-BE49-F238E27FC236}">
                        <a16:creationId xmlns:a16="http://schemas.microsoft.com/office/drawing/2014/main" id="{90881315-C42F-4880-B7E6-EEAB8C60FE4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804124" y="3081338"/>
                    <a:ext cx="80781" cy="121443"/>
                  </a:xfrm>
                  <a:custGeom>
                    <a:avLst/>
                    <a:gdLst>
                      <a:gd name="connsiteX0" fmla="*/ 0 w 54768"/>
                      <a:gd name="connsiteY0" fmla="*/ 0 h 71437"/>
                      <a:gd name="connsiteX1" fmla="*/ 4762 w 54768"/>
                      <a:gd name="connsiteY1" fmla="*/ 71437 h 71437"/>
                      <a:gd name="connsiteX2" fmla="*/ 54768 w 54768"/>
                      <a:gd name="connsiteY2" fmla="*/ 4762 h 71437"/>
                      <a:gd name="connsiteX3" fmla="*/ 0 w 54768"/>
                      <a:gd name="connsiteY3" fmla="*/ 0 h 71437"/>
                      <a:gd name="connsiteX0" fmla="*/ 0 w 54768"/>
                      <a:gd name="connsiteY0" fmla="*/ 0 h 71437"/>
                      <a:gd name="connsiteX1" fmla="*/ 4762 w 54768"/>
                      <a:gd name="connsiteY1" fmla="*/ 71437 h 71437"/>
                      <a:gd name="connsiteX2" fmla="*/ 54768 w 54768"/>
                      <a:gd name="connsiteY2" fmla="*/ 4762 h 71437"/>
                      <a:gd name="connsiteX3" fmla="*/ 0 w 54768"/>
                      <a:gd name="connsiteY3" fmla="*/ 0 h 71437"/>
                      <a:gd name="connsiteX0" fmla="*/ 0 w 61912"/>
                      <a:gd name="connsiteY0" fmla="*/ 4763 h 76200"/>
                      <a:gd name="connsiteX1" fmla="*/ 4762 w 61912"/>
                      <a:gd name="connsiteY1" fmla="*/ 76200 h 76200"/>
                      <a:gd name="connsiteX2" fmla="*/ 61912 w 61912"/>
                      <a:gd name="connsiteY2" fmla="*/ 0 h 76200"/>
                      <a:gd name="connsiteX3" fmla="*/ 0 w 61912"/>
                      <a:gd name="connsiteY3" fmla="*/ 4763 h 76200"/>
                      <a:gd name="connsiteX0" fmla="*/ 0 w 61912"/>
                      <a:gd name="connsiteY0" fmla="*/ 50015 h 121452"/>
                      <a:gd name="connsiteX1" fmla="*/ 4762 w 61912"/>
                      <a:gd name="connsiteY1" fmla="*/ 121452 h 121452"/>
                      <a:gd name="connsiteX2" fmla="*/ 61912 w 61912"/>
                      <a:gd name="connsiteY2" fmla="*/ 45252 h 121452"/>
                      <a:gd name="connsiteX3" fmla="*/ 7143 w 61912"/>
                      <a:gd name="connsiteY3" fmla="*/ 9 h 121452"/>
                      <a:gd name="connsiteX4" fmla="*/ 0 w 61912"/>
                      <a:gd name="connsiteY4" fmla="*/ 50015 h 121452"/>
                      <a:gd name="connsiteX0" fmla="*/ 30217 w 92129"/>
                      <a:gd name="connsiteY0" fmla="*/ 50015 h 121452"/>
                      <a:gd name="connsiteX1" fmla="*/ 34979 w 92129"/>
                      <a:gd name="connsiteY1" fmla="*/ 121452 h 121452"/>
                      <a:gd name="connsiteX2" fmla="*/ 92129 w 92129"/>
                      <a:gd name="connsiteY2" fmla="*/ 45252 h 121452"/>
                      <a:gd name="connsiteX3" fmla="*/ 37360 w 92129"/>
                      <a:gd name="connsiteY3" fmla="*/ 9 h 121452"/>
                      <a:gd name="connsiteX4" fmla="*/ 30217 w 92129"/>
                      <a:gd name="connsiteY4" fmla="*/ 50015 h 121452"/>
                      <a:gd name="connsiteX0" fmla="*/ 30217 w 92129"/>
                      <a:gd name="connsiteY0" fmla="*/ 50006 h 121443"/>
                      <a:gd name="connsiteX1" fmla="*/ 34979 w 92129"/>
                      <a:gd name="connsiteY1" fmla="*/ 121443 h 121443"/>
                      <a:gd name="connsiteX2" fmla="*/ 92129 w 92129"/>
                      <a:gd name="connsiteY2" fmla="*/ 45243 h 121443"/>
                      <a:gd name="connsiteX3" fmla="*/ 37360 w 92129"/>
                      <a:gd name="connsiteY3" fmla="*/ 0 h 121443"/>
                      <a:gd name="connsiteX4" fmla="*/ 30217 w 92129"/>
                      <a:gd name="connsiteY4" fmla="*/ 50006 h 121443"/>
                      <a:gd name="connsiteX0" fmla="*/ 30217 w 92490"/>
                      <a:gd name="connsiteY0" fmla="*/ 50006 h 121443"/>
                      <a:gd name="connsiteX1" fmla="*/ 34979 w 92490"/>
                      <a:gd name="connsiteY1" fmla="*/ 121443 h 121443"/>
                      <a:gd name="connsiteX2" fmla="*/ 92129 w 92490"/>
                      <a:gd name="connsiteY2" fmla="*/ 45243 h 121443"/>
                      <a:gd name="connsiteX3" fmla="*/ 37360 w 92490"/>
                      <a:gd name="connsiteY3" fmla="*/ 0 h 121443"/>
                      <a:gd name="connsiteX4" fmla="*/ 30217 w 92490"/>
                      <a:gd name="connsiteY4" fmla="*/ 50006 h 121443"/>
                      <a:gd name="connsiteX0" fmla="*/ 30217 w 80781"/>
                      <a:gd name="connsiteY0" fmla="*/ 50006 h 121443"/>
                      <a:gd name="connsiteX1" fmla="*/ 34979 w 80781"/>
                      <a:gd name="connsiteY1" fmla="*/ 121443 h 121443"/>
                      <a:gd name="connsiteX2" fmla="*/ 80222 w 80781"/>
                      <a:gd name="connsiteY2" fmla="*/ 52387 h 121443"/>
                      <a:gd name="connsiteX3" fmla="*/ 37360 w 80781"/>
                      <a:gd name="connsiteY3" fmla="*/ 0 h 121443"/>
                      <a:gd name="connsiteX4" fmla="*/ 30217 w 80781"/>
                      <a:gd name="connsiteY4" fmla="*/ 50006 h 1214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0781" h="121443">
                        <a:moveTo>
                          <a:pt x="30217" y="50006"/>
                        </a:moveTo>
                        <a:lnTo>
                          <a:pt x="34979" y="121443"/>
                        </a:lnTo>
                        <a:lnTo>
                          <a:pt x="80222" y="52387"/>
                        </a:lnTo>
                        <a:cubicBezTo>
                          <a:pt x="84191" y="29368"/>
                          <a:pt x="66729" y="1588"/>
                          <a:pt x="37360" y="0"/>
                        </a:cubicBezTo>
                        <a:cubicBezTo>
                          <a:pt x="-43602" y="21431"/>
                          <a:pt x="32598" y="33337"/>
                          <a:pt x="30217" y="50006"/>
                        </a:cubicBezTo>
                        <a:close/>
                      </a:path>
                    </a:pathLst>
                  </a:custGeom>
                  <a:solidFill>
                    <a:srgbClr val="366FA8"/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900" b="1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Segoe UI Ligh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65" name="Rechthoek: afgeronde hoeken 164">
                    <a:extLst>
                      <a:ext uri="{FF2B5EF4-FFF2-40B4-BE49-F238E27FC236}">
                        <a16:creationId xmlns:a16="http://schemas.microsoft.com/office/drawing/2014/main" id="{AA2E4C46-DFA5-4D7E-B6BD-EC5BA93EB6E7}"/>
                      </a:ext>
                    </a:extLst>
                  </p:cNvPr>
                  <p:cNvSpPr/>
                  <p:nvPr userDrawn="1"/>
                </p:nvSpPr>
                <p:spPr>
                  <a:xfrm rot="2903873">
                    <a:off x="-887744" y="3085651"/>
                    <a:ext cx="99751" cy="12290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ysClr val="window" lastClr="FFFFFF"/>
                  </a:solidFill>
                  <a:ln w="12700" cap="flat" cmpd="sng" algn="ctr">
                    <a:solidFill>
                      <a:srgbClr val="818181"/>
                    </a:solidFill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7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66" name="Vrije vorm: vorm 165">
                    <a:extLst>
                      <a:ext uri="{FF2B5EF4-FFF2-40B4-BE49-F238E27FC236}">
                        <a16:creationId xmlns:a16="http://schemas.microsoft.com/office/drawing/2014/main" id="{3EAE6DC4-16B2-4ACC-83CE-2FF0361ED9B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894646" y="3037554"/>
                    <a:ext cx="64753" cy="85767"/>
                  </a:xfrm>
                  <a:custGeom>
                    <a:avLst/>
                    <a:gdLst>
                      <a:gd name="connsiteX0" fmla="*/ 0 w 52388"/>
                      <a:gd name="connsiteY0" fmla="*/ 76203 h 76203"/>
                      <a:gd name="connsiteX1" fmla="*/ 26194 w 52388"/>
                      <a:gd name="connsiteY1" fmla="*/ 3 h 76203"/>
                      <a:gd name="connsiteX2" fmla="*/ 52388 w 52388"/>
                      <a:gd name="connsiteY2" fmla="*/ 73822 h 76203"/>
                      <a:gd name="connsiteX0" fmla="*/ 0 w 52388"/>
                      <a:gd name="connsiteY0" fmla="*/ 76203 h 76203"/>
                      <a:gd name="connsiteX1" fmla="*/ 26194 w 52388"/>
                      <a:gd name="connsiteY1" fmla="*/ 3 h 76203"/>
                      <a:gd name="connsiteX2" fmla="*/ 52388 w 52388"/>
                      <a:gd name="connsiteY2" fmla="*/ 73822 h 76203"/>
                      <a:gd name="connsiteX0" fmla="*/ 0 w 46443"/>
                      <a:gd name="connsiteY0" fmla="*/ 78387 h 78387"/>
                      <a:gd name="connsiteX1" fmla="*/ 20249 w 46443"/>
                      <a:gd name="connsiteY1" fmla="*/ 11 h 78387"/>
                      <a:gd name="connsiteX2" fmla="*/ 46443 w 46443"/>
                      <a:gd name="connsiteY2" fmla="*/ 73830 h 78387"/>
                      <a:gd name="connsiteX0" fmla="*/ 135 w 46578"/>
                      <a:gd name="connsiteY0" fmla="*/ 78387 h 78387"/>
                      <a:gd name="connsiteX1" fmla="*/ 20384 w 46578"/>
                      <a:gd name="connsiteY1" fmla="*/ 11 h 78387"/>
                      <a:gd name="connsiteX2" fmla="*/ 46578 w 46578"/>
                      <a:gd name="connsiteY2" fmla="*/ 73830 h 78387"/>
                      <a:gd name="connsiteX0" fmla="*/ 295 w 46738"/>
                      <a:gd name="connsiteY0" fmla="*/ 78387 h 78387"/>
                      <a:gd name="connsiteX1" fmla="*/ 20544 w 46738"/>
                      <a:gd name="connsiteY1" fmla="*/ 11 h 78387"/>
                      <a:gd name="connsiteX2" fmla="*/ 46738 w 46738"/>
                      <a:gd name="connsiteY2" fmla="*/ 73830 h 78387"/>
                      <a:gd name="connsiteX0" fmla="*/ 127 w 39137"/>
                      <a:gd name="connsiteY0" fmla="*/ 78452 h 78452"/>
                      <a:gd name="connsiteX1" fmla="*/ 20376 w 39137"/>
                      <a:gd name="connsiteY1" fmla="*/ 76 h 78452"/>
                      <a:gd name="connsiteX2" fmla="*/ 39137 w 39137"/>
                      <a:gd name="connsiteY2" fmla="*/ 67366 h 78452"/>
                      <a:gd name="connsiteX0" fmla="*/ 127 w 39933"/>
                      <a:gd name="connsiteY0" fmla="*/ 78470 h 78470"/>
                      <a:gd name="connsiteX1" fmla="*/ 20376 w 39933"/>
                      <a:gd name="connsiteY1" fmla="*/ 94 h 78470"/>
                      <a:gd name="connsiteX2" fmla="*/ 39137 w 39933"/>
                      <a:gd name="connsiteY2" fmla="*/ 67384 h 78470"/>
                      <a:gd name="connsiteX0" fmla="*/ 219 w 40422"/>
                      <a:gd name="connsiteY0" fmla="*/ 78381 h 78381"/>
                      <a:gd name="connsiteX1" fmla="*/ 20468 w 40422"/>
                      <a:gd name="connsiteY1" fmla="*/ 5 h 78381"/>
                      <a:gd name="connsiteX2" fmla="*/ 39229 w 40422"/>
                      <a:gd name="connsiteY2" fmla="*/ 67295 h 783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40422" h="78381">
                        <a:moveTo>
                          <a:pt x="219" y="78381"/>
                        </a:moveTo>
                        <a:cubicBezTo>
                          <a:pt x="-1454" y="18717"/>
                          <a:pt x="6534" y="-324"/>
                          <a:pt x="20468" y="5"/>
                        </a:cubicBezTo>
                        <a:cubicBezTo>
                          <a:pt x="34402" y="334"/>
                          <a:pt x="43874" y="23658"/>
                          <a:pt x="39229" y="67295"/>
                        </a:cubicBezTo>
                      </a:path>
                    </a:pathLst>
                  </a:custGeom>
                  <a:noFill/>
                  <a:ln w="12700" cap="flat" cmpd="sng" algn="ctr">
                    <a:solidFill>
                      <a:srgbClr val="818181"/>
                    </a:solidFill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7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157" name="Gelijkbenige driehoek 156">
                  <a:extLst>
                    <a:ext uri="{FF2B5EF4-FFF2-40B4-BE49-F238E27FC236}">
                      <a16:creationId xmlns:a16="http://schemas.microsoft.com/office/drawing/2014/main" id="{FB9D1D20-5649-4FE6-B2F2-4D67664128B1}"/>
                    </a:ext>
                  </a:extLst>
                </p:cNvPr>
                <p:cNvSpPr/>
                <p:nvPr userDrawn="1"/>
              </p:nvSpPr>
              <p:spPr>
                <a:xfrm rot="10800000">
                  <a:off x="-2528907" y="2540201"/>
                  <a:ext cx="94890" cy="50291"/>
                </a:xfrm>
                <a:prstGeom prst="triangle">
                  <a:avLst/>
                </a:prstGeom>
                <a:solidFill>
                  <a:sysClr val="windowText" lastClr="0000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lIns="144000" tIns="144000" rIns="144000" bIns="14400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Light"/>
                    <a:ea typeface="+mn-ea"/>
                    <a:cs typeface="+mn-cs"/>
                  </a:endParaRPr>
                </a:p>
              </p:txBody>
            </p:sp>
            <p:sp>
              <p:nvSpPr>
                <p:cNvPr id="158" name="Tekstvak 157">
                  <a:extLst>
                    <a:ext uri="{FF2B5EF4-FFF2-40B4-BE49-F238E27FC236}">
                      <a16:creationId xmlns:a16="http://schemas.microsoft.com/office/drawing/2014/main" id="{AFF15CF5-FD03-4CB1-AF3D-249ECA425C1F}"/>
                    </a:ext>
                  </a:extLst>
                </p:cNvPr>
                <p:cNvSpPr txBox="1"/>
                <p:nvPr userDrawn="1"/>
              </p:nvSpPr>
              <p:spPr>
                <a:xfrm>
                  <a:off x="-3083201" y="2750275"/>
                  <a:ext cx="635803" cy="126416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noAutofit/>
                </a:bodyPr>
                <a:lstStyle/>
                <a:p>
                  <a:pPr marL="0" algn="l" defTabSz="1217512" rtl="0" eaLnBrk="1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en-GB" sz="900" b="0" kern="1200" noProof="0">
                      <a:solidFill>
                        <a:srgbClr val="211F26"/>
                      </a:solidFill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Borders</a:t>
                  </a:r>
                </a:p>
              </p:txBody>
            </p:sp>
            <p:sp>
              <p:nvSpPr>
                <p:cNvPr id="159" name="Gelijkbenige driehoek 158">
                  <a:extLst>
                    <a:ext uri="{FF2B5EF4-FFF2-40B4-BE49-F238E27FC236}">
                      <a16:creationId xmlns:a16="http://schemas.microsoft.com/office/drawing/2014/main" id="{1A03DB72-D16B-4BB4-8577-4E0BC53086C7}"/>
                    </a:ext>
                  </a:extLst>
                </p:cNvPr>
                <p:cNvSpPr/>
                <p:nvPr userDrawn="1"/>
              </p:nvSpPr>
              <p:spPr>
                <a:xfrm rot="10800000">
                  <a:off x="-2528907" y="2796474"/>
                  <a:ext cx="94890" cy="50291"/>
                </a:xfrm>
                <a:prstGeom prst="triangle">
                  <a:avLst/>
                </a:prstGeom>
                <a:solidFill>
                  <a:sysClr val="windowText" lastClr="0000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lIns="144000" tIns="144000" rIns="144000" bIns="14400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Light"/>
                    <a:ea typeface="+mn-ea"/>
                    <a:cs typeface="+mn-cs"/>
                  </a:endParaRPr>
                </a:p>
              </p:txBody>
            </p:sp>
            <p:grpSp>
              <p:nvGrpSpPr>
                <p:cNvPr id="160" name="Groep 159">
                  <a:extLst>
                    <a:ext uri="{FF2B5EF4-FFF2-40B4-BE49-F238E27FC236}">
                      <a16:creationId xmlns:a16="http://schemas.microsoft.com/office/drawing/2014/main" id="{338701C1-7776-4D15-9D56-1AE9C3D2DB95}"/>
                    </a:ext>
                  </a:extLst>
                </p:cNvPr>
                <p:cNvGrpSpPr/>
                <p:nvPr userDrawn="1"/>
              </p:nvGrpSpPr>
              <p:grpSpPr>
                <a:xfrm>
                  <a:off x="-3250409" y="2732592"/>
                  <a:ext cx="164055" cy="164055"/>
                  <a:chOff x="-3258612" y="2724389"/>
                  <a:chExt cx="180460" cy="180460"/>
                </a:xfrm>
              </p:grpSpPr>
              <p:sp>
                <p:nvSpPr>
                  <p:cNvPr id="161" name="Rechthoek 160">
                    <a:extLst>
                      <a:ext uri="{FF2B5EF4-FFF2-40B4-BE49-F238E27FC236}">
                        <a16:creationId xmlns:a16="http://schemas.microsoft.com/office/drawing/2014/main" id="{020F69F7-0F3F-4195-A6DB-12348A9DEF6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3258612" y="2724389"/>
                    <a:ext cx="180460" cy="180460"/>
                  </a:xfrm>
                  <a:prstGeom prst="rect">
                    <a:avLst/>
                  </a:prstGeom>
                  <a:noFill/>
                  <a:ln>
                    <a:solidFill>
                      <a:srgbClr val="818181"/>
                    </a:solidFill>
                    <a:prstDash val="sysDot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en-GB" sz="1600" cap="all" baseline="0">
                      <a:latin typeface="+mj-lt"/>
                    </a:endParaRPr>
                  </a:p>
                </p:txBody>
              </p:sp>
              <p:cxnSp>
                <p:nvCxnSpPr>
                  <p:cNvPr id="162" name="Rechte verbindingslijn 161">
                    <a:extLst>
                      <a:ext uri="{FF2B5EF4-FFF2-40B4-BE49-F238E27FC236}">
                        <a16:creationId xmlns:a16="http://schemas.microsoft.com/office/drawing/2014/main" id="{5A9AA5E3-7C05-492D-B205-CB31EAC266B7}"/>
                      </a:ext>
                    </a:extLst>
                  </p:cNvPr>
                  <p:cNvCxnSpPr>
                    <a:stCxn id="161" idx="0"/>
                    <a:endCxn id="161" idx="2"/>
                  </p:cNvCxnSpPr>
                  <p:nvPr userDrawn="1"/>
                </p:nvCxnSpPr>
                <p:spPr>
                  <a:xfrm>
                    <a:off x="-3168382" y="2724389"/>
                    <a:ext cx="0" cy="180460"/>
                  </a:xfrm>
                  <a:prstGeom prst="line">
                    <a:avLst/>
                  </a:prstGeom>
                  <a:noFill/>
                  <a:ln>
                    <a:solidFill>
                      <a:srgbClr val="818181"/>
                    </a:solidFill>
                    <a:prstDash val="sysDot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163" name="Rechte verbindingslijn 162">
                    <a:extLst>
                      <a:ext uri="{FF2B5EF4-FFF2-40B4-BE49-F238E27FC236}">
                        <a16:creationId xmlns:a16="http://schemas.microsoft.com/office/drawing/2014/main" id="{C96E8336-6EB3-4266-B59B-7FB20D0CF9F7}"/>
                      </a:ext>
                    </a:extLst>
                  </p:cNvPr>
                  <p:cNvCxnSpPr>
                    <a:stCxn id="161" idx="1"/>
                    <a:endCxn id="161" idx="3"/>
                  </p:cNvCxnSpPr>
                  <p:nvPr userDrawn="1"/>
                </p:nvCxnSpPr>
                <p:spPr>
                  <a:xfrm>
                    <a:off x="-3258612" y="2814619"/>
                    <a:ext cx="180460" cy="0"/>
                  </a:xfrm>
                  <a:prstGeom prst="line">
                    <a:avLst/>
                  </a:prstGeom>
                  <a:noFill/>
                  <a:ln>
                    <a:solidFill>
                      <a:srgbClr val="818181"/>
                    </a:solidFill>
                    <a:prstDash val="sysDot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</p:grpSp>
          </p:grpSp>
        </p:grpSp>
        <p:grpSp>
          <p:nvGrpSpPr>
            <p:cNvPr id="80" name="Groep 79">
              <a:extLst>
                <a:ext uri="{FF2B5EF4-FFF2-40B4-BE49-F238E27FC236}">
                  <a16:creationId xmlns:a16="http://schemas.microsoft.com/office/drawing/2014/main" id="{54C56C7F-FE1C-4E64-A4D6-BA0EE62F45D5}"/>
                </a:ext>
              </a:extLst>
            </p:cNvPr>
            <p:cNvGrpSpPr/>
            <p:nvPr userDrawn="1"/>
          </p:nvGrpSpPr>
          <p:grpSpPr>
            <a:xfrm>
              <a:off x="-3786437" y="3410167"/>
              <a:ext cx="3593637" cy="3283188"/>
              <a:chOff x="-3786437" y="3410167"/>
              <a:chExt cx="3593637" cy="3283188"/>
            </a:xfrm>
          </p:grpSpPr>
          <p:sp>
            <p:nvSpPr>
              <p:cNvPr id="81" name="Rechthoek 80">
                <a:extLst>
                  <a:ext uri="{FF2B5EF4-FFF2-40B4-BE49-F238E27FC236}">
                    <a16:creationId xmlns:a16="http://schemas.microsoft.com/office/drawing/2014/main" id="{73731719-4C51-4993-9224-A118717B6BF0}"/>
                  </a:ext>
                </a:extLst>
              </p:cNvPr>
              <p:cNvSpPr/>
              <p:nvPr userDrawn="1"/>
            </p:nvSpPr>
            <p:spPr>
              <a:xfrm>
                <a:off x="-3786165" y="3410167"/>
                <a:ext cx="3593091" cy="2641383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rgbClr val="ECECEC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1400" b="1" cap="all" baseline="0" noProof="0">
                    <a:solidFill>
                      <a:schemeClr val="accent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Edit table</a:t>
                </a:r>
              </a:p>
            </p:txBody>
          </p:sp>
          <p:sp>
            <p:nvSpPr>
              <p:cNvPr id="82" name="Ovaal 81">
                <a:extLst>
                  <a:ext uri="{FF2B5EF4-FFF2-40B4-BE49-F238E27FC236}">
                    <a16:creationId xmlns:a16="http://schemas.microsoft.com/office/drawing/2014/main" id="{625B6191-D6AE-4442-83E6-EEB1704B1FC8}"/>
                  </a:ext>
                </a:extLst>
              </p:cNvPr>
              <p:cNvSpPr/>
              <p:nvPr userDrawn="1"/>
            </p:nvSpPr>
            <p:spPr>
              <a:xfrm>
                <a:off x="-3603587" y="3874766"/>
                <a:ext cx="180000" cy="180000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none" lIns="0" tIns="0" rIns="0" bIns="0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1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</a:p>
            </p:txBody>
          </p:sp>
          <p:sp>
            <p:nvSpPr>
              <p:cNvPr id="83" name="Rechthoek 82">
                <a:extLst>
                  <a:ext uri="{FF2B5EF4-FFF2-40B4-BE49-F238E27FC236}">
                    <a16:creationId xmlns:a16="http://schemas.microsoft.com/office/drawing/2014/main" id="{F137CC32-8EED-4090-BC74-CEE416B2FA88}"/>
                  </a:ext>
                </a:extLst>
              </p:cNvPr>
              <p:cNvSpPr/>
              <p:nvPr userDrawn="1"/>
            </p:nvSpPr>
            <p:spPr>
              <a:xfrm>
                <a:off x="-3319416" y="3874767"/>
                <a:ext cx="3008779" cy="327689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Select the preferred number of rows and/or columns of the table and go to the tab </a:t>
                </a:r>
                <a:r>
                  <a:rPr kumimoji="0" lang="en-GB" sz="12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‘Layout’</a:t>
                </a:r>
                <a:r>
                  <a:rPr kumimoji="0" lang="en-GB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</p:txBody>
          </p:sp>
          <p:sp>
            <p:nvSpPr>
              <p:cNvPr id="84" name="Rechthoek 83">
                <a:extLst>
                  <a:ext uri="{FF2B5EF4-FFF2-40B4-BE49-F238E27FC236}">
                    <a16:creationId xmlns:a16="http://schemas.microsoft.com/office/drawing/2014/main" id="{F5C09401-6142-4604-94A5-699F075232AD}"/>
                  </a:ext>
                </a:extLst>
              </p:cNvPr>
              <p:cNvSpPr/>
              <p:nvPr userDrawn="1"/>
            </p:nvSpPr>
            <p:spPr>
              <a:xfrm>
                <a:off x="-3786437" y="5865355"/>
                <a:ext cx="3593637" cy="828000"/>
              </a:xfrm>
              <a:prstGeom prst="rect">
                <a:avLst/>
              </a:prstGeom>
              <a:solidFill>
                <a:srgbClr val="ECECEC"/>
              </a:solidFill>
              <a:ln w="6350">
                <a:solidFill>
                  <a:srgbClr val="ECECE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1200" b="1" cap="all" baseline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Want to know more?</a:t>
                </a:r>
                <a:br>
                  <a:rPr lang="en-GB" sz="1200" cap="all" baseline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lang="en-GB" sz="1200" cap="none" baseline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Go to the instruction slide </a:t>
                </a:r>
                <a:r>
                  <a:rPr lang="en-GB" sz="1200" b="1" cap="none" baseline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‘VIDEO INSTRUCTIONS’</a:t>
                </a:r>
                <a:r>
                  <a:rPr lang="en-GB" sz="1200" cap="none" baseline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  <a:br>
                  <a:rPr lang="en-GB" sz="1200" cap="none" baseline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lang="en-GB" sz="1200" cap="none" baseline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You’ll find it at the beginning of the presentation</a:t>
                </a:r>
                <a:br>
                  <a:rPr lang="en-GB" sz="1200" cap="none" baseline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lang="en-GB" sz="1200" cap="none" baseline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or insert it via </a:t>
                </a:r>
                <a:r>
                  <a:rPr lang="en-GB" sz="1200" i="1" cap="none" baseline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‘Home’</a:t>
                </a:r>
                <a:r>
                  <a:rPr lang="en-GB" sz="1200" cap="none" baseline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&gt; </a:t>
                </a:r>
                <a:r>
                  <a:rPr lang="en-GB" sz="1200" i="1" cap="none" baseline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‘New Slide’.</a:t>
                </a:r>
              </a:p>
            </p:txBody>
          </p:sp>
          <p:sp>
            <p:nvSpPr>
              <p:cNvPr id="86" name="Ovaal 85">
                <a:extLst>
                  <a:ext uri="{FF2B5EF4-FFF2-40B4-BE49-F238E27FC236}">
                    <a16:creationId xmlns:a16="http://schemas.microsoft.com/office/drawing/2014/main" id="{4A7B2B88-4296-47D9-AC79-D33C4901BED6}"/>
                  </a:ext>
                </a:extLst>
              </p:cNvPr>
              <p:cNvSpPr/>
              <p:nvPr userDrawn="1"/>
            </p:nvSpPr>
            <p:spPr>
              <a:xfrm>
                <a:off x="-3603587" y="4396122"/>
                <a:ext cx="180000" cy="180000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none" lIns="0" tIns="0" rIns="0" bIns="0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1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</a:p>
            </p:txBody>
          </p:sp>
          <p:sp>
            <p:nvSpPr>
              <p:cNvPr id="87" name="Rechthoek 86">
                <a:extLst>
                  <a:ext uri="{FF2B5EF4-FFF2-40B4-BE49-F238E27FC236}">
                    <a16:creationId xmlns:a16="http://schemas.microsoft.com/office/drawing/2014/main" id="{A89EC6C4-3E34-4251-94D0-FECB35E7E510}"/>
                  </a:ext>
                </a:extLst>
              </p:cNvPr>
              <p:cNvSpPr/>
              <p:nvPr userDrawn="1"/>
            </p:nvSpPr>
            <p:spPr>
              <a:xfrm>
                <a:off x="-3319415" y="4396123"/>
                <a:ext cx="2944682" cy="495917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At the section </a:t>
                </a:r>
                <a:r>
                  <a:rPr kumimoji="0" lang="en-GB" sz="12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‘Rows and columns’</a:t>
                </a:r>
                <a:r>
                  <a:rPr kumimoji="0" lang="en-GB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 you can delete or add rows and columns. Choose from the variety of options:</a:t>
                </a:r>
              </a:p>
            </p:txBody>
          </p:sp>
          <p:grpSp>
            <p:nvGrpSpPr>
              <p:cNvPr id="88" name="Groep 87">
                <a:extLst>
                  <a:ext uri="{FF2B5EF4-FFF2-40B4-BE49-F238E27FC236}">
                    <a16:creationId xmlns:a16="http://schemas.microsoft.com/office/drawing/2014/main" id="{529FEBF1-FD58-45AD-8BA7-694375B316C8}"/>
                  </a:ext>
                </a:extLst>
              </p:cNvPr>
              <p:cNvGrpSpPr/>
              <p:nvPr userDrawn="1"/>
            </p:nvGrpSpPr>
            <p:grpSpPr>
              <a:xfrm>
                <a:off x="-3415313" y="4996916"/>
                <a:ext cx="3013682" cy="673634"/>
                <a:chOff x="-3415313" y="4996916"/>
                <a:chExt cx="3013682" cy="673634"/>
              </a:xfrm>
            </p:grpSpPr>
            <p:grpSp>
              <p:nvGrpSpPr>
                <p:cNvPr id="89" name="Groep 88">
                  <a:extLst>
                    <a:ext uri="{FF2B5EF4-FFF2-40B4-BE49-F238E27FC236}">
                      <a16:creationId xmlns:a16="http://schemas.microsoft.com/office/drawing/2014/main" id="{BF5CEEB1-D2C2-4B6C-8D98-B6CA148FF894}"/>
                    </a:ext>
                  </a:extLst>
                </p:cNvPr>
                <p:cNvGrpSpPr/>
                <p:nvPr userDrawn="1"/>
              </p:nvGrpSpPr>
              <p:grpSpPr>
                <a:xfrm>
                  <a:off x="-3415313" y="5041534"/>
                  <a:ext cx="761481" cy="529523"/>
                  <a:chOff x="-3492543" y="5041534"/>
                  <a:chExt cx="761481" cy="529523"/>
                </a:xfrm>
              </p:grpSpPr>
              <p:grpSp>
                <p:nvGrpSpPr>
                  <p:cNvPr id="134" name="Groep 133">
                    <a:extLst>
                      <a:ext uri="{FF2B5EF4-FFF2-40B4-BE49-F238E27FC236}">
                        <a16:creationId xmlns:a16="http://schemas.microsoft.com/office/drawing/2014/main" id="{266F51D9-108F-4930-9220-7728CF36CB1B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307743" y="5041534"/>
                    <a:ext cx="485596" cy="437045"/>
                    <a:chOff x="-3307743" y="4999319"/>
                    <a:chExt cx="644991" cy="580504"/>
                  </a:xfrm>
                </p:grpSpPr>
                <p:grpSp>
                  <p:nvGrpSpPr>
                    <p:cNvPr id="136" name="Groep 135">
                      <a:extLst>
                        <a:ext uri="{FF2B5EF4-FFF2-40B4-BE49-F238E27FC236}">
                          <a16:creationId xmlns:a16="http://schemas.microsoft.com/office/drawing/2014/main" id="{C077A3BB-0343-4EBE-8C07-A0829DDFEB73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-3307743" y="4999319"/>
                      <a:ext cx="516835" cy="439373"/>
                      <a:chOff x="-3307743" y="4999319"/>
                      <a:chExt cx="516835" cy="439373"/>
                    </a:xfrm>
                  </p:grpSpPr>
                  <p:cxnSp>
                    <p:nvCxnSpPr>
                      <p:cNvPr id="138" name="Rechte verbindingslijn 137">
                        <a:extLst>
                          <a:ext uri="{FF2B5EF4-FFF2-40B4-BE49-F238E27FC236}">
                            <a16:creationId xmlns:a16="http://schemas.microsoft.com/office/drawing/2014/main" id="{6481BB4C-CE35-4AE7-A3B7-35AD2E03A708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-3307743" y="5141843"/>
                        <a:ext cx="516835" cy="0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9" name="Rechte verbindingslijn 138">
                        <a:extLst>
                          <a:ext uri="{FF2B5EF4-FFF2-40B4-BE49-F238E27FC236}">
                            <a16:creationId xmlns:a16="http://schemas.microsoft.com/office/drawing/2014/main" id="{1E630248-EE15-4E7B-A0A4-2B98228CEF38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-3307743" y="5290267"/>
                        <a:ext cx="516835" cy="0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40" name="Rechte verbindingslijn 139">
                        <a:extLst>
                          <a:ext uri="{FF2B5EF4-FFF2-40B4-BE49-F238E27FC236}">
                            <a16:creationId xmlns:a16="http://schemas.microsoft.com/office/drawing/2014/main" id="{923BD072-B49C-45EC-87EF-A6D53643CCB9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flipH="1">
                        <a:off x="-2969743" y="4999319"/>
                        <a:ext cx="1394" cy="439373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41" name="Rechte verbindingslijn 140">
                        <a:extLst>
                          <a:ext uri="{FF2B5EF4-FFF2-40B4-BE49-F238E27FC236}">
                            <a16:creationId xmlns:a16="http://schemas.microsoft.com/office/drawing/2014/main" id="{E73C6BB6-136B-4E63-8D63-0558E09A5187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flipH="1">
                        <a:off x="-3142021" y="4999319"/>
                        <a:ext cx="1394" cy="439373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142" name="Rechthoek 141">
                        <a:extLst>
                          <a:ext uri="{FF2B5EF4-FFF2-40B4-BE49-F238E27FC236}">
                            <a16:creationId xmlns:a16="http://schemas.microsoft.com/office/drawing/2014/main" id="{2D68390B-0EEF-4B31-A822-8D355E29DD8B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-3304719" y="4999319"/>
                        <a:ext cx="513811" cy="439373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rgbClr val="6C6C6C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lvl="0" algn="ctr"/>
                        <a:endParaRPr lang="en-GB" sz="2400">
                          <a:solidFill>
                            <a:schemeClr val="accent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p:txBody>
                  </p:sp>
                </p:grpSp>
                <p:sp>
                  <p:nvSpPr>
                    <p:cNvPr id="137" name="Vrije vorm: vorm 136">
                      <a:extLst>
                        <a:ext uri="{FF2B5EF4-FFF2-40B4-BE49-F238E27FC236}">
                          <a16:creationId xmlns:a16="http://schemas.microsoft.com/office/drawing/2014/main" id="{DFA5A4C9-19DB-44A2-83DE-C50F0FF980A3}"/>
                        </a:ext>
                      </a:extLst>
                    </p:cNvPr>
                    <p:cNvSpPr/>
                    <p:nvPr userDrawn="1"/>
                  </p:nvSpPr>
                  <p:spPr>
                    <a:xfrm rot="2700000">
                      <a:off x="-3022752" y="5219823"/>
                      <a:ext cx="360000" cy="360000"/>
                    </a:xfrm>
                    <a:custGeom>
                      <a:avLst/>
                      <a:gdLst>
                        <a:gd name="connsiteX0" fmla="*/ 7908 w 360000"/>
                        <a:gd name="connsiteY0" fmla="*/ 160908 h 360000"/>
                        <a:gd name="connsiteX1" fmla="*/ 27000 w 360000"/>
                        <a:gd name="connsiteY1" fmla="*/ 153000 h 360000"/>
                        <a:gd name="connsiteX2" fmla="*/ 153000 w 360000"/>
                        <a:gd name="connsiteY2" fmla="*/ 153000 h 360000"/>
                        <a:gd name="connsiteX3" fmla="*/ 153000 w 360000"/>
                        <a:gd name="connsiteY3" fmla="*/ 27000 h 360000"/>
                        <a:gd name="connsiteX4" fmla="*/ 180000 w 360000"/>
                        <a:gd name="connsiteY4" fmla="*/ 0 h 360000"/>
                        <a:gd name="connsiteX5" fmla="*/ 207000 w 360000"/>
                        <a:gd name="connsiteY5" fmla="*/ 27000 h 360000"/>
                        <a:gd name="connsiteX6" fmla="*/ 207000 w 360000"/>
                        <a:gd name="connsiteY6" fmla="*/ 153000 h 360000"/>
                        <a:gd name="connsiteX7" fmla="*/ 333000 w 360000"/>
                        <a:gd name="connsiteY7" fmla="*/ 153000 h 360000"/>
                        <a:gd name="connsiteX8" fmla="*/ 360000 w 360000"/>
                        <a:gd name="connsiteY8" fmla="*/ 180000 h 360000"/>
                        <a:gd name="connsiteX9" fmla="*/ 333000 w 360000"/>
                        <a:gd name="connsiteY9" fmla="*/ 207000 h 360000"/>
                        <a:gd name="connsiteX10" fmla="*/ 207000 w 360000"/>
                        <a:gd name="connsiteY10" fmla="*/ 207000 h 360000"/>
                        <a:gd name="connsiteX11" fmla="*/ 207000 w 360000"/>
                        <a:gd name="connsiteY11" fmla="*/ 333000 h 360000"/>
                        <a:gd name="connsiteX12" fmla="*/ 180000 w 360000"/>
                        <a:gd name="connsiteY12" fmla="*/ 360000 h 360000"/>
                        <a:gd name="connsiteX13" fmla="*/ 153000 w 360000"/>
                        <a:gd name="connsiteY13" fmla="*/ 333000 h 360000"/>
                        <a:gd name="connsiteX14" fmla="*/ 153000 w 360000"/>
                        <a:gd name="connsiteY14" fmla="*/ 207000 h 360000"/>
                        <a:gd name="connsiteX15" fmla="*/ 27000 w 360000"/>
                        <a:gd name="connsiteY15" fmla="*/ 207000 h 360000"/>
                        <a:gd name="connsiteX16" fmla="*/ 0 w 360000"/>
                        <a:gd name="connsiteY16" fmla="*/ 180000 h 360000"/>
                        <a:gd name="connsiteX17" fmla="*/ 7908 w 360000"/>
                        <a:gd name="connsiteY17" fmla="*/ 160908 h 360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360000" h="360000">
                          <a:moveTo>
                            <a:pt x="7908" y="160908"/>
                          </a:moveTo>
                          <a:cubicBezTo>
                            <a:pt x="12794" y="156022"/>
                            <a:pt x="19544" y="153000"/>
                            <a:pt x="27000" y="153000"/>
                          </a:cubicBezTo>
                          <a:lnTo>
                            <a:pt x="153000" y="153000"/>
                          </a:lnTo>
                          <a:lnTo>
                            <a:pt x="153000" y="27000"/>
                          </a:lnTo>
                          <a:cubicBezTo>
                            <a:pt x="153000" y="12088"/>
                            <a:pt x="165088" y="0"/>
                            <a:pt x="180000" y="0"/>
                          </a:cubicBezTo>
                          <a:cubicBezTo>
                            <a:pt x="194912" y="0"/>
                            <a:pt x="207000" y="12088"/>
                            <a:pt x="207000" y="27000"/>
                          </a:cubicBezTo>
                          <a:lnTo>
                            <a:pt x="207000" y="153000"/>
                          </a:lnTo>
                          <a:lnTo>
                            <a:pt x="333000" y="153000"/>
                          </a:lnTo>
                          <a:cubicBezTo>
                            <a:pt x="347912" y="153000"/>
                            <a:pt x="360000" y="165088"/>
                            <a:pt x="360000" y="180000"/>
                          </a:cubicBezTo>
                          <a:cubicBezTo>
                            <a:pt x="360000" y="194912"/>
                            <a:pt x="347912" y="207000"/>
                            <a:pt x="333000" y="207000"/>
                          </a:cubicBezTo>
                          <a:lnTo>
                            <a:pt x="207000" y="207000"/>
                          </a:lnTo>
                          <a:lnTo>
                            <a:pt x="207000" y="333000"/>
                          </a:lnTo>
                          <a:cubicBezTo>
                            <a:pt x="207000" y="347912"/>
                            <a:pt x="194912" y="360000"/>
                            <a:pt x="180000" y="360000"/>
                          </a:cubicBezTo>
                          <a:cubicBezTo>
                            <a:pt x="165088" y="360000"/>
                            <a:pt x="153000" y="347912"/>
                            <a:pt x="153000" y="333000"/>
                          </a:cubicBezTo>
                          <a:lnTo>
                            <a:pt x="153000" y="207000"/>
                          </a:lnTo>
                          <a:lnTo>
                            <a:pt x="27000" y="207000"/>
                          </a:lnTo>
                          <a:cubicBezTo>
                            <a:pt x="12088" y="207000"/>
                            <a:pt x="0" y="194912"/>
                            <a:pt x="0" y="180000"/>
                          </a:cubicBezTo>
                          <a:cubicBezTo>
                            <a:pt x="0" y="172544"/>
                            <a:pt x="3022" y="165794"/>
                            <a:pt x="7908" y="160908"/>
                          </a:cubicBezTo>
                          <a:close/>
                        </a:path>
                      </a:pathLst>
                    </a:custGeom>
                    <a:solidFill>
                      <a:srgbClr val="F0615F"/>
                    </a:solidFill>
                    <a:ln w="28575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/>
                    </a:p>
                  </p:txBody>
                </p:sp>
              </p:grpSp>
              <p:sp>
                <p:nvSpPr>
                  <p:cNvPr id="135" name="Tekstvak 134">
                    <a:extLst>
                      <a:ext uri="{FF2B5EF4-FFF2-40B4-BE49-F238E27FC236}">
                        <a16:creationId xmlns:a16="http://schemas.microsoft.com/office/drawing/2014/main" id="{E5279451-4AFE-4C67-9971-E44BAD5FF9AA}"/>
                      </a:ext>
                    </a:extLst>
                  </p:cNvPr>
                  <p:cNvSpPr txBox="1"/>
                  <p:nvPr userDrawn="1"/>
                </p:nvSpPr>
                <p:spPr>
                  <a:xfrm>
                    <a:off x="-3492543" y="5440654"/>
                    <a:ext cx="761481" cy="130403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 anchor="ctr">
                    <a:noAutofit/>
                  </a:bodyPr>
                  <a:lstStyle/>
                  <a:p>
                    <a:pPr marL="0" algn="ctr" defTabSz="1217512" rtl="0" eaLnBrk="1" latinLnBrk="0" hangingPunct="1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r>
                      <a:rPr lang="en-GB" sz="900" b="0" kern="120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rPr>
                      <a:t>Delete</a:t>
                    </a:r>
                  </a:p>
                </p:txBody>
              </p:sp>
            </p:grpSp>
            <p:grpSp>
              <p:nvGrpSpPr>
                <p:cNvPr id="90" name="Groep 89">
                  <a:extLst>
                    <a:ext uri="{FF2B5EF4-FFF2-40B4-BE49-F238E27FC236}">
                      <a16:creationId xmlns:a16="http://schemas.microsoft.com/office/drawing/2014/main" id="{246454C5-414B-48FF-A894-7679ED5BDC42}"/>
                    </a:ext>
                  </a:extLst>
                </p:cNvPr>
                <p:cNvGrpSpPr/>
                <p:nvPr userDrawn="1"/>
              </p:nvGrpSpPr>
              <p:grpSpPr>
                <a:xfrm>
                  <a:off x="-2582156" y="4996916"/>
                  <a:ext cx="572112" cy="673634"/>
                  <a:chOff x="-2709168" y="4996916"/>
                  <a:chExt cx="572112" cy="673634"/>
                </a:xfrm>
              </p:grpSpPr>
              <p:grpSp>
                <p:nvGrpSpPr>
                  <p:cNvPr id="124" name="Groep 123">
                    <a:extLst>
                      <a:ext uri="{FF2B5EF4-FFF2-40B4-BE49-F238E27FC236}">
                        <a16:creationId xmlns:a16="http://schemas.microsoft.com/office/drawing/2014/main" id="{F846798F-9E95-4437-BB3F-237F0C661FE2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609993" y="4996916"/>
                    <a:ext cx="389111" cy="375410"/>
                    <a:chOff x="-2542178" y="4940055"/>
                    <a:chExt cx="516835" cy="498637"/>
                  </a:xfrm>
                </p:grpSpPr>
                <p:sp>
                  <p:nvSpPr>
                    <p:cNvPr id="126" name="Rechthoek 125">
                      <a:extLst>
                        <a:ext uri="{FF2B5EF4-FFF2-40B4-BE49-F238E27FC236}">
                          <a16:creationId xmlns:a16="http://schemas.microsoft.com/office/drawing/2014/main" id="{081731F0-E9D3-4900-9B99-6138A6E0EBDF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538526" y="5145278"/>
                      <a:ext cx="510738" cy="150388"/>
                    </a:xfrm>
                    <a:prstGeom prst="rect">
                      <a:avLst/>
                    </a:prstGeom>
                    <a:solidFill>
                      <a:srgbClr val="C3D6E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1600" cap="all" baseline="0">
                        <a:latin typeface="+mj-lt"/>
                      </a:endParaRPr>
                    </a:p>
                  </p:txBody>
                </p:sp>
                <p:grpSp>
                  <p:nvGrpSpPr>
                    <p:cNvPr id="127" name="Groep 126">
                      <a:extLst>
                        <a:ext uri="{FF2B5EF4-FFF2-40B4-BE49-F238E27FC236}">
                          <a16:creationId xmlns:a16="http://schemas.microsoft.com/office/drawing/2014/main" id="{8E3E5EF4-0D7B-4071-91FF-8379E5183C69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-2542178" y="4999319"/>
                      <a:ext cx="516835" cy="439373"/>
                      <a:chOff x="-3307743" y="4999319"/>
                      <a:chExt cx="516835" cy="439373"/>
                    </a:xfrm>
                  </p:grpSpPr>
                  <p:cxnSp>
                    <p:nvCxnSpPr>
                      <p:cNvPr id="129" name="Rechte verbindingslijn 128">
                        <a:extLst>
                          <a:ext uri="{FF2B5EF4-FFF2-40B4-BE49-F238E27FC236}">
                            <a16:creationId xmlns:a16="http://schemas.microsoft.com/office/drawing/2014/main" id="{D16B79D2-999F-4ECA-BE35-BEB2F25A65F9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-3307743" y="5141843"/>
                        <a:ext cx="516835" cy="0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0" name="Rechte verbindingslijn 129">
                        <a:extLst>
                          <a:ext uri="{FF2B5EF4-FFF2-40B4-BE49-F238E27FC236}">
                            <a16:creationId xmlns:a16="http://schemas.microsoft.com/office/drawing/2014/main" id="{DDD47E9E-5F14-4964-B754-7CB337F1B604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-3307743" y="5290267"/>
                        <a:ext cx="516835" cy="0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1" name="Rechte verbindingslijn 130">
                        <a:extLst>
                          <a:ext uri="{FF2B5EF4-FFF2-40B4-BE49-F238E27FC236}">
                            <a16:creationId xmlns:a16="http://schemas.microsoft.com/office/drawing/2014/main" id="{D35BD0A2-3E97-43B2-9EDC-429F15BA996F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-2969743" y="5295569"/>
                        <a:ext cx="0" cy="143123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2" name="Rechte verbindingslijn 131">
                        <a:extLst>
                          <a:ext uri="{FF2B5EF4-FFF2-40B4-BE49-F238E27FC236}">
                            <a16:creationId xmlns:a16="http://schemas.microsoft.com/office/drawing/2014/main" id="{5FCBF423-05AE-4711-BF37-27BE61BD6AB2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-3142021" y="5295569"/>
                        <a:ext cx="0" cy="143123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133" name="Rechthoek 132">
                        <a:extLst>
                          <a:ext uri="{FF2B5EF4-FFF2-40B4-BE49-F238E27FC236}">
                            <a16:creationId xmlns:a16="http://schemas.microsoft.com/office/drawing/2014/main" id="{033DD04A-4E2C-461F-9DC9-D9A7F1172B43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-3304719" y="4999319"/>
                        <a:ext cx="513811" cy="439373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rgbClr val="6C6C6C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lvl="0" algn="ctr"/>
                        <a:endParaRPr lang="en-GB" sz="2400">
                          <a:solidFill>
                            <a:schemeClr val="accent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p:txBody>
                  </p:sp>
                </p:grpSp>
                <p:sp>
                  <p:nvSpPr>
                    <p:cNvPr id="128" name="Pijl: rechts 127">
                      <a:extLst>
                        <a:ext uri="{FF2B5EF4-FFF2-40B4-BE49-F238E27FC236}">
                          <a16:creationId xmlns:a16="http://schemas.microsoft.com/office/drawing/2014/main" id="{1DE69442-FF7A-4818-8F77-7C13BDAFCADE}"/>
                        </a:ext>
                      </a:extLst>
                    </p:cNvPr>
                    <p:cNvSpPr/>
                    <p:nvPr userDrawn="1"/>
                  </p:nvSpPr>
                  <p:spPr>
                    <a:xfrm rot="16200000">
                      <a:off x="-2415001" y="4945522"/>
                      <a:ext cx="278551" cy="267618"/>
                    </a:xfrm>
                    <a:prstGeom prst="rightArrow">
                      <a:avLst>
                        <a:gd name="adj1" fmla="val 25329"/>
                        <a:gd name="adj2" fmla="val 63628"/>
                      </a:avLst>
                    </a:prstGeom>
                    <a:solidFill>
                      <a:srgbClr val="4A7DB1"/>
                    </a:solidFill>
                    <a:ln w="28575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sp>
                <p:nvSpPr>
                  <p:cNvPr id="125" name="Tekstvak 124">
                    <a:extLst>
                      <a:ext uri="{FF2B5EF4-FFF2-40B4-BE49-F238E27FC236}">
                        <a16:creationId xmlns:a16="http://schemas.microsoft.com/office/drawing/2014/main" id="{38598A30-CC3B-4AB3-85F4-433DB7FBCEB3}"/>
                      </a:ext>
                    </a:extLst>
                  </p:cNvPr>
                  <p:cNvSpPr txBox="1"/>
                  <p:nvPr userDrawn="1"/>
                </p:nvSpPr>
                <p:spPr>
                  <a:xfrm>
                    <a:off x="-2709168" y="5460793"/>
                    <a:ext cx="572112" cy="20975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 anchor="ctr">
                    <a:noAutofit/>
                  </a:bodyPr>
                  <a:lstStyle/>
                  <a:p>
                    <a:pPr marL="0" algn="ctr" defTabSz="1217512" rtl="0" eaLnBrk="1" latinLnBrk="0" hangingPunct="1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r>
                      <a:rPr lang="en-GB" sz="900" b="0" kern="120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rPr>
                      <a:t>Insert Above</a:t>
                    </a:r>
                  </a:p>
                </p:txBody>
              </p:sp>
            </p:grpSp>
            <p:grpSp>
              <p:nvGrpSpPr>
                <p:cNvPr id="91" name="Groep 90">
                  <a:extLst>
                    <a:ext uri="{FF2B5EF4-FFF2-40B4-BE49-F238E27FC236}">
                      <a16:creationId xmlns:a16="http://schemas.microsoft.com/office/drawing/2014/main" id="{E0FE8177-7AD2-4A47-8F1B-82396E90979E}"/>
                    </a:ext>
                  </a:extLst>
                </p:cNvPr>
                <p:cNvGrpSpPr/>
                <p:nvPr userDrawn="1"/>
              </p:nvGrpSpPr>
              <p:grpSpPr>
                <a:xfrm>
                  <a:off x="-2036147" y="5039725"/>
                  <a:ext cx="572112" cy="630825"/>
                  <a:chOff x="-2099568" y="5039725"/>
                  <a:chExt cx="572112" cy="630825"/>
                </a:xfrm>
              </p:grpSpPr>
              <p:grpSp>
                <p:nvGrpSpPr>
                  <p:cNvPr id="114" name="Groep 113">
                    <a:extLst>
                      <a:ext uri="{FF2B5EF4-FFF2-40B4-BE49-F238E27FC236}">
                        <a16:creationId xmlns:a16="http://schemas.microsoft.com/office/drawing/2014/main" id="{F02B7322-7AF6-401B-87EC-068F5A4253A9}"/>
                      </a:ext>
                    </a:extLst>
                  </p:cNvPr>
                  <p:cNvGrpSpPr/>
                  <p:nvPr userDrawn="1"/>
                </p:nvGrpSpPr>
                <p:grpSpPr>
                  <a:xfrm rot="10800000">
                    <a:off x="-2004261" y="5039725"/>
                    <a:ext cx="389111" cy="375410"/>
                    <a:chOff x="-2542178" y="4940055"/>
                    <a:chExt cx="516835" cy="498637"/>
                  </a:xfrm>
                </p:grpSpPr>
                <p:sp>
                  <p:nvSpPr>
                    <p:cNvPr id="116" name="Rechthoek 115">
                      <a:extLst>
                        <a:ext uri="{FF2B5EF4-FFF2-40B4-BE49-F238E27FC236}">
                          <a16:creationId xmlns:a16="http://schemas.microsoft.com/office/drawing/2014/main" id="{20B58C84-E859-4D1B-9A39-6B2F56B0FCF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538526" y="5145278"/>
                      <a:ext cx="510738" cy="135578"/>
                    </a:xfrm>
                    <a:prstGeom prst="rect">
                      <a:avLst/>
                    </a:prstGeom>
                    <a:solidFill>
                      <a:srgbClr val="C3D6E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1600" cap="all" baseline="0">
                        <a:latin typeface="+mj-lt"/>
                      </a:endParaRPr>
                    </a:p>
                  </p:txBody>
                </p:sp>
                <p:grpSp>
                  <p:nvGrpSpPr>
                    <p:cNvPr id="117" name="Groep 116">
                      <a:extLst>
                        <a:ext uri="{FF2B5EF4-FFF2-40B4-BE49-F238E27FC236}">
                          <a16:creationId xmlns:a16="http://schemas.microsoft.com/office/drawing/2014/main" id="{842CC020-0B0D-432B-8EA4-3DC6D6104BD9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-2542178" y="4999319"/>
                      <a:ext cx="516835" cy="439373"/>
                      <a:chOff x="-3307743" y="4999319"/>
                      <a:chExt cx="516835" cy="439373"/>
                    </a:xfrm>
                  </p:grpSpPr>
                  <p:cxnSp>
                    <p:nvCxnSpPr>
                      <p:cNvPr id="119" name="Rechte verbindingslijn 118">
                        <a:extLst>
                          <a:ext uri="{FF2B5EF4-FFF2-40B4-BE49-F238E27FC236}">
                            <a16:creationId xmlns:a16="http://schemas.microsoft.com/office/drawing/2014/main" id="{155EEEBF-275B-42FE-80F5-F91F1EFFA331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-3307743" y="5141843"/>
                        <a:ext cx="516835" cy="0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20" name="Rechte verbindingslijn 119">
                        <a:extLst>
                          <a:ext uri="{FF2B5EF4-FFF2-40B4-BE49-F238E27FC236}">
                            <a16:creationId xmlns:a16="http://schemas.microsoft.com/office/drawing/2014/main" id="{5FE62CB0-332C-4A5B-9AAE-D79E32E4EAD2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-3307743" y="5290267"/>
                        <a:ext cx="516835" cy="0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21" name="Rechte verbindingslijn 120">
                        <a:extLst>
                          <a:ext uri="{FF2B5EF4-FFF2-40B4-BE49-F238E27FC236}">
                            <a16:creationId xmlns:a16="http://schemas.microsoft.com/office/drawing/2014/main" id="{93120A30-7C16-4A0E-9A61-9974B7C4F7F0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-2969743" y="5295569"/>
                        <a:ext cx="0" cy="143123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22" name="Rechte verbindingslijn 121">
                        <a:extLst>
                          <a:ext uri="{FF2B5EF4-FFF2-40B4-BE49-F238E27FC236}">
                            <a16:creationId xmlns:a16="http://schemas.microsoft.com/office/drawing/2014/main" id="{EBFD285F-A745-4E55-81B3-C4C80DED0066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-3142021" y="5295569"/>
                        <a:ext cx="0" cy="143123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123" name="Rechthoek 122">
                        <a:extLst>
                          <a:ext uri="{FF2B5EF4-FFF2-40B4-BE49-F238E27FC236}">
                            <a16:creationId xmlns:a16="http://schemas.microsoft.com/office/drawing/2014/main" id="{66D9749E-5FFD-4887-AFCE-A3D4B42BD48F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-3304719" y="4999319"/>
                        <a:ext cx="513811" cy="439373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rgbClr val="6C6C6C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lvl="0" algn="ctr"/>
                        <a:endParaRPr lang="en-GB" sz="2400">
                          <a:solidFill>
                            <a:schemeClr val="accent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p:txBody>
                  </p:sp>
                </p:grpSp>
                <p:sp>
                  <p:nvSpPr>
                    <p:cNvPr id="118" name="Pijl: rechts 117">
                      <a:extLst>
                        <a:ext uri="{FF2B5EF4-FFF2-40B4-BE49-F238E27FC236}">
                          <a16:creationId xmlns:a16="http://schemas.microsoft.com/office/drawing/2014/main" id="{23FC90B3-07CC-43E6-820E-0EC77376E39B}"/>
                        </a:ext>
                      </a:extLst>
                    </p:cNvPr>
                    <p:cNvSpPr/>
                    <p:nvPr userDrawn="1"/>
                  </p:nvSpPr>
                  <p:spPr>
                    <a:xfrm rot="16200000">
                      <a:off x="-2415001" y="4945522"/>
                      <a:ext cx="278551" cy="267618"/>
                    </a:xfrm>
                    <a:prstGeom prst="rightArrow">
                      <a:avLst>
                        <a:gd name="adj1" fmla="val 25329"/>
                        <a:gd name="adj2" fmla="val 63628"/>
                      </a:avLst>
                    </a:prstGeom>
                    <a:solidFill>
                      <a:srgbClr val="4A7DB1"/>
                    </a:solidFill>
                    <a:ln w="28575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sp>
                <p:nvSpPr>
                  <p:cNvPr id="115" name="Tekstvak 114">
                    <a:extLst>
                      <a:ext uri="{FF2B5EF4-FFF2-40B4-BE49-F238E27FC236}">
                        <a16:creationId xmlns:a16="http://schemas.microsoft.com/office/drawing/2014/main" id="{52A11186-18BD-4EF1-B034-1FDE21A5F1C5}"/>
                      </a:ext>
                    </a:extLst>
                  </p:cNvPr>
                  <p:cNvSpPr txBox="1"/>
                  <p:nvPr userDrawn="1"/>
                </p:nvSpPr>
                <p:spPr>
                  <a:xfrm>
                    <a:off x="-2099568" y="5460793"/>
                    <a:ext cx="572112" cy="20975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 anchor="ctr">
                    <a:noAutofit/>
                  </a:bodyPr>
                  <a:lstStyle/>
                  <a:p>
                    <a:pPr marL="0" algn="ctr" defTabSz="1217512" rtl="0" eaLnBrk="1" latinLnBrk="0" hangingPunct="1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r>
                      <a:rPr lang="en-GB" sz="900" b="0" kern="120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rPr>
                      <a:t>Insert Below</a:t>
                    </a:r>
                  </a:p>
                </p:txBody>
              </p:sp>
            </p:grpSp>
            <p:grpSp>
              <p:nvGrpSpPr>
                <p:cNvPr id="92" name="Groep 91">
                  <a:extLst>
                    <a:ext uri="{FF2B5EF4-FFF2-40B4-BE49-F238E27FC236}">
                      <a16:creationId xmlns:a16="http://schemas.microsoft.com/office/drawing/2014/main" id="{0C86DA8A-F837-4117-B912-5C4BDEEEAF7A}"/>
                    </a:ext>
                  </a:extLst>
                </p:cNvPr>
                <p:cNvGrpSpPr/>
                <p:nvPr userDrawn="1"/>
              </p:nvGrpSpPr>
              <p:grpSpPr>
                <a:xfrm>
                  <a:off x="-1497156" y="5039725"/>
                  <a:ext cx="572112" cy="630825"/>
                  <a:chOff x="-1501387" y="5039725"/>
                  <a:chExt cx="572112" cy="630825"/>
                </a:xfrm>
              </p:grpSpPr>
              <p:grpSp>
                <p:nvGrpSpPr>
                  <p:cNvPr id="104" name="Groep 103">
                    <a:extLst>
                      <a:ext uri="{FF2B5EF4-FFF2-40B4-BE49-F238E27FC236}">
                        <a16:creationId xmlns:a16="http://schemas.microsoft.com/office/drawing/2014/main" id="{A05FC876-3647-43EA-9F23-1335553DBDD8}"/>
                      </a:ext>
                    </a:extLst>
                  </p:cNvPr>
                  <p:cNvGrpSpPr/>
                  <p:nvPr userDrawn="1"/>
                </p:nvGrpSpPr>
                <p:grpSpPr>
                  <a:xfrm rot="10800000">
                    <a:off x="-1453772" y="5039725"/>
                    <a:ext cx="426738" cy="332849"/>
                    <a:chOff x="-2542179" y="4996586"/>
                    <a:chExt cx="566814" cy="442106"/>
                  </a:xfrm>
                </p:grpSpPr>
                <p:sp>
                  <p:nvSpPr>
                    <p:cNvPr id="106" name="Rechthoek 105">
                      <a:extLst>
                        <a:ext uri="{FF2B5EF4-FFF2-40B4-BE49-F238E27FC236}">
                          <a16:creationId xmlns:a16="http://schemas.microsoft.com/office/drawing/2014/main" id="{B18AACC7-23CD-46C2-8169-912FB5A5633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375154" y="4996588"/>
                      <a:ext cx="165824" cy="435881"/>
                    </a:xfrm>
                    <a:prstGeom prst="rect">
                      <a:avLst/>
                    </a:prstGeom>
                    <a:solidFill>
                      <a:srgbClr val="C3D6E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1600" cap="all" baseline="0">
                        <a:latin typeface="+mj-lt"/>
                      </a:endParaRPr>
                    </a:p>
                  </p:txBody>
                </p:sp>
                <p:grpSp>
                  <p:nvGrpSpPr>
                    <p:cNvPr id="107" name="Groep 106">
                      <a:extLst>
                        <a:ext uri="{FF2B5EF4-FFF2-40B4-BE49-F238E27FC236}">
                          <a16:creationId xmlns:a16="http://schemas.microsoft.com/office/drawing/2014/main" id="{56BBB56F-AE1F-4A39-A5B7-765CA9ED6483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-2542179" y="4996586"/>
                      <a:ext cx="516836" cy="442106"/>
                      <a:chOff x="-3307744" y="4996586"/>
                      <a:chExt cx="516836" cy="442106"/>
                    </a:xfrm>
                  </p:grpSpPr>
                  <p:cxnSp>
                    <p:nvCxnSpPr>
                      <p:cNvPr id="109" name="Rechte verbindingslijn 108">
                        <a:extLst>
                          <a:ext uri="{FF2B5EF4-FFF2-40B4-BE49-F238E27FC236}">
                            <a16:creationId xmlns:a16="http://schemas.microsoft.com/office/drawing/2014/main" id="{01588B13-FAB5-43A4-9C11-E5643645EDA9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rot="10800000" flipH="1">
                        <a:off x="-3307744" y="5141843"/>
                        <a:ext cx="162288" cy="0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10" name="Rechte verbindingslijn 109">
                        <a:extLst>
                          <a:ext uri="{FF2B5EF4-FFF2-40B4-BE49-F238E27FC236}">
                            <a16:creationId xmlns:a16="http://schemas.microsoft.com/office/drawing/2014/main" id="{D05AD719-632A-4591-A004-894096F4C2F5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rot="10800000" flipH="1">
                        <a:off x="-3307744" y="5290267"/>
                        <a:ext cx="167025" cy="0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11" name="Rechte verbindingslijn 110">
                        <a:extLst>
                          <a:ext uri="{FF2B5EF4-FFF2-40B4-BE49-F238E27FC236}">
                            <a16:creationId xmlns:a16="http://schemas.microsoft.com/office/drawing/2014/main" id="{69068183-BD42-4D79-8CDE-4824498482A4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rot="10800000" flipV="1">
                        <a:off x="-2969743" y="5001324"/>
                        <a:ext cx="0" cy="437367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12" name="Rechte verbindingslijn 111">
                        <a:extLst>
                          <a:ext uri="{FF2B5EF4-FFF2-40B4-BE49-F238E27FC236}">
                            <a16:creationId xmlns:a16="http://schemas.microsoft.com/office/drawing/2014/main" id="{2027DBCE-9CA7-4502-BEA2-765171FD3BDA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rot="10800000" flipV="1">
                        <a:off x="-3142021" y="4996586"/>
                        <a:ext cx="0" cy="442105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113" name="Rechthoek 112">
                        <a:extLst>
                          <a:ext uri="{FF2B5EF4-FFF2-40B4-BE49-F238E27FC236}">
                            <a16:creationId xmlns:a16="http://schemas.microsoft.com/office/drawing/2014/main" id="{7EB91F72-99E8-4F23-A902-90C2837CA943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-3304719" y="4999319"/>
                        <a:ext cx="513811" cy="439373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rgbClr val="6C6C6C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lvl="0" algn="ctr"/>
                        <a:endParaRPr lang="en-GB" sz="2400">
                          <a:solidFill>
                            <a:schemeClr val="accent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p:txBody>
                  </p:sp>
                </p:grpSp>
                <p:sp>
                  <p:nvSpPr>
                    <p:cNvPr id="108" name="Pijl: rechts 107">
                      <a:extLst>
                        <a:ext uri="{FF2B5EF4-FFF2-40B4-BE49-F238E27FC236}">
                          <a16:creationId xmlns:a16="http://schemas.microsoft.com/office/drawing/2014/main" id="{35A6DD8F-9B18-4B24-817A-D78F6559D66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253916" y="5077408"/>
                      <a:ext cx="278551" cy="267618"/>
                    </a:xfrm>
                    <a:prstGeom prst="rightArrow">
                      <a:avLst>
                        <a:gd name="adj1" fmla="val 25329"/>
                        <a:gd name="adj2" fmla="val 63628"/>
                      </a:avLst>
                    </a:prstGeom>
                    <a:solidFill>
                      <a:srgbClr val="4A7DB1"/>
                    </a:solidFill>
                    <a:ln w="28575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sp>
                <p:nvSpPr>
                  <p:cNvPr id="105" name="Tekstvak 104">
                    <a:extLst>
                      <a:ext uri="{FF2B5EF4-FFF2-40B4-BE49-F238E27FC236}">
                        <a16:creationId xmlns:a16="http://schemas.microsoft.com/office/drawing/2014/main" id="{1007FA1A-BFB0-4ED6-9D79-AB551E963954}"/>
                      </a:ext>
                    </a:extLst>
                  </p:cNvPr>
                  <p:cNvSpPr txBox="1"/>
                  <p:nvPr userDrawn="1"/>
                </p:nvSpPr>
                <p:spPr>
                  <a:xfrm>
                    <a:off x="-1501387" y="5460793"/>
                    <a:ext cx="572112" cy="20975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 anchor="ctr">
                    <a:noAutofit/>
                  </a:bodyPr>
                  <a:lstStyle/>
                  <a:p>
                    <a:pPr marL="0" algn="ctr" defTabSz="1217512" rtl="0" eaLnBrk="1" latinLnBrk="0" hangingPunct="1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r>
                      <a:rPr lang="en-GB" sz="900" b="0" kern="120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rPr>
                      <a:t>Insert </a:t>
                    </a:r>
                    <a:br>
                      <a:rPr lang="en-GB" sz="900" b="0" kern="120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rPr>
                    </a:br>
                    <a:r>
                      <a:rPr lang="en-GB" sz="900" b="0" kern="120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rPr>
                      <a:t>Left</a:t>
                    </a:r>
                  </a:p>
                </p:txBody>
              </p:sp>
            </p:grpSp>
            <p:grpSp>
              <p:nvGrpSpPr>
                <p:cNvPr id="93" name="Groep 92">
                  <a:extLst>
                    <a:ext uri="{FF2B5EF4-FFF2-40B4-BE49-F238E27FC236}">
                      <a16:creationId xmlns:a16="http://schemas.microsoft.com/office/drawing/2014/main" id="{9E1F8EEE-31FA-4775-9B7B-5FC6A662711E}"/>
                    </a:ext>
                  </a:extLst>
                </p:cNvPr>
                <p:cNvGrpSpPr/>
                <p:nvPr userDrawn="1"/>
              </p:nvGrpSpPr>
              <p:grpSpPr>
                <a:xfrm>
                  <a:off x="-973743" y="5039725"/>
                  <a:ext cx="572112" cy="630825"/>
                  <a:chOff x="-961551" y="5039725"/>
                  <a:chExt cx="572112" cy="630825"/>
                </a:xfrm>
              </p:grpSpPr>
              <p:grpSp>
                <p:nvGrpSpPr>
                  <p:cNvPr id="94" name="Groep 93">
                    <a:extLst>
                      <a:ext uri="{FF2B5EF4-FFF2-40B4-BE49-F238E27FC236}">
                        <a16:creationId xmlns:a16="http://schemas.microsoft.com/office/drawing/2014/main" id="{D9E5B64A-4803-4FA7-AFD7-07DFE98A71A3}"/>
                      </a:ext>
                    </a:extLst>
                  </p:cNvPr>
                  <p:cNvGrpSpPr/>
                  <p:nvPr userDrawn="1"/>
                </p:nvGrpSpPr>
                <p:grpSpPr>
                  <a:xfrm rot="10800000" flipH="1">
                    <a:off x="-868825" y="5039725"/>
                    <a:ext cx="426738" cy="332849"/>
                    <a:chOff x="-2542179" y="4996586"/>
                    <a:chExt cx="566814" cy="442106"/>
                  </a:xfrm>
                </p:grpSpPr>
                <p:sp>
                  <p:nvSpPr>
                    <p:cNvPr id="96" name="Rechthoek 95">
                      <a:extLst>
                        <a:ext uri="{FF2B5EF4-FFF2-40B4-BE49-F238E27FC236}">
                          <a16:creationId xmlns:a16="http://schemas.microsoft.com/office/drawing/2014/main" id="{4E949F9E-7911-494E-9088-8BE8AF0FEDC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375154" y="4996588"/>
                      <a:ext cx="165824" cy="435881"/>
                    </a:xfrm>
                    <a:prstGeom prst="rect">
                      <a:avLst/>
                    </a:prstGeom>
                    <a:solidFill>
                      <a:srgbClr val="C3D6E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1600" cap="all" baseline="0">
                        <a:latin typeface="+mj-lt"/>
                      </a:endParaRPr>
                    </a:p>
                  </p:txBody>
                </p:sp>
                <p:grpSp>
                  <p:nvGrpSpPr>
                    <p:cNvPr id="97" name="Groep 96">
                      <a:extLst>
                        <a:ext uri="{FF2B5EF4-FFF2-40B4-BE49-F238E27FC236}">
                          <a16:creationId xmlns:a16="http://schemas.microsoft.com/office/drawing/2014/main" id="{3BBCFFAE-A884-4D21-AA09-47EB75EBEAA1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-2542179" y="4996586"/>
                      <a:ext cx="516836" cy="442106"/>
                      <a:chOff x="-3307744" y="4996586"/>
                      <a:chExt cx="516836" cy="442106"/>
                    </a:xfrm>
                  </p:grpSpPr>
                  <p:cxnSp>
                    <p:nvCxnSpPr>
                      <p:cNvPr id="99" name="Rechte verbindingslijn 98">
                        <a:extLst>
                          <a:ext uri="{FF2B5EF4-FFF2-40B4-BE49-F238E27FC236}">
                            <a16:creationId xmlns:a16="http://schemas.microsoft.com/office/drawing/2014/main" id="{2C54FD87-A250-4A49-B7E2-90D7A32C99B6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rot="10800000" flipH="1">
                        <a:off x="-3307744" y="5141843"/>
                        <a:ext cx="162288" cy="0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00" name="Rechte verbindingslijn 99">
                        <a:extLst>
                          <a:ext uri="{FF2B5EF4-FFF2-40B4-BE49-F238E27FC236}">
                            <a16:creationId xmlns:a16="http://schemas.microsoft.com/office/drawing/2014/main" id="{61EDC0F6-97A2-4748-9021-DE517949B48F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rot="10800000" flipH="1">
                        <a:off x="-3307744" y="5290267"/>
                        <a:ext cx="167025" cy="0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01" name="Rechte verbindingslijn 100">
                        <a:extLst>
                          <a:ext uri="{FF2B5EF4-FFF2-40B4-BE49-F238E27FC236}">
                            <a16:creationId xmlns:a16="http://schemas.microsoft.com/office/drawing/2014/main" id="{B6A3E263-6D1A-467D-859C-B75DF56BCF34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rot="10800000" flipV="1">
                        <a:off x="-2969743" y="5001324"/>
                        <a:ext cx="0" cy="437367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02" name="Rechte verbindingslijn 101">
                        <a:extLst>
                          <a:ext uri="{FF2B5EF4-FFF2-40B4-BE49-F238E27FC236}">
                            <a16:creationId xmlns:a16="http://schemas.microsoft.com/office/drawing/2014/main" id="{1A59DAC0-EA68-4222-9530-FAD8522163AB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rot="10800000" flipV="1">
                        <a:off x="-3142021" y="4996586"/>
                        <a:ext cx="0" cy="442105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103" name="Rechthoek 102">
                        <a:extLst>
                          <a:ext uri="{FF2B5EF4-FFF2-40B4-BE49-F238E27FC236}">
                            <a16:creationId xmlns:a16="http://schemas.microsoft.com/office/drawing/2014/main" id="{A97D433D-1E46-4F83-8ACC-88A2E739D52C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-3304719" y="4999319"/>
                        <a:ext cx="513811" cy="439373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rgbClr val="6C6C6C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lvl="0" algn="ctr"/>
                        <a:endParaRPr lang="en-GB" sz="2400">
                          <a:solidFill>
                            <a:schemeClr val="accent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p:txBody>
                  </p:sp>
                </p:grpSp>
                <p:sp>
                  <p:nvSpPr>
                    <p:cNvPr id="98" name="Pijl: rechts 97">
                      <a:extLst>
                        <a:ext uri="{FF2B5EF4-FFF2-40B4-BE49-F238E27FC236}">
                          <a16:creationId xmlns:a16="http://schemas.microsoft.com/office/drawing/2014/main" id="{D6CD25DE-2335-4BEE-84E7-418B4B848EA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253916" y="5077408"/>
                      <a:ext cx="278551" cy="267618"/>
                    </a:xfrm>
                    <a:prstGeom prst="rightArrow">
                      <a:avLst>
                        <a:gd name="adj1" fmla="val 25329"/>
                        <a:gd name="adj2" fmla="val 63628"/>
                      </a:avLst>
                    </a:prstGeom>
                    <a:solidFill>
                      <a:srgbClr val="4A7DB1"/>
                    </a:solidFill>
                    <a:ln w="28575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sp>
                <p:nvSpPr>
                  <p:cNvPr id="95" name="Tekstvak 94">
                    <a:extLst>
                      <a:ext uri="{FF2B5EF4-FFF2-40B4-BE49-F238E27FC236}">
                        <a16:creationId xmlns:a16="http://schemas.microsoft.com/office/drawing/2014/main" id="{7FF7AD17-EB84-4BA2-BF6F-4E0217D32113}"/>
                      </a:ext>
                    </a:extLst>
                  </p:cNvPr>
                  <p:cNvSpPr txBox="1"/>
                  <p:nvPr userDrawn="1"/>
                </p:nvSpPr>
                <p:spPr>
                  <a:xfrm>
                    <a:off x="-961551" y="5460793"/>
                    <a:ext cx="572112" cy="20975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 anchor="ctr">
                    <a:noAutofit/>
                  </a:bodyPr>
                  <a:lstStyle/>
                  <a:p>
                    <a:pPr marL="0" algn="ctr" defTabSz="1217512" rtl="0" eaLnBrk="1" latinLnBrk="0" hangingPunct="1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r>
                      <a:rPr lang="en-GB" sz="900" b="0" kern="120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rPr>
                      <a:t>Insert</a:t>
                    </a:r>
                    <a:br>
                      <a:rPr lang="en-GB" sz="900" b="0" kern="120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rPr>
                    </a:br>
                    <a:r>
                      <a:rPr lang="en-GB" sz="900" b="0" kern="120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rPr>
                      <a:t>Right</a:t>
                    </a:r>
                  </a:p>
                </p:txBody>
              </p:sp>
            </p:grpSp>
          </p:grpSp>
        </p:grpSp>
      </p:grpSp>
      <p:sp>
        <p:nvSpPr>
          <p:cNvPr id="169" name="Graphic 163" descr="Informatie">
            <a:extLst>
              <a:ext uri="{FF2B5EF4-FFF2-40B4-BE49-F238E27FC236}">
                <a16:creationId xmlns:a16="http://schemas.microsoft.com/office/drawing/2014/main" id="{3B01A42F-7221-4A0F-BAF8-3888B61FCF50}"/>
              </a:ext>
            </a:extLst>
          </p:cNvPr>
          <p:cNvSpPr/>
          <p:nvPr userDrawn="1"/>
        </p:nvSpPr>
        <p:spPr>
          <a:xfrm>
            <a:off x="15853395" y="5723512"/>
            <a:ext cx="283684" cy="283685"/>
          </a:xfrm>
          <a:custGeom>
            <a:avLst/>
            <a:gdLst>
              <a:gd name="connsiteX0" fmla="*/ 145860 w 291719"/>
              <a:gd name="connsiteY0" fmla="*/ 0 h 291719"/>
              <a:gd name="connsiteX1" fmla="*/ 0 w 291719"/>
              <a:gd name="connsiteY1" fmla="*/ 145860 h 291719"/>
              <a:gd name="connsiteX2" fmla="*/ 145860 w 291719"/>
              <a:gd name="connsiteY2" fmla="*/ 291720 h 291719"/>
              <a:gd name="connsiteX3" fmla="*/ 291720 w 291719"/>
              <a:gd name="connsiteY3" fmla="*/ 145860 h 291719"/>
              <a:gd name="connsiteX4" fmla="*/ 145860 w 291719"/>
              <a:gd name="connsiteY4" fmla="*/ 0 h 291719"/>
              <a:gd name="connsiteX5" fmla="*/ 138183 w 291719"/>
              <a:gd name="connsiteY5" fmla="*/ 38384 h 291719"/>
              <a:gd name="connsiteX6" fmla="*/ 157375 w 291719"/>
              <a:gd name="connsiteY6" fmla="*/ 57576 h 291719"/>
              <a:gd name="connsiteX7" fmla="*/ 138183 w 291719"/>
              <a:gd name="connsiteY7" fmla="*/ 76768 h 291719"/>
              <a:gd name="connsiteX8" fmla="*/ 118991 w 291719"/>
              <a:gd name="connsiteY8" fmla="*/ 57576 h 291719"/>
              <a:gd name="connsiteX9" fmla="*/ 138183 w 291719"/>
              <a:gd name="connsiteY9" fmla="*/ 38384 h 291719"/>
              <a:gd name="connsiteX10" fmla="*/ 184244 w 291719"/>
              <a:gd name="connsiteY10" fmla="*/ 253336 h 291719"/>
              <a:gd name="connsiteX11" fmla="*/ 107476 w 291719"/>
              <a:gd name="connsiteY11" fmla="*/ 253336 h 291719"/>
              <a:gd name="connsiteX12" fmla="*/ 107476 w 291719"/>
              <a:gd name="connsiteY12" fmla="*/ 230305 h 291719"/>
              <a:gd name="connsiteX13" fmla="*/ 134345 w 291719"/>
              <a:gd name="connsiteY13" fmla="*/ 230305 h 291719"/>
              <a:gd name="connsiteX14" fmla="*/ 134345 w 291719"/>
              <a:gd name="connsiteY14" fmla="*/ 115153 h 291719"/>
              <a:gd name="connsiteX15" fmla="*/ 111314 w 291719"/>
              <a:gd name="connsiteY15" fmla="*/ 115153 h 291719"/>
              <a:gd name="connsiteX16" fmla="*/ 111314 w 291719"/>
              <a:gd name="connsiteY16" fmla="*/ 92122 h 291719"/>
              <a:gd name="connsiteX17" fmla="*/ 157375 w 291719"/>
              <a:gd name="connsiteY17" fmla="*/ 92122 h 291719"/>
              <a:gd name="connsiteX18" fmla="*/ 157375 w 291719"/>
              <a:gd name="connsiteY18" fmla="*/ 115153 h 291719"/>
              <a:gd name="connsiteX19" fmla="*/ 157375 w 291719"/>
              <a:gd name="connsiteY19" fmla="*/ 230305 h 291719"/>
              <a:gd name="connsiteX20" fmla="*/ 184244 w 291719"/>
              <a:gd name="connsiteY20" fmla="*/ 230305 h 291719"/>
              <a:gd name="connsiteX21" fmla="*/ 184244 w 291719"/>
              <a:gd name="connsiteY21" fmla="*/ 253336 h 291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91719" h="291719">
                <a:moveTo>
                  <a:pt x="145860" y="0"/>
                </a:moveTo>
                <a:cubicBezTo>
                  <a:pt x="65253" y="0"/>
                  <a:pt x="0" y="65253"/>
                  <a:pt x="0" y="145860"/>
                </a:cubicBezTo>
                <a:cubicBezTo>
                  <a:pt x="0" y="226467"/>
                  <a:pt x="65253" y="291720"/>
                  <a:pt x="145860" y="291720"/>
                </a:cubicBezTo>
                <a:cubicBezTo>
                  <a:pt x="226467" y="291720"/>
                  <a:pt x="291720" y="226467"/>
                  <a:pt x="291720" y="145860"/>
                </a:cubicBezTo>
                <a:cubicBezTo>
                  <a:pt x="291720" y="65253"/>
                  <a:pt x="226467" y="0"/>
                  <a:pt x="145860" y="0"/>
                </a:cubicBezTo>
                <a:close/>
                <a:moveTo>
                  <a:pt x="138183" y="38384"/>
                </a:moveTo>
                <a:cubicBezTo>
                  <a:pt x="148931" y="38384"/>
                  <a:pt x="157375" y="46829"/>
                  <a:pt x="157375" y="57576"/>
                </a:cubicBezTo>
                <a:cubicBezTo>
                  <a:pt x="157375" y="68324"/>
                  <a:pt x="148931" y="76768"/>
                  <a:pt x="138183" y="76768"/>
                </a:cubicBezTo>
                <a:cubicBezTo>
                  <a:pt x="127435" y="76768"/>
                  <a:pt x="118991" y="68324"/>
                  <a:pt x="118991" y="57576"/>
                </a:cubicBezTo>
                <a:cubicBezTo>
                  <a:pt x="118991" y="46829"/>
                  <a:pt x="127435" y="38384"/>
                  <a:pt x="138183" y="38384"/>
                </a:cubicBezTo>
                <a:close/>
                <a:moveTo>
                  <a:pt x="184244" y="253336"/>
                </a:moveTo>
                <a:lnTo>
                  <a:pt x="107476" y="253336"/>
                </a:lnTo>
                <a:lnTo>
                  <a:pt x="107476" y="230305"/>
                </a:lnTo>
                <a:lnTo>
                  <a:pt x="134345" y="230305"/>
                </a:lnTo>
                <a:lnTo>
                  <a:pt x="134345" y="115153"/>
                </a:lnTo>
                <a:lnTo>
                  <a:pt x="111314" y="115153"/>
                </a:lnTo>
                <a:lnTo>
                  <a:pt x="111314" y="92122"/>
                </a:lnTo>
                <a:lnTo>
                  <a:pt x="157375" y="92122"/>
                </a:lnTo>
                <a:lnTo>
                  <a:pt x="157375" y="115153"/>
                </a:lnTo>
                <a:lnTo>
                  <a:pt x="157375" y="230305"/>
                </a:lnTo>
                <a:lnTo>
                  <a:pt x="184244" y="230305"/>
                </a:lnTo>
                <a:lnTo>
                  <a:pt x="184244" y="253336"/>
                </a:lnTo>
                <a:close/>
              </a:path>
            </a:pathLst>
          </a:custGeom>
          <a:solidFill>
            <a:schemeClr val="accent2"/>
          </a:solidFill>
          <a:ln w="377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2000" noProof="0">
              <a:solidFill>
                <a:srgbClr val="211F26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71" name="Group 170">
            <a:extLst>
              <a:ext uri="{FF2B5EF4-FFF2-40B4-BE49-F238E27FC236}">
                <a16:creationId xmlns:a16="http://schemas.microsoft.com/office/drawing/2014/main" id="{AF154F21-1B3B-4D8E-BC75-9F9971A5FCAA}"/>
              </a:ext>
            </a:extLst>
          </p:cNvPr>
          <p:cNvGrpSpPr/>
          <p:nvPr userDrawn="1"/>
        </p:nvGrpSpPr>
        <p:grpSpPr>
          <a:xfrm>
            <a:off x="-3786437" y="0"/>
            <a:ext cx="3706222" cy="5359349"/>
            <a:chOff x="-3786437" y="0"/>
            <a:chExt cx="3706222" cy="5359349"/>
          </a:xfrm>
        </p:grpSpPr>
        <p:sp>
          <p:nvSpPr>
            <p:cNvPr id="172" name="Rechthoek 11">
              <a:extLst>
                <a:ext uri="{FF2B5EF4-FFF2-40B4-BE49-F238E27FC236}">
                  <a16:creationId xmlns:a16="http://schemas.microsoft.com/office/drawing/2014/main" id="{4EAB9C34-46DB-4FFF-A1DA-5BCE3AD384DA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Choosing text levels</a:t>
              </a:r>
            </a:p>
          </p:txBody>
        </p:sp>
        <p:sp>
          <p:nvSpPr>
            <p:cNvPr id="173" name="Ovaal 12">
              <a:extLst>
                <a:ext uri="{FF2B5EF4-FFF2-40B4-BE49-F238E27FC236}">
                  <a16:creationId xmlns:a16="http://schemas.microsoft.com/office/drawing/2014/main" id="{ED5FF9C7-58FA-4049-9346-D78E67F75E79}"/>
                </a:ext>
              </a:extLst>
            </p:cNvPr>
            <p:cNvSpPr/>
            <p:nvPr userDrawn="1"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74" name="Ovaal 14">
              <a:extLst>
                <a:ext uri="{FF2B5EF4-FFF2-40B4-BE49-F238E27FC236}">
                  <a16:creationId xmlns:a16="http://schemas.microsoft.com/office/drawing/2014/main" id="{202FB586-AD49-4B84-A7BE-7667DA62333C}"/>
                </a:ext>
              </a:extLst>
            </p:cNvPr>
            <p:cNvSpPr/>
            <p:nvPr userDrawn="1"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75" name="Rechthoek 15">
              <a:extLst>
                <a:ext uri="{FF2B5EF4-FFF2-40B4-BE49-F238E27FC236}">
                  <a16:creationId xmlns:a16="http://schemas.microsoft.com/office/drawing/2014/main" id="{F55D5B5A-9D7D-43E0-ACF6-AC9B67DA12B0}"/>
                </a:ext>
              </a:extLst>
            </p:cNvPr>
            <p:cNvSpPr/>
            <p:nvPr userDrawn="1"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Under the tab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use the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list level-buttons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choose a text level. 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Choose from:</a:t>
              </a:r>
            </a:p>
          </p:txBody>
        </p:sp>
        <p:sp>
          <p:nvSpPr>
            <p:cNvPr id="176" name="Ovaal 17">
              <a:extLst>
                <a:ext uri="{FF2B5EF4-FFF2-40B4-BE49-F238E27FC236}">
                  <a16:creationId xmlns:a16="http://schemas.microsoft.com/office/drawing/2014/main" id="{C04EBB85-A551-4C66-AA1C-A4ABDA9D1C16}"/>
                </a:ext>
              </a:extLst>
            </p:cNvPr>
            <p:cNvSpPr/>
            <p:nvPr userDrawn="1"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77" name="Ovaal 19">
              <a:extLst>
                <a:ext uri="{FF2B5EF4-FFF2-40B4-BE49-F238E27FC236}">
                  <a16:creationId xmlns:a16="http://schemas.microsoft.com/office/drawing/2014/main" id="{696DDC01-7FA5-4A5A-82E4-0362A1AB9004}"/>
                </a:ext>
              </a:extLst>
            </p:cNvPr>
            <p:cNvSpPr/>
            <p:nvPr userDrawn="1"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178" name="Ovaal 21">
              <a:extLst>
                <a:ext uri="{FF2B5EF4-FFF2-40B4-BE49-F238E27FC236}">
                  <a16:creationId xmlns:a16="http://schemas.microsoft.com/office/drawing/2014/main" id="{E4DD280A-9735-453E-9180-970B1BE979F5}"/>
                </a:ext>
              </a:extLst>
            </p:cNvPr>
            <p:cNvSpPr/>
            <p:nvPr userDrawn="1"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179" name="Ovaal 23">
              <a:extLst>
                <a:ext uri="{FF2B5EF4-FFF2-40B4-BE49-F238E27FC236}">
                  <a16:creationId xmlns:a16="http://schemas.microsoft.com/office/drawing/2014/main" id="{AEF2A0C4-8288-4F5A-951C-4688ABCE044B}"/>
                </a:ext>
              </a:extLst>
            </p:cNvPr>
            <p:cNvSpPr/>
            <p:nvPr userDrawn="1"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180" name="Ovaal 25">
              <a:extLst>
                <a:ext uri="{FF2B5EF4-FFF2-40B4-BE49-F238E27FC236}">
                  <a16:creationId xmlns:a16="http://schemas.microsoft.com/office/drawing/2014/main" id="{28FDBC4A-37B4-46C9-A169-32AAE3DF0000}"/>
                </a:ext>
              </a:extLst>
            </p:cNvPr>
            <p:cNvSpPr/>
            <p:nvPr userDrawn="1"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181" name="Ovaal 27">
              <a:extLst>
                <a:ext uri="{FF2B5EF4-FFF2-40B4-BE49-F238E27FC236}">
                  <a16:creationId xmlns:a16="http://schemas.microsoft.com/office/drawing/2014/main" id="{0C211518-38E0-4E8E-BA8C-10CFA52D68BA}"/>
                </a:ext>
              </a:extLst>
            </p:cNvPr>
            <p:cNvSpPr/>
            <p:nvPr userDrawn="1"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182" name="Ovaal 29">
              <a:extLst>
                <a:ext uri="{FF2B5EF4-FFF2-40B4-BE49-F238E27FC236}">
                  <a16:creationId xmlns:a16="http://schemas.microsoft.com/office/drawing/2014/main" id="{DD6E3EF4-2E89-4325-A9DA-D0E60A141DD3}"/>
                </a:ext>
              </a:extLst>
            </p:cNvPr>
            <p:cNvSpPr/>
            <p:nvPr userDrawn="1"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183" name="Rechthoek 31">
              <a:extLst>
                <a:ext uri="{FF2B5EF4-FFF2-40B4-BE49-F238E27FC236}">
                  <a16:creationId xmlns:a16="http://schemas.microsoft.com/office/drawing/2014/main" id="{282C853C-419B-4897-A6A0-5D49129B4737}"/>
                </a:ext>
              </a:extLst>
            </p:cNvPr>
            <p:cNvSpPr/>
            <p:nvPr userDrawn="1"/>
          </p:nvSpPr>
          <p:spPr>
            <a:xfrm>
              <a:off x="-3786437" y="4531349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en-GB" sz="1200" b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grpSp>
          <p:nvGrpSpPr>
            <p:cNvPr id="184" name="VOORBEELD">
              <a:extLst>
                <a:ext uri="{FF2B5EF4-FFF2-40B4-BE49-F238E27FC236}">
                  <a16:creationId xmlns:a16="http://schemas.microsoft.com/office/drawing/2014/main" id="{1A9B6E20-A4EC-419A-8F3B-F25E7843941A}"/>
                </a:ext>
              </a:extLst>
            </p:cNvPr>
            <p:cNvGrpSpPr/>
            <p:nvPr userDrawn="1"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189" name="Rechthoek 34">
                <a:extLst>
                  <a:ext uri="{FF2B5EF4-FFF2-40B4-BE49-F238E27FC236}">
                    <a16:creationId xmlns:a16="http://schemas.microsoft.com/office/drawing/2014/main" id="{913DB819-D1EE-44EB-9D6C-4B39EE41889D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GB" sz="9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Home</a:t>
                </a:r>
              </a:p>
            </p:txBody>
          </p:sp>
          <p:sp>
            <p:nvSpPr>
              <p:cNvPr id="190" name="Rechthoek 35">
                <a:extLst>
                  <a:ext uri="{FF2B5EF4-FFF2-40B4-BE49-F238E27FC236}">
                    <a16:creationId xmlns:a16="http://schemas.microsoft.com/office/drawing/2014/main" id="{2A1E823D-F649-4840-8CFD-4F714A30FF78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91" name="Groep 36">
                <a:extLst>
                  <a:ext uri="{FF2B5EF4-FFF2-40B4-BE49-F238E27FC236}">
                    <a16:creationId xmlns:a16="http://schemas.microsoft.com/office/drawing/2014/main" id="{C520ED1F-E603-411A-ACC1-67C380D29E2E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222" name="Groep 67">
                  <a:extLst>
                    <a:ext uri="{FF2B5EF4-FFF2-40B4-BE49-F238E27FC236}">
                      <a16:creationId xmlns:a16="http://schemas.microsoft.com/office/drawing/2014/main" id="{27ED8C9E-9BE1-407C-9DD6-C427458A22B4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224" name="Rechte verbindingslijn 69">
                    <a:extLst>
                      <a:ext uri="{FF2B5EF4-FFF2-40B4-BE49-F238E27FC236}">
                        <a16:creationId xmlns:a16="http://schemas.microsoft.com/office/drawing/2014/main" id="{85923A9F-EDA5-4ABA-A544-9669172C2A1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25" name="Rechte verbindingslijn 70">
                    <a:extLst>
                      <a:ext uri="{FF2B5EF4-FFF2-40B4-BE49-F238E27FC236}">
                        <a16:creationId xmlns:a16="http://schemas.microsoft.com/office/drawing/2014/main" id="{C50F1D10-605D-40A8-AADF-9893CCDF40C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26" name="Rechte verbindingslijn 71">
                    <a:extLst>
                      <a:ext uri="{FF2B5EF4-FFF2-40B4-BE49-F238E27FC236}">
                        <a16:creationId xmlns:a16="http://schemas.microsoft.com/office/drawing/2014/main" id="{6AA7CC9C-7938-433E-B8EB-00F9CA15671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27" name="Rechte verbindingslijn 72">
                    <a:extLst>
                      <a:ext uri="{FF2B5EF4-FFF2-40B4-BE49-F238E27FC236}">
                        <a16:creationId xmlns:a16="http://schemas.microsoft.com/office/drawing/2014/main" id="{6F7EFCC6-B893-4660-BAA6-925AEDBFA60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28" name="Rechte verbindingslijn 73">
                    <a:extLst>
                      <a:ext uri="{FF2B5EF4-FFF2-40B4-BE49-F238E27FC236}">
                        <a16:creationId xmlns:a16="http://schemas.microsoft.com/office/drawing/2014/main" id="{6B3E2257-743C-44E3-AD3B-399ADE94000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23" name="Pijl: rechts 68">
                  <a:extLst>
                    <a:ext uri="{FF2B5EF4-FFF2-40B4-BE49-F238E27FC236}">
                      <a16:creationId xmlns:a16="http://schemas.microsoft.com/office/drawing/2014/main" id="{4AB83409-D931-43AE-B479-078E13A889E1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92" name="Groep 37">
                <a:extLst>
                  <a:ext uri="{FF2B5EF4-FFF2-40B4-BE49-F238E27FC236}">
                    <a16:creationId xmlns:a16="http://schemas.microsoft.com/office/drawing/2014/main" id="{53EA845E-B665-423C-9263-7CB922053B3C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215" name="Groep 60">
                  <a:extLst>
                    <a:ext uri="{FF2B5EF4-FFF2-40B4-BE49-F238E27FC236}">
                      <a16:creationId xmlns:a16="http://schemas.microsoft.com/office/drawing/2014/main" id="{0E7943E3-6C35-4889-B408-F4E94A0A29D7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217" name="Rechte verbindingslijn 62">
                    <a:extLst>
                      <a:ext uri="{FF2B5EF4-FFF2-40B4-BE49-F238E27FC236}">
                        <a16:creationId xmlns:a16="http://schemas.microsoft.com/office/drawing/2014/main" id="{CC5EA3F6-A581-4C04-808B-A2501F1E350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18" name="Rechte verbindingslijn 63">
                    <a:extLst>
                      <a:ext uri="{FF2B5EF4-FFF2-40B4-BE49-F238E27FC236}">
                        <a16:creationId xmlns:a16="http://schemas.microsoft.com/office/drawing/2014/main" id="{B060B1C6-3E72-4580-9E8B-3BEABEC1969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19" name="Rechte verbindingslijn 64">
                    <a:extLst>
                      <a:ext uri="{FF2B5EF4-FFF2-40B4-BE49-F238E27FC236}">
                        <a16:creationId xmlns:a16="http://schemas.microsoft.com/office/drawing/2014/main" id="{849DEA00-8B89-4D31-9C3B-C0C5270DAFE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20" name="Rechte verbindingslijn 65">
                    <a:extLst>
                      <a:ext uri="{FF2B5EF4-FFF2-40B4-BE49-F238E27FC236}">
                        <a16:creationId xmlns:a16="http://schemas.microsoft.com/office/drawing/2014/main" id="{FE2B6DDB-3A23-42C7-AB84-990ED7E0BB5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21" name="Rechte verbindingslijn 66">
                    <a:extLst>
                      <a:ext uri="{FF2B5EF4-FFF2-40B4-BE49-F238E27FC236}">
                        <a16:creationId xmlns:a16="http://schemas.microsoft.com/office/drawing/2014/main" id="{AF6F5357-FE20-4D00-9154-026A66976CE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16" name="Pijl: rechts 61">
                  <a:extLst>
                    <a:ext uri="{FF2B5EF4-FFF2-40B4-BE49-F238E27FC236}">
                      <a16:creationId xmlns:a16="http://schemas.microsoft.com/office/drawing/2014/main" id="{2AA9D8DF-B327-4A3E-85CE-C264BCCBE825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193" name="Rechte verbindingslijn 38">
                <a:extLst>
                  <a:ext uri="{FF2B5EF4-FFF2-40B4-BE49-F238E27FC236}">
                    <a16:creationId xmlns:a16="http://schemas.microsoft.com/office/drawing/2014/main" id="{3E3540C2-B7C2-43B1-B598-C3D5FC651EB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194" name="Rechte verbindingslijn 39">
                <a:extLst>
                  <a:ext uri="{FF2B5EF4-FFF2-40B4-BE49-F238E27FC236}">
                    <a16:creationId xmlns:a16="http://schemas.microsoft.com/office/drawing/2014/main" id="{89ACD468-44BA-4421-AF3E-8DBCAE42381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195" name="Rechthoek 40">
                <a:extLst>
                  <a:ext uri="{FF2B5EF4-FFF2-40B4-BE49-F238E27FC236}">
                    <a16:creationId xmlns:a16="http://schemas.microsoft.com/office/drawing/2014/main" id="{D48EAE60-7149-4940-9963-D47DB4E7023B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up</a:t>
                </a:r>
              </a:p>
            </p:txBody>
          </p:sp>
          <p:sp>
            <p:nvSpPr>
              <p:cNvPr id="196" name="Rechthoek 41">
                <a:extLst>
                  <a:ext uri="{FF2B5EF4-FFF2-40B4-BE49-F238E27FC236}">
                    <a16:creationId xmlns:a16="http://schemas.microsoft.com/office/drawing/2014/main" id="{C2A9A270-D78E-49F8-964A-1769A93031EE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down</a:t>
                </a:r>
              </a:p>
            </p:txBody>
          </p:sp>
          <p:grpSp>
            <p:nvGrpSpPr>
              <p:cNvPr id="197" name="Groep 42">
                <a:extLst>
                  <a:ext uri="{FF2B5EF4-FFF2-40B4-BE49-F238E27FC236}">
                    <a16:creationId xmlns:a16="http://schemas.microsoft.com/office/drawing/2014/main" id="{ACABF674-569E-4F10-8396-88675DC55AFF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207" name="Rechthoek 52">
                  <a:extLst>
                    <a:ext uri="{FF2B5EF4-FFF2-40B4-BE49-F238E27FC236}">
                      <a16:creationId xmlns:a16="http://schemas.microsoft.com/office/drawing/2014/main" id="{22797A62-AEE1-4427-9467-9BAF6746F142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208" name="Groep 53">
                  <a:extLst>
                    <a:ext uri="{FF2B5EF4-FFF2-40B4-BE49-F238E27FC236}">
                      <a16:creationId xmlns:a16="http://schemas.microsoft.com/office/drawing/2014/main" id="{81B8F5B9-46AF-4851-814B-093B664CC708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210" name="Rechte verbindingslijn 55">
                    <a:extLst>
                      <a:ext uri="{FF2B5EF4-FFF2-40B4-BE49-F238E27FC236}">
                        <a16:creationId xmlns:a16="http://schemas.microsoft.com/office/drawing/2014/main" id="{5462F2B5-43EC-4DFF-94F1-73A329D6B64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11" name="Rechte verbindingslijn 56">
                    <a:extLst>
                      <a:ext uri="{FF2B5EF4-FFF2-40B4-BE49-F238E27FC236}">
                        <a16:creationId xmlns:a16="http://schemas.microsoft.com/office/drawing/2014/main" id="{6DF41104-D57C-4D7F-814E-10EAA6E45C0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12" name="Rechte verbindingslijn 57">
                    <a:extLst>
                      <a:ext uri="{FF2B5EF4-FFF2-40B4-BE49-F238E27FC236}">
                        <a16:creationId xmlns:a16="http://schemas.microsoft.com/office/drawing/2014/main" id="{982A8A78-5C7E-4BFC-B3DB-2D8DF724430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13" name="Rechte verbindingslijn 58">
                    <a:extLst>
                      <a:ext uri="{FF2B5EF4-FFF2-40B4-BE49-F238E27FC236}">
                        <a16:creationId xmlns:a16="http://schemas.microsoft.com/office/drawing/2014/main" id="{FF2B6F27-1B52-4204-97E1-8E4E81F1C47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14" name="Rechte verbindingslijn 59">
                    <a:extLst>
                      <a:ext uri="{FF2B5EF4-FFF2-40B4-BE49-F238E27FC236}">
                        <a16:creationId xmlns:a16="http://schemas.microsoft.com/office/drawing/2014/main" id="{A9DC9A87-0F24-4C9F-8B87-0E2AC118075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09" name="Pijl: rechts 54">
                  <a:extLst>
                    <a:ext uri="{FF2B5EF4-FFF2-40B4-BE49-F238E27FC236}">
                      <a16:creationId xmlns:a16="http://schemas.microsoft.com/office/drawing/2014/main" id="{F603AEAA-0BB3-427E-9B2D-811387E5C1F0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98" name="Groep 43">
                <a:extLst>
                  <a:ext uri="{FF2B5EF4-FFF2-40B4-BE49-F238E27FC236}">
                    <a16:creationId xmlns:a16="http://schemas.microsoft.com/office/drawing/2014/main" id="{6A9A8528-19F6-45E2-ADEE-15CB7748EE98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199" name="Rechthoek 44">
                  <a:extLst>
                    <a:ext uri="{FF2B5EF4-FFF2-40B4-BE49-F238E27FC236}">
                      <a16:creationId xmlns:a16="http://schemas.microsoft.com/office/drawing/2014/main" id="{4033FA26-6F2B-4A72-B219-3A58DB6FCBA9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200" name="Groep 45">
                  <a:extLst>
                    <a:ext uri="{FF2B5EF4-FFF2-40B4-BE49-F238E27FC236}">
                      <a16:creationId xmlns:a16="http://schemas.microsoft.com/office/drawing/2014/main" id="{F6F0F308-4B33-47B0-B3B5-FB008431947B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202" name="Rechte verbindingslijn 47">
                    <a:extLst>
                      <a:ext uri="{FF2B5EF4-FFF2-40B4-BE49-F238E27FC236}">
                        <a16:creationId xmlns:a16="http://schemas.microsoft.com/office/drawing/2014/main" id="{9721FE18-CBC0-4B86-BF61-C44410BE14B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03" name="Rechte verbindingslijn 48">
                    <a:extLst>
                      <a:ext uri="{FF2B5EF4-FFF2-40B4-BE49-F238E27FC236}">
                        <a16:creationId xmlns:a16="http://schemas.microsoft.com/office/drawing/2014/main" id="{868E3796-19C3-459E-87C5-D559201E1AD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04" name="Rechte verbindingslijn 49">
                    <a:extLst>
                      <a:ext uri="{FF2B5EF4-FFF2-40B4-BE49-F238E27FC236}">
                        <a16:creationId xmlns:a16="http://schemas.microsoft.com/office/drawing/2014/main" id="{0D9A274D-FC57-4C12-86B9-A859748BB24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05" name="Rechte verbindingslijn 50">
                    <a:extLst>
                      <a:ext uri="{FF2B5EF4-FFF2-40B4-BE49-F238E27FC236}">
                        <a16:creationId xmlns:a16="http://schemas.microsoft.com/office/drawing/2014/main" id="{C8E02C70-E633-46BA-912A-0D02470509E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06" name="Rechte verbindingslijn 51">
                    <a:extLst>
                      <a:ext uri="{FF2B5EF4-FFF2-40B4-BE49-F238E27FC236}">
                        <a16:creationId xmlns:a16="http://schemas.microsoft.com/office/drawing/2014/main" id="{F6C79392-6AAB-4969-AA4E-93EB5D4A7A3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01" name="Pijl: rechts 46">
                  <a:extLst>
                    <a:ext uri="{FF2B5EF4-FFF2-40B4-BE49-F238E27FC236}">
                      <a16:creationId xmlns:a16="http://schemas.microsoft.com/office/drawing/2014/main" id="{BB24E6FB-E397-487E-BD56-6893C90EF50C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grpSp>
          <p:nvGrpSpPr>
            <p:cNvPr id="185" name="ICOON_info">
              <a:extLst>
                <a:ext uri="{FF2B5EF4-FFF2-40B4-BE49-F238E27FC236}">
                  <a16:creationId xmlns:a16="http://schemas.microsoft.com/office/drawing/2014/main" id="{DDB620B5-996D-4A11-81E8-44EB8AE91AFA}"/>
                </a:ext>
              </a:extLst>
            </p:cNvPr>
            <p:cNvGrpSpPr/>
            <p:nvPr userDrawn="1"/>
          </p:nvGrpSpPr>
          <p:grpSpPr>
            <a:xfrm>
              <a:off x="-363900" y="4419643"/>
              <a:ext cx="283685" cy="283692"/>
              <a:chOff x="-498635" y="5932072"/>
              <a:chExt cx="267555" cy="267562"/>
            </a:xfrm>
          </p:grpSpPr>
          <p:sp>
            <p:nvSpPr>
              <p:cNvPr id="187" name="Ovaal 74">
                <a:extLst>
                  <a:ext uri="{FF2B5EF4-FFF2-40B4-BE49-F238E27FC236}">
                    <a16:creationId xmlns:a16="http://schemas.microsoft.com/office/drawing/2014/main" id="{8C7DF5BE-7AB3-4932-BD3A-F5E67545B5ED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88" name="Graphic 163" descr="Informatie">
                <a:extLst>
                  <a:ext uri="{FF2B5EF4-FFF2-40B4-BE49-F238E27FC236}">
                    <a16:creationId xmlns:a16="http://schemas.microsoft.com/office/drawing/2014/main" id="{EE36DE28-D1A4-4E40-96C8-7313FAD2F014}"/>
                  </a:ext>
                </a:extLst>
              </p:cNvPr>
              <p:cNvSpPr/>
              <p:nvPr/>
            </p:nvSpPr>
            <p:spPr>
              <a:xfrm>
                <a:off x="-498635" y="5932079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chemeClr val="accent2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86" name="Tijdelijke aanduiding voor tekst 2">
              <a:extLst>
                <a:ext uri="{FF2B5EF4-FFF2-40B4-BE49-F238E27FC236}">
                  <a16:creationId xmlns:a16="http://schemas.microsoft.com/office/drawing/2014/main" id="{800B0646-DC9B-4557-8C16-C609126C8E80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-3255019" y="1845859"/>
              <a:ext cx="2219788" cy="2564337"/>
            </a:xfrm>
            <a:prstGeom prst="rect">
              <a:avLst/>
            </a:prstGeom>
          </p:spPr>
          <p:txBody>
            <a:bodyPr vert="horz" lIns="0" tIns="0" rIns="0" bIns="0" rtlCol="0">
              <a:noAutofit/>
            </a:bodyPr>
            <a:lstStyle>
              <a:lvl1pPr marL="180000" indent="-180000" algn="l" defTabSz="719138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chemeClr val="tx1"/>
                </a:buClr>
                <a:buSzPct val="100000"/>
                <a:buFont typeface="Segoe UI Light" panose="020B0502040204020203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24000" indent="-180000" algn="l" defTabSz="719138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  <a:defRPr sz="1400" i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68000" indent="-180000" algn="l" defTabSz="719138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  <a:defRPr sz="1200" i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48000" indent="-180000" algn="l" defTabSz="719138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SzPct val="100000"/>
                <a:buFont typeface="Arial" panose="020B0604020202020204" pitchFamily="34" charset="0"/>
                <a:buChar char="•"/>
                <a:defRPr sz="1050" b="0" strike="noStrike" kern="1200" cap="none" spc="50" baseline="0">
                  <a:ln>
                    <a:noFill/>
                  </a:ln>
                  <a:solidFill>
                    <a:schemeClr val="tx1"/>
                  </a:solidFill>
                  <a:latin typeface="+mn-lt"/>
                  <a:ea typeface="+mn-ea"/>
                  <a:cs typeface="Calibri" panose="020F0502020204030204" pitchFamily="34" charset="0"/>
                </a:defRPr>
              </a:lvl4pPr>
              <a:lvl5pPr marL="0" indent="0" algn="l" defTabSz="719138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chemeClr val="tx2"/>
                </a:buClr>
                <a:buFont typeface="+mj-lt"/>
                <a:buNone/>
                <a:defRPr sz="1400" b="0" i="0" kern="1200" spc="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0" indent="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tx1"/>
                </a:buClr>
                <a:buFont typeface="+mj-lt"/>
                <a:buNone/>
                <a:defRPr sz="1600" b="1" i="0" kern="1200" cap="all" spc="50" baseline="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6pPr>
              <a:lvl7pPr marL="0" indent="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tx1"/>
                </a:buClr>
                <a:buFont typeface="+mj-lt"/>
                <a:buNone/>
                <a:defRPr sz="1600" b="1" i="0" kern="1200" cap="none" spc="50" baseline="0">
                  <a:solidFill>
                    <a:schemeClr val="accent1"/>
                  </a:solidFill>
                  <a:latin typeface="+mj-lt"/>
                  <a:ea typeface="+mn-ea"/>
                  <a:cs typeface="+mn-cs"/>
                </a:defRPr>
              </a:lvl7pPr>
              <a:lvl8pPr marL="0" indent="0" algn="l" defTabSz="914400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600"/>
                </a:spcAft>
                <a:buFont typeface="Arial" panose="020B0604020202020204" pitchFamily="34" charset="0"/>
                <a:buNone/>
                <a:defRPr sz="2000" i="1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8pPr>
              <a:lvl9pPr marL="0" indent="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1200"/>
                </a:spcAft>
                <a:buFont typeface="Arial" panose="020B0604020202020204" pitchFamily="34" charset="0"/>
                <a:buNone/>
                <a:defRPr sz="1050" b="0" kern="1200">
                  <a:solidFill>
                    <a:schemeClr val="bg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400"/>
                </a:spcBef>
                <a:spcAft>
                  <a:spcPts val="400"/>
                </a:spcAft>
              </a:pPr>
              <a:r>
                <a:rPr lang="en-GB" sz="1200" dirty="0"/>
                <a:t>Bullet</a:t>
              </a:r>
            </a:p>
            <a:p>
              <a:pPr lvl="1">
                <a:spcBef>
                  <a:spcPts val="400"/>
                </a:spcBef>
                <a:spcAft>
                  <a:spcPts val="400"/>
                </a:spcAft>
              </a:pPr>
              <a:r>
                <a:rPr lang="en-GB" sz="1200" dirty="0"/>
                <a:t>Sub-bullet</a:t>
              </a:r>
            </a:p>
            <a:p>
              <a:pPr lvl="2">
                <a:spcBef>
                  <a:spcPts val="400"/>
                </a:spcBef>
                <a:spcAft>
                  <a:spcPts val="400"/>
                </a:spcAft>
              </a:pPr>
              <a:r>
                <a:rPr lang="en-GB" sz="1100" dirty="0"/>
                <a:t>Sub-sub-bullet</a:t>
              </a:r>
            </a:p>
            <a:p>
              <a:pPr lvl="3">
                <a:spcBef>
                  <a:spcPts val="400"/>
                </a:spcBef>
                <a:spcAft>
                  <a:spcPts val="400"/>
                </a:spcAft>
              </a:pPr>
              <a:r>
                <a:rPr lang="en-GB" sz="1000" dirty="0"/>
                <a:t>Sub-sub-sub-bullet</a:t>
              </a:r>
            </a:p>
            <a:p>
              <a:pPr lvl="4">
                <a:spcBef>
                  <a:spcPts val="400"/>
                </a:spcBef>
                <a:spcAft>
                  <a:spcPts val="400"/>
                </a:spcAft>
              </a:pPr>
              <a:r>
                <a:rPr lang="en-GB" sz="1200" dirty="0"/>
                <a:t>Default text</a:t>
              </a:r>
            </a:p>
            <a:p>
              <a:pPr lvl="5">
                <a:spcBef>
                  <a:spcPts val="400"/>
                </a:spcBef>
                <a:spcAft>
                  <a:spcPts val="400"/>
                </a:spcAft>
              </a:pPr>
              <a:r>
                <a:rPr lang="en-GB" sz="1400" dirty="0"/>
                <a:t>Subtitle #1</a:t>
              </a:r>
            </a:p>
            <a:p>
              <a:pPr lvl="6">
                <a:spcBef>
                  <a:spcPts val="400"/>
                </a:spcBef>
                <a:spcAft>
                  <a:spcPts val="400"/>
                </a:spcAft>
              </a:pPr>
              <a:r>
                <a:rPr lang="en-GB" sz="1400" dirty="0"/>
                <a:t>Subtitle #2</a:t>
              </a:r>
            </a:p>
            <a:p>
              <a:pPr lvl="7">
                <a:spcBef>
                  <a:spcPts val="400"/>
                </a:spcBef>
                <a:spcAft>
                  <a:spcPts val="400"/>
                </a:spcAft>
              </a:pPr>
              <a:r>
                <a:rPr lang="en-GB" sz="1800" dirty="0"/>
                <a:t>Quote  </a:t>
              </a:r>
            </a:p>
            <a:p>
              <a:pPr lvl="8">
                <a:spcBef>
                  <a:spcPts val="400"/>
                </a:spcBef>
                <a:spcAft>
                  <a:spcPts val="400"/>
                </a:spcAft>
              </a:pPr>
              <a:r>
                <a:rPr lang="en-GB" sz="1000" dirty="0"/>
                <a:t>Source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609036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ACKGROUND GRADIENT">
            <a:extLst>
              <a:ext uri="{FF2B5EF4-FFF2-40B4-BE49-F238E27FC236}">
                <a16:creationId xmlns:a16="http://schemas.microsoft.com/office/drawing/2014/main" id="{3BDDC333-021F-44C2-A35D-B83104B214EC}"/>
              </a:ext>
            </a:extLst>
          </p:cNvPr>
          <p:cNvSpPr>
            <a:spLocks/>
          </p:cNvSpPr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/>
              </a:gs>
              <a:gs pos="67000">
                <a:srgbClr val="D53B91"/>
              </a:gs>
              <a:gs pos="33000">
                <a:srgbClr val="E1455B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/>
          </a:p>
        </p:txBody>
      </p:sp>
      <p:sp>
        <p:nvSpPr>
          <p:cNvPr id="13" name="Rechthoek 12">
            <a:extLst>
              <a:ext uri="{FF2B5EF4-FFF2-40B4-BE49-F238E27FC236}">
                <a16:creationId xmlns:a16="http://schemas.microsoft.com/office/drawing/2014/main" id="{3529045A-10E3-4724-A514-6CF78FEDC472}"/>
              </a:ext>
            </a:extLst>
          </p:cNvPr>
          <p:cNvSpPr/>
          <p:nvPr userDrawn="1"/>
        </p:nvSpPr>
        <p:spPr>
          <a:xfrm>
            <a:off x="0" y="0"/>
            <a:ext cx="277091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B7A82148-C556-4FAF-9205-E94E3D2E63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8C20B3B-FA3C-4A10-ADF4-800570807177}" type="datetime4">
              <a:rPr lang="en-GB" smtClean="0"/>
              <a:t>29 September 2023</a:t>
            </a:fld>
            <a:endParaRPr lang="en-GB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868BF533-FD99-4EC9-9BF2-4E011FFC8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732A7E28-E122-482F-B0FF-C4230F93CD33}"/>
              </a:ext>
            </a:extLst>
          </p:cNvPr>
          <p:cNvSpPr txBox="1"/>
          <p:nvPr userDrawn="1"/>
        </p:nvSpPr>
        <p:spPr>
          <a:xfrm>
            <a:off x="0" y="-286617"/>
            <a:ext cx="3009382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GB" sz="1050" cap="all" baseline="0">
                <a:solidFill>
                  <a:schemeClr val="accent2"/>
                </a:solidFill>
              </a:rPr>
              <a:t>MENU - External</a:t>
            </a:r>
          </a:p>
        </p:txBody>
      </p:sp>
      <p:pic>
        <p:nvPicPr>
          <p:cNvPr id="88" name="Graphic 87">
            <a:extLst>
              <a:ext uri="{FF2B5EF4-FFF2-40B4-BE49-F238E27FC236}">
                <a16:creationId xmlns:a16="http://schemas.microsoft.com/office/drawing/2014/main" id="{40041F57-BD90-4EAC-B924-0ED1EF5AE37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116312" y="2579392"/>
            <a:ext cx="1094740" cy="175217"/>
          </a:xfrm>
          <a:prstGeom prst="rect">
            <a:avLst/>
          </a:prstGeom>
        </p:spPr>
      </p:pic>
      <p:sp>
        <p:nvSpPr>
          <p:cNvPr id="5" name="Tekstvak 4">
            <a:extLst>
              <a:ext uri="{FF2B5EF4-FFF2-40B4-BE49-F238E27FC236}">
                <a16:creationId xmlns:a16="http://schemas.microsoft.com/office/drawing/2014/main" id="{8740F313-9759-4467-B9A5-BC51E3D792B8}"/>
              </a:ext>
            </a:extLst>
          </p:cNvPr>
          <p:cNvSpPr txBox="1"/>
          <p:nvPr userDrawn="1"/>
        </p:nvSpPr>
        <p:spPr>
          <a:xfrm rot="16200000">
            <a:off x="528294" y="3343916"/>
            <a:ext cx="332086" cy="26161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nl-NL"/>
            </a:defPPr>
            <a:lvl1pPr lvl="0" indent="0" defTabSz="719138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Segoe UI Light" panose="020B0502040204020203" pitchFamily="34" charset="0"/>
              <a:buNone/>
              <a:defRPr sz="1000" b="1" cap="all" baseline="0">
                <a:solidFill>
                  <a:schemeClr val="bg1"/>
                </a:solidFill>
              </a:defRPr>
            </a:lvl1pPr>
            <a:lvl2pPr marL="471488" indent="-254000" defTabSz="719138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1600" i="0"/>
            </a:lvl2pPr>
            <a:lvl3pPr marL="0" indent="0" defTabSz="719138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rgbClr val="0070C0"/>
              </a:buClr>
              <a:buSzPct val="85000"/>
              <a:buFont typeface="Arial" panose="020B0604020202020204" pitchFamily="34" charset="0"/>
              <a:buNone/>
              <a:defRPr sz="1600" i="0"/>
            </a:lvl3pPr>
            <a:lvl4pPr marL="0" indent="0" defTabSz="719138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Font typeface="Arial" panose="020B0604020202020204" pitchFamily="34" charset="0"/>
              <a:buNone/>
              <a:defRPr b="0" strike="noStrike" cap="none" spc="50" baseline="0">
                <a:ln>
                  <a:noFill/>
                </a:ln>
                <a:latin typeface="+mj-lt"/>
                <a:cs typeface="Calibri" panose="020F0502020204030204" pitchFamily="34" charset="0"/>
              </a:defRPr>
            </a:lvl4pPr>
            <a:lvl5pPr marL="0" indent="0" defTabSz="719138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tx2"/>
              </a:buClr>
              <a:buFont typeface="+mj-lt"/>
              <a:buNone/>
              <a:defRPr b="1" i="0" spc="50" baseline="0">
                <a:solidFill>
                  <a:schemeClr val="accent1"/>
                </a:solidFill>
                <a:latin typeface="+mj-lt"/>
              </a:defRPr>
            </a:lvl5pPr>
            <a:lvl6pPr marL="276225" indent="-276225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tx1"/>
              </a:buClr>
              <a:buFont typeface="+mj-lt"/>
              <a:buAutoNum type="romanUcPeriod"/>
              <a:defRPr sz="1600" b="0" i="0"/>
            </a:lvl6pPr>
            <a:lvl7pPr marL="288925" indent="-288925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tx1"/>
              </a:buClr>
              <a:buFont typeface="+mj-lt"/>
              <a:buAutoNum type="alphaUcPeriod"/>
              <a:defRPr sz="1600" b="0" i="0"/>
            </a:lvl7pPr>
            <a:lvl8pPr marL="0" indent="0">
              <a:lnSpc>
                <a:spcPct val="90000"/>
              </a:lnSpc>
              <a:spcBef>
                <a:spcPts val="300"/>
              </a:spcBef>
              <a:spcAft>
                <a:spcPts val="600"/>
              </a:spcAft>
              <a:buFont typeface="Arial" panose="020B0604020202020204" pitchFamily="34" charset="0"/>
              <a:buNone/>
              <a:defRPr sz="2400" i="1">
                <a:solidFill>
                  <a:schemeClr val="accent1"/>
                </a:solidFill>
              </a:defRPr>
            </a:lvl8pPr>
            <a:lvl9pPr marL="0" indent="0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Font typeface="Arial" panose="020B0604020202020204" pitchFamily="34" charset="0"/>
              <a:buNone/>
              <a:defRPr sz="1100" b="0">
                <a:solidFill>
                  <a:schemeClr val="bg2"/>
                </a:solidFill>
              </a:defRPr>
            </a:lvl9pPr>
          </a:lstStyle>
          <a:p>
            <a:pPr lvl="0" algn="ctr"/>
            <a:r>
              <a:rPr lang="en-GB">
                <a:solidFill>
                  <a:schemeClr val="tx1"/>
                </a:solidFill>
              </a:rPr>
              <a:t>//</a:t>
            </a:r>
          </a:p>
        </p:txBody>
      </p:sp>
      <p:sp>
        <p:nvSpPr>
          <p:cNvPr id="89" name="Tijdelijke aanduiding voor afbeelding 8">
            <a:extLst>
              <a:ext uri="{FF2B5EF4-FFF2-40B4-BE49-F238E27FC236}">
                <a16:creationId xmlns:a16="http://schemas.microsoft.com/office/drawing/2014/main" id="{96FCCD3B-9D0F-4B16-AC31-589624A9C4C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 rot="16200000">
            <a:off x="117073" y="3896595"/>
            <a:ext cx="1094400" cy="805054"/>
          </a:xfrm>
          <a:prstGeom prst="rect">
            <a:avLst/>
          </a:prstGeom>
          <a:noFill/>
          <a:ln>
            <a:noFill/>
          </a:ln>
        </p:spPr>
        <p:txBody>
          <a:bodyPr lIns="540000" bIns="0"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0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GB"/>
              <a:t>Logo</a:t>
            </a:r>
          </a:p>
        </p:txBody>
      </p:sp>
      <p:sp>
        <p:nvSpPr>
          <p:cNvPr id="101" name="Titel 100">
            <a:extLst>
              <a:ext uri="{FF2B5EF4-FFF2-40B4-BE49-F238E27FC236}">
                <a16:creationId xmlns:a16="http://schemas.microsoft.com/office/drawing/2014/main" id="{382AADFC-8A28-494F-834E-3160F83F7A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18905" y="470123"/>
            <a:ext cx="5823927" cy="53317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Agenda</a:t>
            </a:r>
            <a:endParaRPr lang="en-GB"/>
          </a:p>
        </p:txBody>
      </p:sp>
      <p:sp>
        <p:nvSpPr>
          <p:cNvPr id="173" name="Tijdelijke aanduiding voor afbeelding 195">
            <a:extLst>
              <a:ext uri="{FF2B5EF4-FFF2-40B4-BE49-F238E27FC236}">
                <a16:creationId xmlns:a16="http://schemas.microsoft.com/office/drawing/2014/main" id="{E4B78B0B-4448-4555-95CC-7AE1D8FC1F3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400823" y="550910"/>
            <a:ext cx="3883980" cy="5756181"/>
          </a:xfrm>
          <a:prstGeom prst="roundRect">
            <a:avLst>
              <a:gd name="adj" fmla="val 3098"/>
            </a:avLst>
          </a:prstGeom>
          <a:solidFill>
            <a:schemeClr val="bg1"/>
          </a:solidFill>
          <a:ln>
            <a:noFill/>
          </a:ln>
        </p:spPr>
        <p:txBody>
          <a:bodyPr wrap="square" bIns="1620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2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GB"/>
              <a:t>Select this image placeholder by clicking </a:t>
            </a:r>
            <a:br>
              <a:rPr lang="en-GB"/>
            </a:br>
            <a:r>
              <a:rPr lang="en-GB"/>
              <a:t>on the top right label, continue to the tab </a:t>
            </a:r>
            <a:br>
              <a:rPr lang="en-GB"/>
            </a:br>
            <a:r>
              <a:rPr lang="en-GB"/>
              <a:t>“Insert” and add an image</a:t>
            </a:r>
          </a:p>
        </p:txBody>
      </p:sp>
      <p:grpSp>
        <p:nvGrpSpPr>
          <p:cNvPr id="204" name="INSTRUCTION">
            <a:extLst>
              <a:ext uri="{FF2B5EF4-FFF2-40B4-BE49-F238E27FC236}">
                <a16:creationId xmlns:a16="http://schemas.microsoft.com/office/drawing/2014/main" id="{71A2B78E-95C2-4E2C-9BF3-88C234872506}"/>
              </a:ext>
            </a:extLst>
          </p:cNvPr>
          <p:cNvGrpSpPr/>
          <p:nvPr userDrawn="1"/>
        </p:nvGrpSpPr>
        <p:grpSpPr>
          <a:xfrm>
            <a:off x="-3894966" y="1046"/>
            <a:ext cx="3727954" cy="1577390"/>
            <a:chOff x="5846" y="7033211"/>
            <a:chExt cx="3727954" cy="1577390"/>
          </a:xfrm>
        </p:grpSpPr>
        <p:sp>
          <p:nvSpPr>
            <p:cNvPr id="205" name="Rechthoek 204">
              <a:extLst>
                <a:ext uri="{FF2B5EF4-FFF2-40B4-BE49-F238E27FC236}">
                  <a16:creationId xmlns:a16="http://schemas.microsoft.com/office/drawing/2014/main" id="{2C7AF3F5-4168-449B-8907-EF7313AF909E}"/>
                </a:ext>
              </a:extLst>
            </p:cNvPr>
            <p:cNvSpPr/>
            <p:nvPr userDrawn="1"/>
          </p:nvSpPr>
          <p:spPr>
            <a:xfrm>
              <a:off x="5846" y="7033211"/>
              <a:ext cx="3727954" cy="1577390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EDIT Footer, slide number</a:t>
              </a:r>
              <a:br>
                <a:rPr lang="en-GB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and date</a:t>
              </a:r>
            </a:p>
          </p:txBody>
        </p:sp>
        <p:sp>
          <p:nvSpPr>
            <p:cNvPr id="206" name="Ovaal 205">
              <a:extLst>
                <a:ext uri="{FF2B5EF4-FFF2-40B4-BE49-F238E27FC236}">
                  <a16:creationId xmlns:a16="http://schemas.microsoft.com/office/drawing/2014/main" id="{0C8A637A-F8BB-41C6-9CFE-06B3FC569C11}"/>
                </a:ext>
              </a:extLst>
            </p:cNvPr>
            <p:cNvSpPr/>
            <p:nvPr userDrawn="1"/>
          </p:nvSpPr>
          <p:spPr>
            <a:xfrm>
              <a:off x="188424" y="767853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07" name="Rechthoek 206">
              <a:extLst>
                <a:ext uri="{FF2B5EF4-FFF2-40B4-BE49-F238E27FC236}">
                  <a16:creationId xmlns:a16="http://schemas.microsoft.com/office/drawing/2014/main" id="{CBD51522-CA6D-4C02-8707-620D92F67D02}"/>
                </a:ext>
              </a:extLst>
            </p:cNvPr>
            <p:cNvSpPr/>
            <p:nvPr userDrawn="1"/>
          </p:nvSpPr>
          <p:spPr>
            <a:xfrm>
              <a:off x="472596" y="7678534"/>
              <a:ext cx="2322719" cy="31672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Go to the tab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‘Header &amp; Footer’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208" name="Ovaal 207">
              <a:extLst>
                <a:ext uri="{FF2B5EF4-FFF2-40B4-BE49-F238E27FC236}">
                  <a16:creationId xmlns:a16="http://schemas.microsoft.com/office/drawing/2014/main" id="{8DB330CE-6BEA-441E-8989-814A60089427}"/>
                </a:ext>
              </a:extLst>
            </p:cNvPr>
            <p:cNvSpPr/>
            <p:nvPr userDrawn="1"/>
          </p:nvSpPr>
          <p:spPr>
            <a:xfrm>
              <a:off x="188424" y="810886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19" name="Rechthoek 218">
              <a:extLst>
                <a:ext uri="{FF2B5EF4-FFF2-40B4-BE49-F238E27FC236}">
                  <a16:creationId xmlns:a16="http://schemas.microsoft.com/office/drawing/2014/main" id="{95061AD9-F5C2-40D5-BC0B-F3286DCA9A04}"/>
                </a:ext>
              </a:extLst>
            </p:cNvPr>
            <p:cNvSpPr/>
            <p:nvPr userDrawn="1"/>
          </p:nvSpPr>
          <p:spPr>
            <a:xfrm>
              <a:off x="472596" y="8108870"/>
              <a:ext cx="2322719" cy="38098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on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‘Apply to All’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apply the changes to every slide.</a:t>
              </a:r>
            </a:p>
          </p:txBody>
        </p:sp>
        <p:grpSp>
          <p:nvGrpSpPr>
            <p:cNvPr id="220" name="Groep 219">
              <a:extLst>
                <a:ext uri="{FF2B5EF4-FFF2-40B4-BE49-F238E27FC236}">
                  <a16:creationId xmlns:a16="http://schemas.microsoft.com/office/drawing/2014/main" id="{BAEFE650-F172-4C3D-8AEF-048F3BED5CE9}"/>
                </a:ext>
              </a:extLst>
            </p:cNvPr>
            <p:cNvGrpSpPr/>
            <p:nvPr userDrawn="1"/>
          </p:nvGrpSpPr>
          <p:grpSpPr>
            <a:xfrm>
              <a:off x="2939884" y="7739834"/>
              <a:ext cx="681133" cy="750023"/>
              <a:chOff x="-910573" y="4987990"/>
              <a:chExt cx="681133" cy="750023"/>
            </a:xfrm>
          </p:grpSpPr>
          <p:grpSp>
            <p:nvGrpSpPr>
              <p:cNvPr id="225" name="Groep 224">
                <a:extLst>
                  <a:ext uri="{FF2B5EF4-FFF2-40B4-BE49-F238E27FC236}">
                    <a16:creationId xmlns:a16="http://schemas.microsoft.com/office/drawing/2014/main" id="{4BC9768A-F775-412E-8DA0-DAEE8A96AE57}"/>
                  </a:ext>
                </a:extLst>
              </p:cNvPr>
              <p:cNvGrpSpPr/>
              <p:nvPr userDrawn="1"/>
            </p:nvGrpSpPr>
            <p:grpSpPr>
              <a:xfrm>
                <a:off x="-713542" y="4987990"/>
                <a:ext cx="287071" cy="379107"/>
                <a:chOff x="-4050578" y="288410"/>
                <a:chExt cx="322125" cy="379107"/>
              </a:xfrm>
            </p:grpSpPr>
            <p:sp>
              <p:nvSpPr>
                <p:cNvPr id="291" name="Rechthoek met één afgeknipte en afgeronde hoek 47">
                  <a:extLst>
                    <a:ext uri="{FF2B5EF4-FFF2-40B4-BE49-F238E27FC236}">
                      <a16:creationId xmlns:a16="http://schemas.microsoft.com/office/drawing/2014/main" id="{46D37509-E5C8-4768-9A1C-B05CF2AABD6E}"/>
                    </a:ext>
                  </a:extLst>
                </p:cNvPr>
                <p:cNvSpPr/>
                <p:nvPr userDrawn="1"/>
              </p:nvSpPr>
              <p:spPr>
                <a:xfrm>
                  <a:off x="-4050578" y="288410"/>
                  <a:ext cx="322125" cy="379107"/>
                </a:xfrm>
                <a:prstGeom prst="snipRoundRect">
                  <a:avLst>
                    <a:gd name="adj1" fmla="val 0"/>
                    <a:gd name="adj2" fmla="val 33753"/>
                  </a:avLst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FFFFFF">
                      <a:lumMod val="65000"/>
                    </a:srgb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92" name="Rechthoekige driehoek 291">
                  <a:extLst>
                    <a:ext uri="{FF2B5EF4-FFF2-40B4-BE49-F238E27FC236}">
                      <a16:creationId xmlns:a16="http://schemas.microsoft.com/office/drawing/2014/main" id="{C604A10B-976A-45A2-B931-C8A2621804B5}"/>
                    </a:ext>
                  </a:extLst>
                </p:cNvPr>
                <p:cNvSpPr/>
                <p:nvPr userDrawn="1"/>
              </p:nvSpPr>
              <p:spPr>
                <a:xfrm>
                  <a:off x="-3833537" y="291656"/>
                  <a:ext cx="103133" cy="93757"/>
                </a:xfrm>
                <a:prstGeom prst="rtTriangle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FFFFFF">
                      <a:lumMod val="65000"/>
                    </a:srgb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93" name="Rechthoek 292">
                  <a:extLst>
                    <a:ext uri="{FF2B5EF4-FFF2-40B4-BE49-F238E27FC236}">
                      <a16:creationId xmlns:a16="http://schemas.microsoft.com/office/drawing/2014/main" id="{43B523C4-F237-4570-988F-CE834BE709D3}"/>
                    </a:ext>
                  </a:extLst>
                </p:cNvPr>
                <p:cNvSpPr/>
                <p:nvPr userDrawn="1"/>
              </p:nvSpPr>
              <p:spPr>
                <a:xfrm>
                  <a:off x="-4013673" y="314848"/>
                  <a:ext cx="140930" cy="70565"/>
                </a:xfrm>
                <a:prstGeom prst="rect">
                  <a:avLst/>
                </a:prstGeom>
                <a:solidFill>
                  <a:srgbClr val="EDC87E"/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94" name="Rechthoek 293">
                  <a:extLst>
                    <a:ext uri="{FF2B5EF4-FFF2-40B4-BE49-F238E27FC236}">
                      <a16:creationId xmlns:a16="http://schemas.microsoft.com/office/drawing/2014/main" id="{0E4FB7BB-4D3C-43D6-AE4B-B6F8F9CA7BF3}"/>
                    </a:ext>
                  </a:extLst>
                </p:cNvPr>
                <p:cNvSpPr/>
                <p:nvPr userDrawn="1"/>
              </p:nvSpPr>
              <p:spPr>
                <a:xfrm>
                  <a:off x="-4020379" y="586428"/>
                  <a:ext cx="261727" cy="61406"/>
                </a:xfrm>
                <a:prstGeom prst="rect">
                  <a:avLst/>
                </a:prstGeom>
                <a:solidFill>
                  <a:srgbClr val="EDC87E"/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R="0" lvl="0" indent="0" algn="ctr" defTabSz="914400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GB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290" name="Rechthoek 289">
                <a:extLst>
                  <a:ext uri="{FF2B5EF4-FFF2-40B4-BE49-F238E27FC236}">
                    <a16:creationId xmlns:a16="http://schemas.microsoft.com/office/drawing/2014/main" id="{47685D94-4A33-471D-9EA0-DE572EF307EE}"/>
                  </a:ext>
                </a:extLst>
              </p:cNvPr>
              <p:cNvSpPr/>
              <p:nvPr userDrawn="1"/>
            </p:nvSpPr>
            <p:spPr>
              <a:xfrm>
                <a:off x="-910573" y="5352063"/>
                <a:ext cx="681133" cy="385950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Header &amp; Footer</a:t>
                </a:r>
              </a:p>
            </p:txBody>
          </p:sp>
        </p:grpSp>
      </p:grpSp>
      <p:grpSp>
        <p:nvGrpSpPr>
          <p:cNvPr id="352" name="INSTRUCTION">
            <a:extLst>
              <a:ext uri="{FF2B5EF4-FFF2-40B4-BE49-F238E27FC236}">
                <a16:creationId xmlns:a16="http://schemas.microsoft.com/office/drawing/2014/main" id="{07DD7FAB-F77A-4A3D-A215-11556A5798F3}"/>
              </a:ext>
            </a:extLst>
          </p:cNvPr>
          <p:cNvGrpSpPr/>
          <p:nvPr userDrawn="1"/>
        </p:nvGrpSpPr>
        <p:grpSpPr>
          <a:xfrm>
            <a:off x="12377595" y="0"/>
            <a:ext cx="3593637" cy="6669007"/>
            <a:chOff x="-3786437" y="0"/>
            <a:chExt cx="3593637" cy="6669007"/>
          </a:xfrm>
        </p:grpSpPr>
        <p:sp>
          <p:nvSpPr>
            <p:cNvPr id="353" name="Rechthoek 352">
              <a:extLst>
                <a:ext uri="{FF2B5EF4-FFF2-40B4-BE49-F238E27FC236}">
                  <a16:creationId xmlns:a16="http://schemas.microsoft.com/office/drawing/2014/main" id="{A0846BA8-FF42-4C8F-A78D-8D9AEE2452B4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593677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an image</a:t>
              </a:r>
            </a:p>
          </p:txBody>
        </p:sp>
        <p:sp>
          <p:nvSpPr>
            <p:cNvPr id="354" name="Rechthoek 353">
              <a:extLst>
                <a:ext uri="{FF2B5EF4-FFF2-40B4-BE49-F238E27FC236}">
                  <a16:creationId xmlns:a16="http://schemas.microsoft.com/office/drawing/2014/main" id="{50AF4D1F-B992-481A-9773-356F0381A20C}"/>
                </a:ext>
              </a:extLst>
            </p:cNvPr>
            <p:cNvSpPr/>
            <p:nvPr userDrawn="1"/>
          </p:nvSpPr>
          <p:spPr>
            <a:xfrm>
              <a:off x="-3786437" y="5841007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en-GB" sz="1200" b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sp>
          <p:nvSpPr>
            <p:cNvPr id="355" name="Ovaal 354">
              <a:extLst>
                <a:ext uri="{FF2B5EF4-FFF2-40B4-BE49-F238E27FC236}">
                  <a16:creationId xmlns:a16="http://schemas.microsoft.com/office/drawing/2014/main" id="{A60D5579-EF17-4829-9409-6BE12AECEBA2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356" name="Rechthoek 355">
              <a:extLst>
                <a:ext uri="{FF2B5EF4-FFF2-40B4-BE49-F238E27FC236}">
                  <a16:creationId xmlns:a16="http://schemas.microsoft.com/office/drawing/2014/main" id="{5687E4AB-C949-46EF-9B0A-2B318F4E860B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image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image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357" name="Groep 356">
              <a:extLst>
                <a:ext uri="{FF2B5EF4-FFF2-40B4-BE49-F238E27FC236}">
                  <a16:creationId xmlns:a16="http://schemas.microsoft.com/office/drawing/2014/main" id="{462392F2-9EFA-4CCE-B0E3-64575362BC19}"/>
                </a:ext>
              </a:extLst>
            </p:cNvPr>
            <p:cNvGrpSpPr/>
            <p:nvPr userDrawn="1"/>
          </p:nvGrpSpPr>
          <p:grpSpPr>
            <a:xfrm>
              <a:off x="-3316179" y="1231351"/>
              <a:ext cx="294789" cy="318834"/>
              <a:chOff x="14466489" y="1001522"/>
              <a:chExt cx="290627" cy="314333"/>
            </a:xfrm>
          </p:grpSpPr>
          <p:sp>
            <p:nvSpPr>
              <p:cNvPr id="411" name="Rechthoek 410">
                <a:extLst>
                  <a:ext uri="{FF2B5EF4-FFF2-40B4-BE49-F238E27FC236}">
                    <a16:creationId xmlns:a16="http://schemas.microsoft.com/office/drawing/2014/main" id="{E56FAFE5-47E6-4581-AF09-CFC478C89D08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412" name="Ovaal 411">
                <a:extLst>
                  <a:ext uri="{FF2B5EF4-FFF2-40B4-BE49-F238E27FC236}">
                    <a16:creationId xmlns:a16="http://schemas.microsoft.com/office/drawing/2014/main" id="{A95329D8-7982-43C5-B600-495072702562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413" name="Vrije vorm: vorm 412">
                <a:extLst>
                  <a:ext uri="{FF2B5EF4-FFF2-40B4-BE49-F238E27FC236}">
                    <a16:creationId xmlns:a16="http://schemas.microsoft.com/office/drawing/2014/main" id="{18646204-ED96-4C64-B7B5-CADF6FEFF399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414" name="Rechthoek: afgeronde hoeken 413">
                <a:extLst>
                  <a:ext uri="{FF2B5EF4-FFF2-40B4-BE49-F238E27FC236}">
                    <a16:creationId xmlns:a16="http://schemas.microsoft.com/office/drawing/2014/main" id="{D51E84E2-9373-4D6E-97BB-651838368A9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415" name="Rechte verbindingslijn 414">
                <a:extLst>
                  <a:ext uri="{FF2B5EF4-FFF2-40B4-BE49-F238E27FC236}">
                    <a16:creationId xmlns:a16="http://schemas.microsoft.com/office/drawing/2014/main" id="{6B950A02-82B6-4C7C-84B6-44D16EB4B15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16" name="Rechte verbindingslijn 415">
                <a:extLst>
                  <a:ext uri="{FF2B5EF4-FFF2-40B4-BE49-F238E27FC236}">
                    <a16:creationId xmlns:a16="http://schemas.microsoft.com/office/drawing/2014/main" id="{F4F5B431-B1FF-47CC-8507-42D19687CDB5}"/>
                  </a:ext>
                </a:extLst>
              </p:cNvPr>
              <p:cNvCxnSpPr>
                <a:cxnSpLocks/>
                <a:stCxn id="414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358" name="Ovaal 357">
              <a:extLst>
                <a:ext uri="{FF2B5EF4-FFF2-40B4-BE49-F238E27FC236}">
                  <a16:creationId xmlns:a16="http://schemas.microsoft.com/office/drawing/2014/main" id="{930A2AA4-CB61-4C43-ABD2-6E0FF6DDD434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359" name="Rechthoek 358">
              <a:extLst>
                <a:ext uri="{FF2B5EF4-FFF2-40B4-BE49-F238E27FC236}">
                  <a16:creationId xmlns:a16="http://schemas.microsoft.com/office/drawing/2014/main" id="{66989991-45A9-4FE7-A779-C40D23656E38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image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360" name="Groep 359">
              <a:extLst>
                <a:ext uri="{FF2B5EF4-FFF2-40B4-BE49-F238E27FC236}">
                  <a16:creationId xmlns:a16="http://schemas.microsoft.com/office/drawing/2014/main" id="{D40C3744-8573-4E73-ADDF-A347BF13A5CC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408" name="Rechthoek 407">
                <a:extLst>
                  <a:ext uri="{FF2B5EF4-FFF2-40B4-BE49-F238E27FC236}">
                    <a16:creationId xmlns:a16="http://schemas.microsoft.com/office/drawing/2014/main" id="{DD57224A-8AB8-49C4-9FD7-CD7948A65294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409" name="Rechte verbindingslijn 408">
                <a:extLst>
                  <a:ext uri="{FF2B5EF4-FFF2-40B4-BE49-F238E27FC236}">
                    <a16:creationId xmlns:a16="http://schemas.microsoft.com/office/drawing/2014/main" id="{71F3618F-6057-4D95-92F0-7A23FCC5F380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410" name="Gelijkbenige driehoek 409">
                <a:extLst>
                  <a:ext uri="{FF2B5EF4-FFF2-40B4-BE49-F238E27FC236}">
                    <a16:creationId xmlns:a16="http://schemas.microsoft.com/office/drawing/2014/main" id="{ED8F2300-B2F8-4C97-AE80-001EB709CC7D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9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361" name="Ovaal 360">
              <a:extLst>
                <a:ext uri="{FF2B5EF4-FFF2-40B4-BE49-F238E27FC236}">
                  <a16:creationId xmlns:a16="http://schemas.microsoft.com/office/drawing/2014/main" id="{7DA3A3A8-2EF7-4807-9860-A3644444B61A}"/>
                </a:ext>
              </a:extLst>
            </p:cNvPr>
            <p:cNvSpPr/>
            <p:nvPr userDrawn="1"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362" name="Rechthoek 361">
              <a:extLst>
                <a:ext uri="{FF2B5EF4-FFF2-40B4-BE49-F238E27FC236}">
                  <a16:creationId xmlns:a16="http://schemas.microsoft.com/office/drawing/2014/main" id="{01BF7E55-26D1-4F61-9A42-BDB2D718677A}"/>
                </a:ext>
              </a:extLst>
            </p:cNvPr>
            <p:cNvSpPr/>
            <p:nvPr userDrawn="1"/>
          </p:nvSpPr>
          <p:spPr>
            <a:xfrm>
              <a:off x="-3319416" y="2553360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with the right mouse button on the thumbnail display of the slide on the left side 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of the screen and choose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‘Reset slide’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364" name="Ovaal 363">
              <a:extLst>
                <a:ext uri="{FF2B5EF4-FFF2-40B4-BE49-F238E27FC236}">
                  <a16:creationId xmlns:a16="http://schemas.microsoft.com/office/drawing/2014/main" id="{3618B2DF-068A-4E9E-A37F-959C1389406E}"/>
                </a:ext>
              </a:extLst>
            </p:cNvPr>
            <p:cNvSpPr/>
            <p:nvPr userDrawn="1"/>
          </p:nvSpPr>
          <p:spPr>
            <a:xfrm>
              <a:off x="-3603587" y="414578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365" name="Rechthoek 364">
              <a:extLst>
                <a:ext uri="{FF2B5EF4-FFF2-40B4-BE49-F238E27FC236}">
                  <a16:creationId xmlns:a16="http://schemas.microsoft.com/office/drawing/2014/main" id="{7BFCD8AE-1FD0-432C-B641-6858630B5A86}"/>
                </a:ext>
              </a:extLst>
            </p:cNvPr>
            <p:cNvSpPr/>
            <p:nvPr userDrawn="1"/>
          </p:nvSpPr>
          <p:spPr>
            <a:xfrm>
              <a:off x="-3319415" y="4145790"/>
              <a:ext cx="2944682" cy="7947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image, go to the tab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image itself with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image frame with the brackets.</a:t>
              </a:r>
            </a:p>
          </p:txBody>
        </p:sp>
        <p:grpSp>
          <p:nvGrpSpPr>
            <p:cNvPr id="366" name="Groep 365">
              <a:extLst>
                <a:ext uri="{FF2B5EF4-FFF2-40B4-BE49-F238E27FC236}">
                  <a16:creationId xmlns:a16="http://schemas.microsoft.com/office/drawing/2014/main" id="{B738F4C1-F8B8-44BE-B3BC-53DF3CD043C5}"/>
                </a:ext>
              </a:extLst>
            </p:cNvPr>
            <p:cNvGrpSpPr/>
            <p:nvPr userDrawn="1"/>
          </p:nvGrpSpPr>
          <p:grpSpPr>
            <a:xfrm>
              <a:off x="-3449237" y="5047414"/>
              <a:ext cx="622283" cy="612919"/>
              <a:chOff x="12617641" y="3403239"/>
              <a:chExt cx="752963" cy="741634"/>
            </a:xfrm>
          </p:grpSpPr>
          <p:grpSp>
            <p:nvGrpSpPr>
              <p:cNvPr id="390" name="Groep 389">
                <a:extLst>
                  <a:ext uri="{FF2B5EF4-FFF2-40B4-BE49-F238E27FC236}">
                    <a16:creationId xmlns:a16="http://schemas.microsoft.com/office/drawing/2014/main" id="{FB4C1E7D-AA5A-4F5B-9AD8-B0EAA58CC49F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393" name="Groep 392">
                  <a:extLst>
                    <a:ext uri="{FF2B5EF4-FFF2-40B4-BE49-F238E27FC236}">
                      <a16:creationId xmlns:a16="http://schemas.microsoft.com/office/drawing/2014/main" id="{E7BFDAC3-C634-4A80-9FD5-92EB45826B97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400" name="Groep 399">
                    <a:extLst>
                      <a:ext uri="{FF2B5EF4-FFF2-40B4-BE49-F238E27FC236}">
                        <a16:creationId xmlns:a16="http://schemas.microsoft.com/office/drawing/2014/main" id="{30B0F96F-7912-4F08-AC88-B506D858FD1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403" name="Rechthoek 402">
                      <a:extLst>
                        <a:ext uri="{FF2B5EF4-FFF2-40B4-BE49-F238E27FC236}">
                          <a16:creationId xmlns:a16="http://schemas.microsoft.com/office/drawing/2014/main" id="{0F58F222-A51F-4376-89B0-2050E4CB408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404" name="Rechthoek 403">
                      <a:extLst>
                        <a:ext uri="{FF2B5EF4-FFF2-40B4-BE49-F238E27FC236}">
                          <a16:creationId xmlns:a16="http://schemas.microsoft.com/office/drawing/2014/main" id="{B4AFBFC7-1E22-4236-BE47-256711D8CF31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405" name="Ovaal 404">
                      <a:extLst>
                        <a:ext uri="{FF2B5EF4-FFF2-40B4-BE49-F238E27FC236}">
                          <a16:creationId xmlns:a16="http://schemas.microsoft.com/office/drawing/2014/main" id="{F3FE8158-39E0-47B7-95F6-CAB40E4C5AA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401" name="Afbeelding 400">
                    <a:extLst>
                      <a:ext uri="{FF2B5EF4-FFF2-40B4-BE49-F238E27FC236}">
                        <a16:creationId xmlns:a16="http://schemas.microsoft.com/office/drawing/2014/main" id="{7021EA23-0A86-45D5-8529-13EE11015B66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402" name="Afbeelding 401">
                    <a:extLst>
                      <a:ext uri="{FF2B5EF4-FFF2-40B4-BE49-F238E27FC236}">
                        <a16:creationId xmlns:a16="http://schemas.microsoft.com/office/drawing/2014/main" id="{DE68956A-A559-46E2-8F10-0799BC04CC1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394" name="Groep 393">
                  <a:extLst>
                    <a:ext uri="{FF2B5EF4-FFF2-40B4-BE49-F238E27FC236}">
                      <a16:creationId xmlns:a16="http://schemas.microsoft.com/office/drawing/2014/main" id="{69AF130A-E796-412F-9D33-6D9659CB4D0C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398" name="Rechthoek 397">
                    <a:extLst>
                      <a:ext uri="{FF2B5EF4-FFF2-40B4-BE49-F238E27FC236}">
                        <a16:creationId xmlns:a16="http://schemas.microsoft.com/office/drawing/2014/main" id="{850C55E7-3F5A-44E3-B036-BB52BA3DD5F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99" name="Rechthoek 398">
                    <a:extLst>
                      <a:ext uri="{FF2B5EF4-FFF2-40B4-BE49-F238E27FC236}">
                        <a16:creationId xmlns:a16="http://schemas.microsoft.com/office/drawing/2014/main" id="{F3845187-9B9E-4B0B-90D9-17D5456C107C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395" name="Groep 394">
                  <a:extLst>
                    <a:ext uri="{FF2B5EF4-FFF2-40B4-BE49-F238E27FC236}">
                      <a16:creationId xmlns:a16="http://schemas.microsoft.com/office/drawing/2014/main" id="{896AED8E-6D24-4F3F-B810-CBF181C0269D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396" name="Rechthoek 395">
                    <a:extLst>
                      <a:ext uri="{FF2B5EF4-FFF2-40B4-BE49-F238E27FC236}">
                        <a16:creationId xmlns:a16="http://schemas.microsoft.com/office/drawing/2014/main" id="{863E84E1-F3B0-46A8-853E-890E3DDE74F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97" name="Rechthoek 396">
                    <a:extLst>
                      <a:ext uri="{FF2B5EF4-FFF2-40B4-BE49-F238E27FC236}">
                        <a16:creationId xmlns:a16="http://schemas.microsoft.com/office/drawing/2014/main" id="{3899249D-0278-4ED4-AEA5-9C4499E9E58B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391" name="Rechthoek 390">
                <a:extLst>
                  <a:ext uri="{FF2B5EF4-FFF2-40B4-BE49-F238E27FC236}">
                    <a16:creationId xmlns:a16="http://schemas.microsoft.com/office/drawing/2014/main" id="{A826C234-7A60-474B-8A3D-1331F2C1BE41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392" name="Gelijkbenige driehoek 391">
                <a:extLst>
                  <a:ext uri="{FF2B5EF4-FFF2-40B4-BE49-F238E27FC236}">
                    <a16:creationId xmlns:a16="http://schemas.microsoft.com/office/drawing/2014/main" id="{A7EE025F-40FF-450B-A984-AC5A85FEFF23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367" name="Rechthoek 366">
              <a:extLst>
                <a:ext uri="{FF2B5EF4-FFF2-40B4-BE49-F238E27FC236}">
                  <a16:creationId xmlns:a16="http://schemas.microsoft.com/office/drawing/2014/main" id="{4204D625-37C7-4A0A-8AD7-436806AB558F}"/>
                </a:ext>
              </a:extLst>
            </p:cNvPr>
            <p:cNvSpPr/>
            <p:nvPr userDrawn="1"/>
          </p:nvSpPr>
          <p:spPr>
            <a:xfrm>
              <a:off x="-3316836" y="3119689"/>
              <a:ext cx="1239216" cy="719917"/>
            </a:xfrm>
            <a:prstGeom prst="rect">
              <a:avLst/>
            </a:prstGeom>
            <a:blipFill>
              <a:blip r:embed="rId6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sz="1000" b="0" i="1" noProof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368" name="Groep 367">
              <a:extLst>
                <a:ext uri="{FF2B5EF4-FFF2-40B4-BE49-F238E27FC236}">
                  <a16:creationId xmlns:a16="http://schemas.microsoft.com/office/drawing/2014/main" id="{0871FB3F-5BA7-4A36-B13C-66A48D5DF77C}"/>
                </a:ext>
              </a:extLst>
            </p:cNvPr>
            <p:cNvGrpSpPr/>
            <p:nvPr userDrawn="1"/>
          </p:nvGrpSpPr>
          <p:grpSpPr>
            <a:xfrm>
              <a:off x="-2485819" y="3399207"/>
              <a:ext cx="1222990" cy="563933"/>
              <a:chOff x="-2485819" y="3399207"/>
              <a:chExt cx="1222990" cy="563933"/>
            </a:xfrm>
          </p:grpSpPr>
          <p:sp>
            <p:nvSpPr>
              <p:cNvPr id="369" name="Rechthoek 368">
                <a:extLst>
                  <a:ext uri="{FF2B5EF4-FFF2-40B4-BE49-F238E27FC236}">
                    <a16:creationId xmlns:a16="http://schemas.microsoft.com/office/drawing/2014/main" id="{EF5BDC5D-F4DF-4A8D-A6D7-0F8F84FB85C3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70" name="Rechthoek 369">
                <a:extLst>
                  <a:ext uri="{FF2B5EF4-FFF2-40B4-BE49-F238E27FC236}">
                    <a16:creationId xmlns:a16="http://schemas.microsoft.com/office/drawing/2014/main" id="{4D86F418-D58D-490D-805E-A330821FF94C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71" name="Groep 370">
                <a:extLst>
                  <a:ext uri="{FF2B5EF4-FFF2-40B4-BE49-F238E27FC236}">
                    <a16:creationId xmlns:a16="http://schemas.microsoft.com/office/drawing/2014/main" id="{66430662-1AA0-4BAA-8AC6-FEF32C5E701B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384" name="Rechthoek: afgeronde hoeken 383">
                  <a:extLst>
                    <a:ext uri="{FF2B5EF4-FFF2-40B4-BE49-F238E27FC236}">
                      <a16:creationId xmlns:a16="http://schemas.microsoft.com/office/drawing/2014/main" id="{4D0D10BB-5811-464F-8E29-BF4BE9E4F58C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8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85" name="Rechthoek 384">
                  <a:extLst>
                    <a:ext uri="{FF2B5EF4-FFF2-40B4-BE49-F238E27FC236}">
                      <a16:creationId xmlns:a16="http://schemas.microsoft.com/office/drawing/2014/main" id="{C9300A90-05C6-4819-8C63-3445CA17BD6E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86" name="Rechthoek 385">
                  <a:extLst>
                    <a:ext uri="{FF2B5EF4-FFF2-40B4-BE49-F238E27FC236}">
                      <a16:creationId xmlns:a16="http://schemas.microsoft.com/office/drawing/2014/main" id="{43633A05-94ED-4467-863F-C3A35BAA54EA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87" name="Rechthoek 386">
                  <a:extLst>
                    <a:ext uri="{FF2B5EF4-FFF2-40B4-BE49-F238E27FC236}">
                      <a16:creationId xmlns:a16="http://schemas.microsoft.com/office/drawing/2014/main" id="{3DC6E0D0-1980-4AE8-B779-F27FC801BCF0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88" name="Rechthoek 387">
                  <a:extLst>
                    <a:ext uri="{FF2B5EF4-FFF2-40B4-BE49-F238E27FC236}">
                      <a16:creationId xmlns:a16="http://schemas.microsoft.com/office/drawing/2014/main" id="{886B3015-805C-4EA9-9337-C7A09488C72F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89" name="Rechthoek 388">
                  <a:extLst>
                    <a:ext uri="{FF2B5EF4-FFF2-40B4-BE49-F238E27FC236}">
                      <a16:creationId xmlns:a16="http://schemas.microsoft.com/office/drawing/2014/main" id="{16E8938B-CF47-4EEB-BD2E-025E8439202C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72" name="Groep 371">
                <a:extLst>
                  <a:ext uri="{FF2B5EF4-FFF2-40B4-BE49-F238E27FC236}">
                    <a16:creationId xmlns:a16="http://schemas.microsoft.com/office/drawing/2014/main" id="{9F11CFC7-2207-474D-8051-A112F6208580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76" name="Groep 375">
                  <a:extLst>
                    <a:ext uri="{FF2B5EF4-FFF2-40B4-BE49-F238E27FC236}">
                      <a16:creationId xmlns:a16="http://schemas.microsoft.com/office/drawing/2014/main" id="{B604322E-4714-4018-9FFE-0EDC22444AE0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378" name="Rechthoek: afgeronde hoeken 377">
                    <a:extLst>
                      <a:ext uri="{FF2B5EF4-FFF2-40B4-BE49-F238E27FC236}">
                        <a16:creationId xmlns:a16="http://schemas.microsoft.com/office/drawing/2014/main" id="{7643DD47-7C53-4856-AF17-A11B5CCA109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en-GB" sz="800" b="0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79" name="Rechthoek 378">
                    <a:extLst>
                      <a:ext uri="{FF2B5EF4-FFF2-40B4-BE49-F238E27FC236}">
                        <a16:creationId xmlns:a16="http://schemas.microsoft.com/office/drawing/2014/main" id="{C4C974FE-DA88-4480-9A65-B2913D6D4A7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80" name="Rechthoek 379">
                    <a:extLst>
                      <a:ext uri="{FF2B5EF4-FFF2-40B4-BE49-F238E27FC236}">
                        <a16:creationId xmlns:a16="http://schemas.microsoft.com/office/drawing/2014/main" id="{CF53C98F-A6D6-446E-B9C4-4B41B1D7A0B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81" name="Rechthoek 380">
                    <a:extLst>
                      <a:ext uri="{FF2B5EF4-FFF2-40B4-BE49-F238E27FC236}">
                        <a16:creationId xmlns:a16="http://schemas.microsoft.com/office/drawing/2014/main" id="{0438F8BB-8D4C-494A-BA41-9D85D56409C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82" name="Rechthoek 381">
                    <a:extLst>
                      <a:ext uri="{FF2B5EF4-FFF2-40B4-BE49-F238E27FC236}">
                        <a16:creationId xmlns:a16="http://schemas.microsoft.com/office/drawing/2014/main" id="{E174B2B2-5C65-4EFA-A7DF-8FAC94E7C59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83" name="Rechthoek 382">
                    <a:extLst>
                      <a:ext uri="{FF2B5EF4-FFF2-40B4-BE49-F238E27FC236}">
                        <a16:creationId xmlns:a16="http://schemas.microsoft.com/office/drawing/2014/main" id="{9C0B039E-DC78-4DC7-BE8C-391CDD74DB3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sp>
              <p:nvSpPr>
                <p:cNvPr id="377" name="Boog 376">
                  <a:extLst>
                    <a:ext uri="{FF2B5EF4-FFF2-40B4-BE49-F238E27FC236}">
                      <a16:creationId xmlns:a16="http://schemas.microsoft.com/office/drawing/2014/main" id="{7DB43AC2-27F5-4DE1-9809-4860E4D89440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en-GB" sz="24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373" name="Tekstvak 372">
                <a:extLst>
                  <a:ext uri="{FF2B5EF4-FFF2-40B4-BE49-F238E27FC236}">
                    <a16:creationId xmlns:a16="http://schemas.microsoft.com/office/drawing/2014/main" id="{3DF831C2-7E4E-408E-9405-9FDCDFA18D8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Layout</a:t>
                </a:r>
              </a:p>
            </p:txBody>
          </p:sp>
          <p:sp>
            <p:nvSpPr>
              <p:cNvPr id="374" name="Tekstvak 373">
                <a:extLst>
                  <a:ext uri="{FF2B5EF4-FFF2-40B4-BE49-F238E27FC236}">
                    <a16:creationId xmlns:a16="http://schemas.microsoft.com/office/drawing/2014/main" id="{57778AEF-A1CB-4D8F-9F36-558722D32297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Reset slide</a:t>
                </a:r>
              </a:p>
            </p:txBody>
          </p:sp>
          <p:sp>
            <p:nvSpPr>
              <p:cNvPr id="375" name="Vrije vorm: vorm 374">
                <a:extLst>
                  <a:ext uri="{FF2B5EF4-FFF2-40B4-BE49-F238E27FC236}">
                    <a16:creationId xmlns:a16="http://schemas.microsoft.com/office/drawing/2014/main" id="{1903E339-1BDA-4BCD-8BA9-33B509CF5E77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210" name="INSTRUCTION">
            <a:extLst>
              <a:ext uri="{FF2B5EF4-FFF2-40B4-BE49-F238E27FC236}">
                <a16:creationId xmlns:a16="http://schemas.microsoft.com/office/drawing/2014/main" id="{B2F19BB3-E335-4AA1-8180-4D25C2EAE13A}"/>
              </a:ext>
            </a:extLst>
          </p:cNvPr>
          <p:cNvGrpSpPr/>
          <p:nvPr userDrawn="1"/>
        </p:nvGrpSpPr>
        <p:grpSpPr>
          <a:xfrm>
            <a:off x="-3774459" y="1717451"/>
            <a:ext cx="3593637" cy="6582443"/>
            <a:chOff x="-3786437" y="1"/>
            <a:chExt cx="3593637" cy="6582443"/>
          </a:xfrm>
        </p:grpSpPr>
        <p:sp>
          <p:nvSpPr>
            <p:cNvPr id="211" name="Rechthoek 210">
              <a:extLst>
                <a:ext uri="{FF2B5EF4-FFF2-40B4-BE49-F238E27FC236}">
                  <a16:creationId xmlns:a16="http://schemas.microsoft.com/office/drawing/2014/main" id="{9B2E9A28-6941-4E0C-9A80-B5A635E70C2D}"/>
                </a:ext>
              </a:extLst>
            </p:cNvPr>
            <p:cNvSpPr/>
            <p:nvPr userDrawn="1"/>
          </p:nvSpPr>
          <p:spPr>
            <a:xfrm>
              <a:off x="-3786165" y="1"/>
              <a:ext cx="3593091" cy="5854890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 logo</a:t>
              </a:r>
            </a:p>
          </p:txBody>
        </p:sp>
        <p:sp>
          <p:nvSpPr>
            <p:cNvPr id="212" name="Rechthoek 211">
              <a:extLst>
                <a:ext uri="{FF2B5EF4-FFF2-40B4-BE49-F238E27FC236}">
                  <a16:creationId xmlns:a16="http://schemas.microsoft.com/office/drawing/2014/main" id="{4D71FDE4-06D2-4634-B4FC-57C7891F83B7}"/>
                </a:ext>
              </a:extLst>
            </p:cNvPr>
            <p:cNvSpPr/>
            <p:nvPr userDrawn="1"/>
          </p:nvSpPr>
          <p:spPr>
            <a:xfrm>
              <a:off x="-3786437" y="5754444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en-GB" sz="1200" b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sp>
          <p:nvSpPr>
            <p:cNvPr id="213" name="Ovaal 212">
              <a:extLst>
                <a:ext uri="{FF2B5EF4-FFF2-40B4-BE49-F238E27FC236}">
                  <a16:creationId xmlns:a16="http://schemas.microsoft.com/office/drawing/2014/main" id="{6CEE4E4F-21DB-4788-8310-C04F3482578D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14" name="Rechthoek 213">
              <a:extLst>
                <a:ext uri="{FF2B5EF4-FFF2-40B4-BE49-F238E27FC236}">
                  <a16:creationId xmlns:a16="http://schemas.microsoft.com/office/drawing/2014/main" id="{7B4F119D-1B25-4F2D-90E5-7DD18ADE6AE8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logo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logo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215" name="Groep 214">
              <a:extLst>
                <a:ext uri="{FF2B5EF4-FFF2-40B4-BE49-F238E27FC236}">
                  <a16:creationId xmlns:a16="http://schemas.microsoft.com/office/drawing/2014/main" id="{0C830AED-73BF-4E81-9661-B7E49682EB82}"/>
                </a:ext>
              </a:extLst>
            </p:cNvPr>
            <p:cNvGrpSpPr/>
            <p:nvPr userDrawn="1"/>
          </p:nvGrpSpPr>
          <p:grpSpPr>
            <a:xfrm>
              <a:off x="-3316179" y="1231351"/>
              <a:ext cx="294789" cy="318834"/>
              <a:chOff x="14466489" y="1001522"/>
              <a:chExt cx="290627" cy="314333"/>
            </a:xfrm>
          </p:grpSpPr>
          <p:sp>
            <p:nvSpPr>
              <p:cNvPr id="265" name="Rechthoek 264">
                <a:extLst>
                  <a:ext uri="{FF2B5EF4-FFF2-40B4-BE49-F238E27FC236}">
                    <a16:creationId xmlns:a16="http://schemas.microsoft.com/office/drawing/2014/main" id="{83FCEF0A-5504-48F5-8EE5-070F27EF8B57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66" name="Ovaal 265">
                <a:extLst>
                  <a:ext uri="{FF2B5EF4-FFF2-40B4-BE49-F238E27FC236}">
                    <a16:creationId xmlns:a16="http://schemas.microsoft.com/office/drawing/2014/main" id="{45B24060-031B-4AD1-9B64-B730199A29AC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67" name="Vrije vorm: vorm 266">
                <a:extLst>
                  <a:ext uri="{FF2B5EF4-FFF2-40B4-BE49-F238E27FC236}">
                    <a16:creationId xmlns:a16="http://schemas.microsoft.com/office/drawing/2014/main" id="{024B3953-D485-417F-BF9F-3C7D2B2A279E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68" name="Rechthoek: afgeronde hoeken 267">
                <a:extLst>
                  <a:ext uri="{FF2B5EF4-FFF2-40B4-BE49-F238E27FC236}">
                    <a16:creationId xmlns:a16="http://schemas.microsoft.com/office/drawing/2014/main" id="{09AB4E66-E4C9-4079-8909-C1AFF15B61C3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269" name="Rechte verbindingslijn 268">
                <a:extLst>
                  <a:ext uri="{FF2B5EF4-FFF2-40B4-BE49-F238E27FC236}">
                    <a16:creationId xmlns:a16="http://schemas.microsoft.com/office/drawing/2014/main" id="{AE65C3C1-9DB0-40E0-8F1B-F69DC9DB902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70" name="Rechte verbindingslijn 269">
                <a:extLst>
                  <a:ext uri="{FF2B5EF4-FFF2-40B4-BE49-F238E27FC236}">
                    <a16:creationId xmlns:a16="http://schemas.microsoft.com/office/drawing/2014/main" id="{93E8DEC6-6DCB-42D8-8022-D1A12AC5D4EF}"/>
                  </a:ext>
                </a:extLst>
              </p:cNvPr>
              <p:cNvCxnSpPr>
                <a:cxnSpLocks/>
                <a:stCxn id="268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216" name="Ovaal 215">
              <a:extLst>
                <a:ext uri="{FF2B5EF4-FFF2-40B4-BE49-F238E27FC236}">
                  <a16:creationId xmlns:a16="http://schemas.microsoft.com/office/drawing/2014/main" id="{429BA46F-DB11-46A9-B1B0-36B72A778428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17" name="Rechthoek 216">
              <a:extLst>
                <a:ext uri="{FF2B5EF4-FFF2-40B4-BE49-F238E27FC236}">
                  <a16:creationId xmlns:a16="http://schemas.microsoft.com/office/drawing/2014/main" id="{DAED5808-99C0-46B3-8B1A-052EF40E7474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logo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218" name="Groep 217">
              <a:extLst>
                <a:ext uri="{FF2B5EF4-FFF2-40B4-BE49-F238E27FC236}">
                  <a16:creationId xmlns:a16="http://schemas.microsoft.com/office/drawing/2014/main" id="{FA835C3F-8E7B-44FB-BBF8-47AE5D738F8F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262" name="Rechthoek 261">
                <a:extLst>
                  <a:ext uri="{FF2B5EF4-FFF2-40B4-BE49-F238E27FC236}">
                    <a16:creationId xmlns:a16="http://schemas.microsoft.com/office/drawing/2014/main" id="{8E8E192D-C0D0-4FA0-AA0E-A6BBD5EA351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263" name="Rechte verbindingslijn 262">
                <a:extLst>
                  <a:ext uri="{FF2B5EF4-FFF2-40B4-BE49-F238E27FC236}">
                    <a16:creationId xmlns:a16="http://schemas.microsoft.com/office/drawing/2014/main" id="{0CA248EB-8169-4E1B-A4A1-A6FA0EFFFF2F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264" name="Gelijkbenige driehoek 263">
                <a:extLst>
                  <a:ext uri="{FF2B5EF4-FFF2-40B4-BE49-F238E27FC236}">
                    <a16:creationId xmlns:a16="http://schemas.microsoft.com/office/drawing/2014/main" id="{CCECA244-59EC-4837-98A2-E31FF009BE3E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9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21" name="Ovaal 220">
              <a:extLst>
                <a:ext uri="{FF2B5EF4-FFF2-40B4-BE49-F238E27FC236}">
                  <a16:creationId xmlns:a16="http://schemas.microsoft.com/office/drawing/2014/main" id="{64837402-F119-4FE5-B67E-23977147FBC7}"/>
                </a:ext>
              </a:extLst>
            </p:cNvPr>
            <p:cNvSpPr/>
            <p:nvPr userDrawn="1"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22" name="Rechthoek 221">
              <a:extLst>
                <a:ext uri="{FF2B5EF4-FFF2-40B4-BE49-F238E27FC236}">
                  <a16:creationId xmlns:a16="http://schemas.microsoft.com/office/drawing/2014/main" id="{F649DE14-2916-4B90-A5F9-876676849E4D}"/>
                </a:ext>
              </a:extLst>
            </p:cNvPr>
            <p:cNvSpPr/>
            <p:nvPr userDrawn="1"/>
          </p:nvSpPr>
          <p:spPr>
            <a:xfrm>
              <a:off x="-3319415" y="2553360"/>
              <a:ext cx="2944682" cy="79034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logo, go to the tab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logo itself with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logo frame with the brackets.</a:t>
              </a:r>
            </a:p>
          </p:txBody>
        </p:sp>
        <p:grpSp>
          <p:nvGrpSpPr>
            <p:cNvPr id="223" name="Groep 222">
              <a:extLst>
                <a:ext uri="{FF2B5EF4-FFF2-40B4-BE49-F238E27FC236}">
                  <a16:creationId xmlns:a16="http://schemas.microsoft.com/office/drawing/2014/main" id="{46118CE5-F655-41D5-A1AE-D5731BA1ACC5}"/>
                </a:ext>
              </a:extLst>
            </p:cNvPr>
            <p:cNvGrpSpPr/>
            <p:nvPr userDrawn="1"/>
          </p:nvGrpSpPr>
          <p:grpSpPr>
            <a:xfrm>
              <a:off x="-3441613" y="3457758"/>
              <a:ext cx="622283" cy="612920"/>
              <a:chOff x="12617641" y="3403239"/>
              <a:chExt cx="752963" cy="741634"/>
            </a:xfrm>
          </p:grpSpPr>
          <p:grpSp>
            <p:nvGrpSpPr>
              <p:cNvPr id="246" name="Groep 245">
                <a:extLst>
                  <a:ext uri="{FF2B5EF4-FFF2-40B4-BE49-F238E27FC236}">
                    <a16:creationId xmlns:a16="http://schemas.microsoft.com/office/drawing/2014/main" id="{CCCCBE9E-73B5-4D13-865D-EDAA8C1EBD54}"/>
                  </a:ext>
                </a:extLst>
              </p:cNvPr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249" name="Groep 248">
                  <a:extLst>
                    <a:ext uri="{FF2B5EF4-FFF2-40B4-BE49-F238E27FC236}">
                      <a16:creationId xmlns:a16="http://schemas.microsoft.com/office/drawing/2014/main" id="{C8FF4C0B-C583-4C5E-91BE-1EBA66DD6D5F}"/>
                    </a:ext>
                  </a:extLst>
                </p:cNvPr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256" name="Groep 255">
                    <a:extLst>
                      <a:ext uri="{FF2B5EF4-FFF2-40B4-BE49-F238E27FC236}">
                        <a16:creationId xmlns:a16="http://schemas.microsoft.com/office/drawing/2014/main" id="{E1B49044-7609-4CAF-8185-498C86071FB7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259" name="Rechthoek 258">
                      <a:extLst>
                        <a:ext uri="{FF2B5EF4-FFF2-40B4-BE49-F238E27FC236}">
                          <a16:creationId xmlns:a16="http://schemas.microsoft.com/office/drawing/2014/main" id="{D6E444AB-16F9-4E90-9A66-F5B83485DFC7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260" name="Rechthoek 259">
                      <a:extLst>
                        <a:ext uri="{FF2B5EF4-FFF2-40B4-BE49-F238E27FC236}">
                          <a16:creationId xmlns:a16="http://schemas.microsoft.com/office/drawing/2014/main" id="{356671F4-7707-4AD6-88EB-6212B085C00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261" name="Ovaal 260">
                      <a:extLst>
                        <a:ext uri="{FF2B5EF4-FFF2-40B4-BE49-F238E27FC236}">
                          <a16:creationId xmlns:a16="http://schemas.microsoft.com/office/drawing/2014/main" id="{39C573D3-474A-4BFA-B6D3-E89F45F778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257" name="Afbeelding 256">
                    <a:extLst>
                      <a:ext uri="{FF2B5EF4-FFF2-40B4-BE49-F238E27FC236}">
                        <a16:creationId xmlns:a16="http://schemas.microsoft.com/office/drawing/2014/main" id="{E1608C77-4E99-4A5C-B2DC-2AC57D3E31CF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258" name="Afbeelding 257">
                    <a:extLst>
                      <a:ext uri="{FF2B5EF4-FFF2-40B4-BE49-F238E27FC236}">
                        <a16:creationId xmlns:a16="http://schemas.microsoft.com/office/drawing/2014/main" id="{B4D20C31-C171-4365-9D41-800589E83664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50" name="Groep 249">
                  <a:extLst>
                    <a:ext uri="{FF2B5EF4-FFF2-40B4-BE49-F238E27FC236}">
                      <a16:creationId xmlns:a16="http://schemas.microsoft.com/office/drawing/2014/main" id="{BB582B62-07BC-4025-B277-6724235E3F3E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254" name="Rechthoek 253">
                    <a:extLst>
                      <a:ext uri="{FF2B5EF4-FFF2-40B4-BE49-F238E27FC236}">
                        <a16:creationId xmlns:a16="http://schemas.microsoft.com/office/drawing/2014/main" id="{452D5AA2-D603-44D0-A2E6-7E5911062E2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55" name="Rechthoek 254">
                    <a:extLst>
                      <a:ext uri="{FF2B5EF4-FFF2-40B4-BE49-F238E27FC236}">
                        <a16:creationId xmlns:a16="http://schemas.microsoft.com/office/drawing/2014/main" id="{33FB2ABF-B0FC-484D-A054-CF6C578655E9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251" name="Groep 250">
                  <a:extLst>
                    <a:ext uri="{FF2B5EF4-FFF2-40B4-BE49-F238E27FC236}">
                      <a16:creationId xmlns:a16="http://schemas.microsoft.com/office/drawing/2014/main" id="{138D0DEB-A8A4-4A5D-AEA2-EBA9570BE466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252" name="Rechthoek 251">
                    <a:extLst>
                      <a:ext uri="{FF2B5EF4-FFF2-40B4-BE49-F238E27FC236}">
                        <a16:creationId xmlns:a16="http://schemas.microsoft.com/office/drawing/2014/main" id="{4A490867-B3FB-4581-9AE0-246054DF072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53" name="Rechthoek 252">
                    <a:extLst>
                      <a:ext uri="{FF2B5EF4-FFF2-40B4-BE49-F238E27FC236}">
                        <a16:creationId xmlns:a16="http://schemas.microsoft.com/office/drawing/2014/main" id="{D710195F-9ACE-472D-A11B-38089CCB8D9D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247" name="Rechthoek 246">
                <a:extLst>
                  <a:ext uri="{FF2B5EF4-FFF2-40B4-BE49-F238E27FC236}">
                    <a16:creationId xmlns:a16="http://schemas.microsoft.com/office/drawing/2014/main" id="{3BE7E2D9-8966-4C03-B1E5-3A549DF8326D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248" name="Gelijkbenige driehoek 247">
                <a:extLst>
                  <a:ext uri="{FF2B5EF4-FFF2-40B4-BE49-F238E27FC236}">
                    <a16:creationId xmlns:a16="http://schemas.microsoft.com/office/drawing/2014/main" id="{6D0BBFC3-C231-4156-BC89-FEB337904A2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26" name="Ovaal 225">
              <a:extLst>
                <a:ext uri="{FF2B5EF4-FFF2-40B4-BE49-F238E27FC236}">
                  <a16:creationId xmlns:a16="http://schemas.microsoft.com/office/drawing/2014/main" id="{A6100B81-80A6-4C04-8AC0-4B0F9E6B3E4A}"/>
                </a:ext>
              </a:extLst>
            </p:cNvPr>
            <p:cNvSpPr/>
            <p:nvPr userDrawn="1"/>
          </p:nvSpPr>
          <p:spPr>
            <a:xfrm>
              <a:off x="-3603587" y="4275081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27" name="Rechthoek 226">
              <a:extLst>
                <a:ext uri="{FF2B5EF4-FFF2-40B4-BE49-F238E27FC236}">
                  <a16:creationId xmlns:a16="http://schemas.microsoft.com/office/drawing/2014/main" id="{621CC81E-B6A3-419B-9357-49F9374D33B4}"/>
                </a:ext>
              </a:extLst>
            </p:cNvPr>
            <p:cNvSpPr/>
            <p:nvPr userDrawn="1"/>
          </p:nvSpPr>
          <p:spPr>
            <a:xfrm>
              <a:off x="-3319415" y="4275082"/>
              <a:ext cx="2944682" cy="63602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make sure the logo is kept in it’s original ratio, go to the tab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Tools’ - ‘Format’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 the arrow below the button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Now choose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‘Fit’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228" name="Groep 227">
              <a:extLst>
                <a:ext uri="{FF2B5EF4-FFF2-40B4-BE49-F238E27FC236}">
                  <a16:creationId xmlns:a16="http://schemas.microsoft.com/office/drawing/2014/main" id="{173C89C8-8C4C-489F-8237-29BB8413DFDA}"/>
                </a:ext>
              </a:extLst>
            </p:cNvPr>
            <p:cNvGrpSpPr/>
            <p:nvPr userDrawn="1"/>
          </p:nvGrpSpPr>
          <p:grpSpPr>
            <a:xfrm>
              <a:off x="-3314821" y="5023930"/>
              <a:ext cx="1108877" cy="563933"/>
              <a:chOff x="-3314821" y="3885197"/>
              <a:chExt cx="1108877" cy="563933"/>
            </a:xfrm>
          </p:grpSpPr>
          <p:sp>
            <p:nvSpPr>
              <p:cNvPr id="229" name="Rechthoek 228">
                <a:extLst>
                  <a:ext uri="{FF2B5EF4-FFF2-40B4-BE49-F238E27FC236}">
                    <a16:creationId xmlns:a16="http://schemas.microsoft.com/office/drawing/2014/main" id="{47F05545-81FB-49C4-BD1F-DDB5DD9AF85E}"/>
                  </a:ext>
                </a:extLst>
              </p:cNvPr>
              <p:cNvSpPr/>
              <p:nvPr userDrawn="1"/>
            </p:nvSpPr>
            <p:spPr>
              <a:xfrm>
                <a:off x="-3314821" y="3885197"/>
                <a:ext cx="105560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30" name="Rechthoek 229">
                <a:extLst>
                  <a:ext uri="{FF2B5EF4-FFF2-40B4-BE49-F238E27FC236}">
                    <a16:creationId xmlns:a16="http://schemas.microsoft.com/office/drawing/2014/main" id="{8B2B0B02-0E00-4ACA-ABE6-05C23015FDA3}"/>
                  </a:ext>
                </a:extLst>
              </p:cNvPr>
              <p:cNvSpPr/>
              <p:nvPr userDrawn="1"/>
            </p:nvSpPr>
            <p:spPr>
              <a:xfrm>
                <a:off x="-3304718" y="4138922"/>
                <a:ext cx="1043588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31" name="Tekstvak 230">
                <a:extLst>
                  <a:ext uri="{FF2B5EF4-FFF2-40B4-BE49-F238E27FC236}">
                    <a16:creationId xmlns:a16="http://schemas.microsoft.com/office/drawing/2014/main" id="{A0D0B21E-56ED-41D8-82AF-054B9960FB18}"/>
                  </a:ext>
                </a:extLst>
              </p:cNvPr>
              <p:cNvSpPr txBox="1"/>
              <p:nvPr userDrawn="1"/>
            </p:nvSpPr>
            <p:spPr>
              <a:xfrm>
                <a:off x="-3069820" y="3949098"/>
                <a:ext cx="794156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Fill</a:t>
                </a:r>
              </a:p>
            </p:txBody>
          </p:sp>
          <p:sp>
            <p:nvSpPr>
              <p:cNvPr id="232" name="Tekstvak 231">
                <a:extLst>
                  <a:ext uri="{FF2B5EF4-FFF2-40B4-BE49-F238E27FC236}">
                    <a16:creationId xmlns:a16="http://schemas.microsoft.com/office/drawing/2014/main" id="{1BC65122-F150-4436-BE47-2A0722667A1D}"/>
                  </a:ext>
                </a:extLst>
              </p:cNvPr>
              <p:cNvSpPr txBox="1"/>
              <p:nvPr userDrawn="1"/>
            </p:nvSpPr>
            <p:spPr>
              <a:xfrm>
                <a:off x="-3069819" y="4199018"/>
                <a:ext cx="800912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Fit</a:t>
                </a:r>
              </a:p>
            </p:txBody>
          </p:sp>
          <p:sp>
            <p:nvSpPr>
              <p:cNvPr id="233" name="Vrije vorm: vorm 232">
                <a:extLst>
                  <a:ext uri="{FF2B5EF4-FFF2-40B4-BE49-F238E27FC236}">
                    <a16:creationId xmlns:a16="http://schemas.microsoft.com/office/drawing/2014/main" id="{90C05635-EC99-4A49-83AC-3C82EF8B7541}"/>
                  </a:ext>
                </a:extLst>
              </p:cNvPr>
              <p:cNvSpPr/>
              <p:nvPr userDrawn="1"/>
            </p:nvSpPr>
            <p:spPr>
              <a:xfrm>
                <a:off x="-2303506" y="426913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234" name="Groep 233">
                <a:extLst>
                  <a:ext uri="{FF2B5EF4-FFF2-40B4-BE49-F238E27FC236}">
                    <a16:creationId xmlns:a16="http://schemas.microsoft.com/office/drawing/2014/main" id="{E25F7D34-1566-45CD-96E7-0266C029C60C}"/>
                  </a:ext>
                </a:extLst>
              </p:cNvPr>
              <p:cNvGrpSpPr/>
              <p:nvPr userDrawn="1"/>
            </p:nvGrpSpPr>
            <p:grpSpPr>
              <a:xfrm>
                <a:off x="-3254609" y="3946178"/>
                <a:ext cx="184194" cy="143334"/>
                <a:chOff x="6218544" y="2402421"/>
                <a:chExt cx="144156" cy="112178"/>
              </a:xfrm>
            </p:grpSpPr>
            <p:sp>
              <p:nvSpPr>
                <p:cNvPr id="240" name="Rechthoek 239">
                  <a:extLst>
                    <a:ext uri="{FF2B5EF4-FFF2-40B4-BE49-F238E27FC236}">
                      <a16:creationId xmlns:a16="http://schemas.microsoft.com/office/drawing/2014/main" id="{0F9F7FD1-0847-4496-BAC3-2C10AA817204}"/>
                    </a:ext>
                  </a:extLst>
                </p:cNvPr>
                <p:cNvSpPr/>
                <p:nvPr userDrawn="1"/>
              </p:nvSpPr>
              <p:spPr>
                <a:xfrm>
                  <a:off x="6218544" y="2414588"/>
                  <a:ext cx="144156" cy="100011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41" name="Rechthoek 47">
                  <a:extLst>
                    <a:ext uri="{FF2B5EF4-FFF2-40B4-BE49-F238E27FC236}">
                      <a16:creationId xmlns:a16="http://schemas.microsoft.com/office/drawing/2014/main" id="{570DDFBD-BD00-497D-A48F-C7BB7FD824F6}"/>
                    </a:ext>
                  </a:extLst>
                </p:cNvPr>
                <p:cNvSpPr/>
                <p:nvPr userDrawn="1"/>
              </p:nvSpPr>
              <p:spPr>
                <a:xfrm>
                  <a:off x="6224587" y="2445544"/>
                  <a:ext cx="95251" cy="6480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42" name="Rechthoek 47">
                  <a:extLst>
                    <a:ext uri="{FF2B5EF4-FFF2-40B4-BE49-F238E27FC236}">
                      <a16:creationId xmlns:a16="http://schemas.microsoft.com/office/drawing/2014/main" id="{5D35BD1E-E1CE-409C-A86E-1FE7107F3379}"/>
                    </a:ext>
                  </a:extLst>
                </p:cNvPr>
                <p:cNvSpPr/>
                <p:nvPr userDrawn="1"/>
              </p:nvSpPr>
              <p:spPr>
                <a:xfrm>
                  <a:off x="6296025" y="2457450"/>
                  <a:ext cx="64294" cy="52388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43" name="Koorde 242">
                  <a:extLst>
                    <a:ext uri="{FF2B5EF4-FFF2-40B4-BE49-F238E27FC236}">
                      <a16:creationId xmlns:a16="http://schemas.microsoft.com/office/drawing/2014/main" id="{D1CE9968-9AD4-43EC-A246-F3410AA1C8DC}"/>
                    </a:ext>
                  </a:extLst>
                </p:cNvPr>
                <p:cNvSpPr/>
                <p:nvPr userDrawn="1"/>
              </p:nvSpPr>
              <p:spPr>
                <a:xfrm>
                  <a:off x="6290536" y="2402421"/>
                  <a:ext cx="37785" cy="37785"/>
                </a:xfrm>
                <a:prstGeom prst="chord">
                  <a:avLst>
                    <a:gd name="adj1" fmla="val 21457318"/>
                    <a:gd name="adj2" fmla="val 11002272"/>
                  </a:avLst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235" name="Groep 234">
                <a:extLst>
                  <a:ext uri="{FF2B5EF4-FFF2-40B4-BE49-F238E27FC236}">
                    <a16:creationId xmlns:a16="http://schemas.microsoft.com/office/drawing/2014/main" id="{C9A48432-9895-45D5-8253-C1A98645FE9D}"/>
                  </a:ext>
                </a:extLst>
              </p:cNvPr>
              <p:cNvGrpSpPr/>
              <p:nvPr userDrawn="1"/>
            </p:nvGrpSpPr>
            <p:grpSpPr>
              <a:xfrm>
                <a:off x="-3254609" y="4199853"/>
                <a:ext cx="184194" cy="124747"/>
                <a:chOff x="6218544" y="2636044"/>
                <a:chExt cx="144156" cy="97631"/>
              </a:xfrm>
            </p:grpSpPr>
            <p:sp>
              <p:nvSpPr>
                <p:cNvPr id="236" name="Rechthoek 235">
                  <a:extLst>
                    <a:ext uri="{FF2B5EF4-FFF2-40B4-BE49-F238E27FC236}">
                      <a16:creationId xmlns:a16="http://schemas.microsoft.com/office/drawing/2014/main" id="{DD183C66-6426-43E6-A387-62AA65BA10B2}"/>
                    </a:ext>
                  </a:extLst>
                </p:cNvPr>
                <p:cNvSpPr/>
                <p:nvPr userDrawn="1"/>
              </p:nvSpPr>
              <p:spPr>
                <a:xfrm>
                  <a:off x="6218544" y="2636044"/>
                  <a:ext cx="144156" cy="92869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37" name="Rechthoek 236">
                  <a:extLst>
                    <a:ext uri="{FF2B5EF4-FFF2-40B4-BE49-F238E27FC236}">
                      <a16:creationId xmlns:a16="http://schemas.microsoft.com/office/drawing/2014/main" id="{CC3D123E-09BF-46F7-A7D8-C6015EB7DDD4}"/>
                    </a:ext>
                  </a:extLst>
                </p:cNvPr>
                <p:cNvSpPr/>
                <p:nvPr userDrawn="1"/>
              </p:nvSpPr>
              <p:spPr>
                <a:xfrm>
                  <a:off x="6249409" y="2636045"/>
                  <a:ext cx="85725" cy="97630"/>
                </a:xfrm>
                <a:prstGeom prst="rect">
                  <a:avLst/>
                </a:prstGeom>
                <a:solidFill>
                  <a:srgbClr val="F0F0F0"/>
                </a:solidFill>
                <a:ln w="9525">
                  <a:solidFill>
                    <a:srgbClr val="B7B4B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38" name="Ovaal 237">
                  <a:extLst>
                    <a:ext uri="{FF2B5EF4-FFF2-40B4-BE49-F238E27FC236}">
                      <a16:creationId xmlns:a16="http://schemas.microsoft.com/office/drawing/2014/main" id="{21562249-A8D5-474A-A75B-AEE9175B62C9}"/>
                    </a:ext>
                  </a:extLst>
                </p:cNvPr>
                <p:cNvSpPr/>
                <p:nvPr userDrawn="1"/>
              </p:nvSpPr>
              <p:spPr>
                <a:xfrm>
                  <a:off x="6297938" y="2655636"/>
                  <a:ext cx="21328" cy="21328"/>
                </a:xfrm>
                <a:prstGeom prst="ellipse">
                  <a:avLst/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39" name="Rechthoek 47">
                  <a:extLst>
                    <a:ext uri="{FF2B5EF4-FFF2-40B4-BE49-F238E27FC236}">
                      <a16:creationId xmlns:a16="http://schemas.microsoft.com/office/drawing/2014/main" id="{051E8E3A-0C6E-4630-87A3-1183A7B2A565}"/>
                    </a:ext>
                  </a:extLst>
                </p:cNvPr>
                <p:cNvSpPr/>
                <p:nvPr userDrawn="1"/>
              </p:nvSpPr>
              <p:spPr>
                <a:xfrm>
                  <a:off x="6261434" y="2675670"/>
                  <a:ext cx="45896" cy="3778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  <p:grpSp>
        <p:nvGrpSpPr>
          <p:cNvPr id="184" name="INSTRUCTION">
            <a:extLst>
              <a:ext uri="{FF2B5EF4-FFF2-40B4-BE49-F238E27FC236}">
                <a16:creationId xmlns:a16="http://schemas.microsoft.com/office/drawing/2014/main" id="{9D155B31-7EE5-4B50-99AC-4BF03477D45B}"/>
              </a:ext>
            </a:extLst>
          </p:cNvPr>
          <p:cNvGrpSpPr/>
          <p:nvPr userDrawn="1"/>
        </p:nvGrpSpPr>
        <p:grpSpPr>
          <a:xfrm>
            <a:off x="12377595" y="6831583"/>
            <a:ext cx="3593091" cy="1130289"/>
            <a:chOff x="-3786437" y="-1461517"/>
            <a:chExt cx="3593091" cy="1613917"/>
          </a:xfrm>
        </p:grpSpPr>
        <p:sp>
          <p:nvSpPr>
            <p:cNvPr id="185" name="Rechthoek 271">
              <a:extLst>
                <a:ext uri="{FF2B5EF4-FFF2-40B4-BE49-F238E27FC236}">
                  <a16:creationId xmlns:a16="http://schemas.microsoft.com/office/drawing/2014/main" id="{EADF72BF-037C-4393-9A5B-BFA058CF5ADA}"/>
                </a:ext>
              </a:extLst>
            </p:cNvPr>
            <p:cNvSpPr/>
            <p:nvPr userDrawn="1"/>
          </p:nvSpPr>
          <p:spPr>
            <a:xfrm>
              <a:off x="-3786437" y="-1461517"/>
              <a:ext cx="3593091" cy="161391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Fellowmind Photography </a:t>
              </a:r>
            </a:p>
          </p:txBody>
        </p:sp>
        <p:sp>
          <p:nvSpPr>
            <p:cNvPr id="186" name="Rechthoek 272">
              <a:extLst>
                <a:ext uri="{FF2B5EF4-FFF2-40B4-BE49-F238E27FC236}">
                  <a16:creationId xmlns:a16="http://schemas.microsoft.com/office/drawing/2014/main" id="{C4F5F81E-96E9-4731-B47F-280028253786}"/>
                </a:ext>
              </a:extLst>
            </p:cNvPr>
            <p:cNvSpPr/>
            <p:nvPr userDrawn="1"/>
          </p:nvSpPr>
          <p:spPr>
            <a:xfrm>
              <a:off x="-3603859" y="-993610"/>
              <a:ext cx="3229126" cy="65743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For more images, please visit the Fellowmind </a:t>
              </a:r>
              <a:r>
                <a:rPr kumimoji="0" lang="en-GB" sz="1200" b="0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Sharepoint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: 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  <a:hlinkClick r:id="rId7"/>
                </a:rPr>
                <a:t>https://fellowmind.sharepoint.com/sites/MarketingTools/SitePages/Photos.aspx</a:t>
              </a:r>
              <a:endParaRPr kumimoji="0" lang="en-GB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187" name="ICOON_info">
            <a:extLst>
              <a:ext uri="{FF2B5EF4-FFF2-40B4-BE49-F238E27FC236}">
                <a16:creationId xmlns:a16="http://schemas.microsoft.com/office/drawing/2014/main" id="{E3BFA6A9-C385-478B-903A-0E3225B17CD9}"/>
              </a:ext>
            </a:extLst>
          </p:cNvPr>
          <p:cNvGrpSpPr/>
          <p:nvPr userDrawn="1"/>
        </p:nvGrpSpPr>
        <p:grpSpPr>
          <a:xfrm>
            <a:off x="-322939" y="7288656"/>
            <a:ext cx="283685" cy="283685"/>
            <a:chOff x="-498635" y="5932072"/>
            <a:chExt cx="267555" cy="267555"/>
          </a:xfrm>
        </p:grpSpPr>
        <p:sp>
          <p:nvSpPr>
            <p:cNvPr id="188" name="Ovaal 74">
              <a:extLst>
                <a:ext uri="{FF2B5EF4-FFF2-40B4-BE49-F238E27FC236}">
                  <a16:creationId xmlns:a16="http://schemas.microsoft.com/office/drawing/2014/main" id="{E61C5577-F6E9-4249-A4D2-D06E33CB13C6}"/>
                </a:ext>
              </a:extLst>
            </p:cNvPr>
            <p:cNvSpPr/>
            <p:nvPr userDrawn="1"/>
          </p:nvSpPr>
          <p:spPr>
            <a:xfrm>
              <a:off x="-491853" y="5932072"/>
              <a:ext cx="230835" cy="23083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en-GB" sz="1600" cap="all" baseline="0" noProof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89" name="Graphic 163" descr="Informatie">
              <a:extLst>
                <a:ext uri="{FF2B5EF4-FFF2-40B4-BE49-F238E27FC236}">
                  <a16:creationId xmlns:a16="http://schemas.microsoft.com/office/drawing/2014/main" id="{BDECEFFD-4888-42FE-8070-6B4D7D04FDC7}"/>
                </a:ext>
              </a:extLst>
            </p:cNvPr>
            <p:cNvSpPr/>
            <p:nvPr/>
          </p:nvSpPr>
          <p:spPr>
            <a:xfrm>
              <a:off x="-498635" y="5932072"/>
              <a:ext cx="267555" cy="267555"/>
            </a:xfrm>
            <a:custGeom>
              <a:avLst/>
              <a:gdLst>
                <a:gd name="connsiteX0" fmla="*/ 145860 w 291719"/>
                <a:gd name="connsiteY0" fmla="*/ 0 h 291719"/>
                <a:gd name="connsiteX1" fmla="*/ 0 w 291719"/>
                <a:gd name="connsiteY1" fmla="*/ 145860 h 291719"/>
                <a:gd name="connsiteX2" fmla="*/ 145860 w 291719"/>
                <a:gd name="connsiteY2" fmla="*/ 291720 h 291719"/>
                <a:gd name="connsiteX3" fmla="*/ 291720 w 291719"/>
                <a:gd name="connsiteY3" fmla="*/ 145860 h 291719"/>
                <a:gd name="connsiteX4" fmla="*/ 145860 w 291719"/>
                <a:gd name="connsiteY4" fmla="*/ 0 h 291719"/>
                <a:gd name="connsiteX5" fmla="*/ 138183 w 291719"/>
                <a:gd name="connsiteY5" fmla="*/ 38384 h 291719"/>
                <a:gd name="connsiteX6" fmla="*/ 157375 w 291719"/>
                <a:gd name="connsiteY6" fmla="*/ 57576 h 291719"/>
                <a:gd name="connsiteX7" fmla="*/ 138183 w 291719"/>
                <a:gd name="connsiteY7" fmla="*/ 76768 h 291719"/>
                <a:gd name="connsiteX8" fmla="*/ 118991 w 291719"/>
                <a:gd name="connsiteY8" fmla="*/ 57576 h 291719"/>
                <a:gd name="connsiteX9" fmla="*/ 138183 w 291719"/>
                <a:gd name="connsiteY9" fmla="*/ 38384 h 291719"/>
                <a:gd name="connsiteX10" fmla="*/ 184244 w 291719"/>
                <a:gd name="connsiteY10" fmla="*/ 253336 h 291719"/>
                <a:gd name="connsiteX11" fmla="*/ 107476 w 291719"/>
                <a:gd name="connsiteY11" fmla="*/ 253336 h 291719"/>
                <a:gd name="connsiteX12" fmla="*/ 107476 w 291719"/>
                <a:gd name="connsiteY12" fmla="*/ 230305 h 291719"/>
                <a:gd name="connsiteX13" fmla="*/ 134345 w 291719"/>
                <a:gd name="connsiteY13" fmla="*/ 230305 h 291719"/>
                <a:gd name="connsiteX14" fmla="*/ 134345 w 291719"/>
                <a:gd name="connsiteY14" fmla="*/ 115153 h 291719"/>
                <a:gd name="connsiteX15" fmla="*/ 111314 w 291719"/>
                <a:gd name="connsiteY15" fmla="*/ 115153 h 291719"/>
                <a:gd name="connsiteX16" fmla="*/ 111314 w 291719"/>
                <a:gd name="connsiteY16" fmla="*/ 92122 h 291719"/>
                <a:gd name="connsiteX17" fmla="*/ 157375 w 291719"/>
                <a:gd name="connsiteY17" fmla="*/ 92122 h 291719"/>
                <a:gd name="connsiteX18" fmla="*/ 157375 w 291719"/>
                <a:gd name="connsiteY18" fmla="*/ 115153 h 291719"/>
                <a:gd name="connsiteX19" fmla="*/ 157375 w 291719"/>
                <a:gd name="connsiteY19" fmla="*/ 230305 h 291719"/>
                <a:gd name="connsiteX20" fmla="*/ 184244 w 291719"/>
                <a:gd name="connsiteY20" fmla="*/ 230305 h 291719"/>
                <a:gd name="connsiteX21" fmla="*/ 184244 w 291719"/>
                <a:gd name="connsiteY21" fmla="*/ 253336 h 291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1719" h="291719">
                  <a:moveTo>
                    <a:pt x="145860" y="0"/>
                  </a:moveTo>
                  <a:cubicBezTo>
                    <a:pt x="65253" y="0"/>
                    <a:pt x="0" y="65253"/>
                    <a:pt x="0" y="145860"/>
                  </a:cubicBezTo>
                  <a:cubicBezTo>
                    <a:pt x="0" y="226467"/>
                    <a:pt x="65253" y="291720"/>
                    <a:pt x="145860" y="291720"/>
                  </a:cubicBezTo>
                  <a:cubicBezTo>
                    <a:pt x="226467" y="291720"/>
                    <a:pt x="291720" y="226467"/>
                    <a:pt x="291720" y="145860"/>
                  </a:cubicBezTo>
                  <a:cubicBezTo>
                    <a:pt x="291720" y="65253"/>
                    <a:pt x="226467" y="0"/>
                    <a:pt x="145860" y="0"/>
                  </a:cubicBezTo>
                  <a:close/>
                  <a:moveTo>
                    <a:pt x="138183" y="38384"/>
                  </a:moveTo>
                  <a:cubicBezTo>
                    <a:pt x="148931" y="38384"/>
                    <a:pt x="157375" y="46829"/>
                    <a:pt x="157375" y="57576"/>
                  </a:cubicBezTo>
                  <a:cubicBezTo>
                    <a:pt x="157375" y="68324"/>
                    <a:pt x="148931" y="76768"/>
                    <a:pt x="138183" y="76768"/>
                  </a:cubicBezTo>
                  <a:cubicBezTo>
                    <a:pt x="127435" y="76768"/>
                    <a:pt x="118991" y="68324"/>
                    <a:pt x="118991" y="57576"/>
                  </a:cubicBezTo>
                  <a:cubicBezTo>
                    <a:pt x="118991" y="46829"/>
                    <a:pt x="127435" y="38384"/>
                    <a:pt x="138183" y="38384"/>
                  </a:cubicBezTo>
                  <a:close/>
                  <a:moveTo>
                    <a:pt x="184244" y="253336"/>
                  </a:moveTo>
                  <a:lnTo>
                    <a:pt x="107476" y="253336"/>
                  </a:lnTo>
                  <a:lnTo>
                    <a:pt x="107476" y="230305"/>
                  </a:lnTo>
                  <a:lnTo>
                    <a:pt x="134345" y="230305"/>
                  </a:lnTo>
                  <a:lnTo>
                    <a:pt x="134345" y="115153"/>
                  </a:lnTo>
                  <a:lnTo>
                    <a:pt x="111314" y="115153"/>
                  </a:lnTo>
                  <a:lnTo>
                    <a:pt x="111314" y="92122"/>
                  </a:lnTo>
                  <a:lnTo>
                    <a:pt x="157375" y="92122"/>
                  </a:lnTo>
                  <a:lnTo>
                    <a:pt x="157375" y="115153"/>
                  </a:lnTo>
                  <a:lnTo>
                    <a:pt x="157375" y="230305"/>
                  </a:lnTo>
                  <a:lnTo>
                    <a:pt x="184244" y="230305"/>
                  </a:lnTo>
                  <a:lnTo>
                    <a:pt x="184244" y="253336"/>
                  </a:lnTo>
                  <a:close/>
                </a:path>
              </a:pathLst>
            </a:custGeom>
            <a:solidFill>
              <a:schemeClr val="accent2"/>
            </a:solidFill>
            <a:ln w="37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2000" noProof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190" name="ICOON_info">
            <a:extLst>
              <a:ext uri="{FF2B5EF4-FFF2-40B4-BE49-F238E27FC236}">
                <a16:creationId xmlns:a16="http://schemas.microsoft.com/office/drawing/2014/main" id="{42080DE9-C6FA-42DE-A491-DC3DE36065EE}"/>
              </a:ext>
            </a:extLst>
          </p:cNvPr>
          <p:cNvGrpSpPr/>
          <p:nvPr userDrawn="1"/>
        </p:nvGrpSpPr>
        <p:grpSpPr>
          <a:xfrm>
            <a:off x="15829253" y="5685321"/>
            <a:ext cx="283685" cy="283685"/>
            <a:chOff x="-498635" y="5932072"/>
            <a:chExt cx="267555" cy="267555"/>
          </a:xfrm>
        </p:grpSpPr>
        <p:sp>
          <p:nvSpPr>
            <p:cNvPr id="191" name="Ovaal 74">
              <a:extLst>
                <a:ext uri="{FF2B5EF4-FFF2-40B4-BE49-F238E27FC236}">
                  <a16:creationId xmlns:a16="http://schemas.microsoft.com/office/drawing/2014/main" id="{98FA1FCF-46AC-4CA4-81C7-877D542105B7}"/>
                </a:ext>
              </a:extLst>
            </p:cNvPr>
            <p:cNvSpPr/>
            <p:nvPr userDrawn="1"/>
          </p:nvSpPr>
          <p:spPr>
            <a:xfrm>
              <a:off x="-491853" y="5932072"/>
              <a:ext cx="230835" cy="23083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en-GB" sz="1600" cap="all" baseline="0" noProof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92" name="Graphic 163" descr="Informatie">
              <a:extLst>
                <a:ext uri="{FF2B5EF4-FFF2-40B4-BE49-F238E27FC236}">
                  <a16:creationId xmlns:a16="http://schemas.microsoft.com/office/drawing/2014/main" id="{F05219A3-BBEE-4542-850E-FFFBE451A21E}"/>
                </a:ext>
              </a:extLst>
            </p:cNvPr>
            <p:cNvSpPr/>
            <p:nvPr/>
          </p:nvSpPr>
          <p:spPr>
            <a:xfrm>
              <a:off x="-498635" y="5932072"/>
              <a:ext cx="267555" cy="267555"/>
            </a:xfrm>
            <a:custGeom>
              <a:avLst/>
              <a:gdLst>
                <a:gd name="connsiteX0" fmla="*/ 145860 w 291719"/>
                <a:gd name="connsiteY0" fmla="*/ 0 h 291719"/>
                <a:gd name="connsiteX1" fmla="*/ 0 w 291719"/>
                <a:gd name="connsiteY1" fmla="*/ 145860 h 291719"/>
                <a:gd name="connsiteX2" fmla="*/ 145860 w 291719"/>
                <a:gd name="connsiteY2" fmla="*/ 291720 h 291719"/>
                <a:gd name="connsiteX3" fmla="*/ 291720 w 291719"/>
                <a:gd name="connsiteY3" fmla="*/ 145860 h 291719"/>
                <a:gd name="connsiteX4" fmla="*/ 145860 w 291719"/>
                <a:gd name="connsiteY4" fmla="*/ 0 h 291719"/>
                <a:gd name="connsiteX5" fmla="*/ 138183 w 291719"/>
                <a:gd name="connsiteY5" fmla="*/ 38384 h 291719"/>
                <a:gd name="connsiteX6" fmla="*/ 157375 w 291719"/>
                <a:gd name="connsiteY6" fmla="*/ 57576 h 291719"/>
                <a:gd name="connsiteX7" fmla="*/ 138183 w 291719"/>
                <a:gd name="connsiteY7" fmla="*/ 76768 h 291719"/>
                <a:gd name="connsiteX8" fmla="*/ 118991 w 291719"/>
                <a:gd name="connsiteY8" fmla="*/ 57576 h 291719"/>
                <a:gd name="connsiteX9" fmla="*/ 138183 w 291719"/>
                <a:gd name="connsiteY9" fmla="*/ 38384 h 291719"/>
                <a:gd name="connsiteX10" fmla="*/ 184244 w 291719"/>
                <a:gd name="connsiteY10" fmla="*/ 253336 h 291719"/>
                <a:gd name="connsiteX11" fmla="*/ 107476 w 291719"/>
                <a:gd name="connsiteY11" fmla="*/ 253336 h 291719"/>
                <a:gd name="connsiteX12" fmla="*/ 107476 w 291719"/>
                <a:gd name="connsiteY12" fmla="*/ 230305 h 291719"/>
                <a:gd name="connsiteX13" fmla="*/ 134345 w 291719"/>
                <a:gd name="connsiteY13" fmla="*/ 230305 h 291719"/>
                <a:gd name="connsiteX14" fmla="*/ 134345 w 291719"/>
                <a:gd name="connsiteY14" fmla="*/ 115153 h 291719"/>
                <a:gd name="connsiteX15" fmla="*/ 111314 w 291719"/>
                <a:gd name="connsiteY15" fmla="*/ 115153 h 291719"/>
                <a:gd name="connsiteX16" fmla="*/ 111314 w 291719"/>
                <a:gd name="connsiteY16" fmla="*/ 92122 h 291719"/>
                <a:gd name="connsiteX17" fmla="*/ 157375 w 291719"/>
                <a:gd name="connsiteY17" fmla="*/ 92122 h 291719"/>
                <a:gd name="connsiteX18" fmla="*/ 157375 w 291719"/>
                <a:gd name="connsiteY18" fmla="*/ 115153 h 291719"/>
                <a:gd name="connsiteX19" fmla="*/ 157375 w 291719"/>
                <a:gd name="connsiteY19" fmla="*/ 230305 h 291719"/>
                <a:gd name="connsiteX20" fmla="*/ 184244 w 291719"/>
                <a:gd name="connsiteY20" fmla="*/ 230305 h 291719"/>
                <a:gd name="connsiteX21" fmla="*/ 184244 w 291719"/>
                <a:gd name="connsiteY21" fmla="*/ 253336 h 291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1719" h="291719">
                  <a:moveTo>
                    <a:pt x="145860" y="0"/>
                  </a:moveTo>
                  <a:cubicBezTo>
                    <a:pt x="65253" y="0"/>
                    <a:pt x="0" y="65253"/>
                    <a:pt x="0" y="145860"/>
                  </a:cubicBezTo>
                  <a:cubicBezTo>
                    <a:pt x="0" y="226467"/>
                    <a:pt x="65253" y="291720"/>
                    <a:pt x="145860" y="291720"/>
                  </a:cubicBezTo>
                  <a:cubicBezTo>
                    <a:pt x="226467" y="291720"/>
                    <a:pt x="291720" y="226467"/>
                    <a:pt x="291720" y="145860"/>
                  </a:cubicBezTo>
                  <a:cubicBezTo>
                    <a:pt x="291720" y="65253"/>
                    <a:pt x="226467" y="0"/>
                    <a:pt x="145860" y="0"/>
                  </a:cubicBezTo>
                  <a:close/>
                  <a:moveTo>
                    <a:pt x="138183" y="38384"/>
                  </a:moveTo>
                  <a:cubicBezTo>
                    <a:pt x="148931" y="38384"/>
                    <a:pt x="157375" y="46829"/>
                    <a:pt x="157375" y="57576"/>
                  </a:cubicBezTo>
                  <a:cubicBezTo>
                    <a:pt x="157375" y="68324"/>
                    <a:pt x="148931" y="76768"/>
                    <a:pt x="138183" y="76768"/>
                  </a:cubicBezTo>
                  <a:cubicBezTo>
                    <a:pt x="127435" y="76768"/>
                    <a:pt x="118991" y="68324"/>
                    <a:pt x="118991" y="57576"/>
                  </a:cubicBezTo>
                  <a:cubicBezTo>
                    <a:pt x="118991" y="46829"/>
                    <a:pt x="127435" y="38384"/>
                    <a:pt x="138183" y="38384"/>
                  </a:cubicBezTo>
                  <a:close/>
                  <a:moveTo>
                    <a:pt x="184244" y="253336"/>
                  </a:moveTo>
                  <a:lnTo>
                    <a:pt x="107476" y="253336"/>
                  </a:lnTo>
                  <a:lnTo>
                    <a:pt x="107476" y="230305"/>
                  </a:lnTo>
                  <a:lnTo>
                    <a:pt x="134345" y="230305"/>
                  </a:lnTo>
                  <a:lnTo>
                    <a:pt x="134345" y="115153"/>
                  </a:lnTo>
                  <a:lnTo>
                    <a:pt x="111314" y="115153"/>
                  </a:lnTo>
                  <a:lnTo>
                    <a:pt x="111314" y="92122"/>
                  </a:lnTo>
                  <a:lnTo>
                    <a:pt x="157375" y="92122"/>
                  </a:lnTo>
                  <a:lnTo>
                    <a:pt x="157375" y="115153"/>
                  </a:lnTo>
                  <a:lnTo>
                    <a:pt x="157375" y="230305"/>
                  </a:lnTo>
                  <a:lnTo>
                    <a:pt x="184244" y="230305"/>
                  </a:lnTo>
                  <a:lnTo>
                    <a:pt x="184244" y="253336"/>
                  </a:lnTo>
                  <a:close/>
                </a:path>
              </a:pathLst>
            </a:custGeom>
            <a:solidFill>
              <a:schemeClr val="accent2"/>
            </a:solidFill>
            <a:ln w="37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2000" noProof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194" name="TextBox 193">
            <a:extLst>
              <a:ext uri="{FF2B5EF4-FFF2-40B4-BE49-F238E27FC236}">
                <a16:creationId xmlns:a16="http://schemas.microsoft.com/office/drawing/2014/main" id="{D48AEE9D-24AD-4101-833D-26D6D83CA05D}"/>
              </a:ext>
            </a:extLst>
          </p:cNvPr>
          <p:cNvSpPr txBox="1"/>
          <p:nvPr userDrawn="1"/>
        </p:nvSpPr>
        <p:spPr>
          <a:xfrm>
            <a:off x="5818904" y="1650278"/>
            <a:ext cx="582392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…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…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… </a:t>
            </a:r>
          </a:p>
          <a:p>
            <a:pPr>
              <a:lnSpc>
                <a:spcPct val="150000"/>
              </a:lnSpc>
            </a:pPr>
            <a:endParaRPr lang="en-GB" dirty="0">
              <a:solidFill>
                <a:schemeClr val="bg1"/>
              </a:solidFill>
            </a:endParaRPr>
          </a:p>
          <a:p>
            <a:pPr algn="l"/>
            <a:endParaRPr lang="en-GB" dirty="0"/>
          </a:p>
          <a:p>
            <a:pPr algn="l"/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76870526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 10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C07461-E002-4DEF-9B12-6E2A18AC52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/>
              <a:t>Add your title here</a:t>
            </a:r>
            <a:endParaRPr lang="en-GB"/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B7A82148-C556-4FAF-9205-E94E3D2E63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AE00C-A91D-463F-BBE3-30718B7F6B0B}" type="datetime4">
              <a:rPr lang="en-GB" smtClean="0"/>
              <a:t>29 September 2023</a:t>
            </a:fld>
            <a:endParaRPr lang="en-GB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868BF533-FD99-4EC9-9BF2-4E011FFC8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GB"/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732A7E28-E122-482F-B0FF-C4230F93CD33}"/>
              </a:ext>
            </a:extLst>
          </p:cNvPr>
          <p:cNvSpPr txBox="1"/>
          <p:nvPr userDrawn="1"/>
        </p:nvSpPr>
        <p:spPr>
          <a:xfrm>
            <a:off x="0" y="-286617"/>
            <a:ext cx="3009382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GB" sz="1050" cap="all" baseline="0">
                <a:solidFill>
                  <a:schemeClr val="accent2"/>
                </a:solidFill>
              </a:rPr>
              <a:t>INTRODUCTION 10X</a:t>
            </a:r>
          </a:p>
        </p:txBody>
      </p:sp>
      <p:sp>
        <p:nvSpPr>
          <p:cNvPr id="11" name="Tijdelijke aanduiding voor verticale tekst 2">
            <a:extLst>
              <a:ext uri="{FF2B5EF4-FFF2-40B4-BE49-F238E27FC236}">
                <a16:creationId xmlns:a16="http://schemas.microsoft.com/office/drawing/2014/main" id="{88C315AA-940C-435E-890C-27E78254E213}"/>
              </a:ext>
            </a:extLst>
          </p:cNvPr>
          <p:cNvSpPr>
            <a:spLocks noGrp="1"/>
          </p:cNvSpPr>
          <p:nvPr>
            <p:ph type="body" orient="vert" idx="12" hasCustomPrompt="1"/>
          </p:nvPr>
        </p:nvSpPr>
        <p:spPr>
          <a:xfrm>
            <a:off x="828205" y="539119"/>
            <a:ext cx="4048595" cy="169277"/>
          </a:xfrm>
        </p:spPr>
        <p:txBody>
          <a:bodyPr vert="horz" wrap="square">
            <a:spAutoFit/>
          </a:bodyPr>
          <a:lstStyle>
            <a:lvl1pPr marL="0" indent="0">
              <a:buClr>
                <a:schemeClr val="bg1"/>
              </a:buClr>
              <a:buNone/>
              <a:defRPr sz="1100" cap="all" baseline="0">
                <a:solidFill>
                  <a:schemeClr val="tx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buClr>
                <a:schemeClr val="bg1"/>
              </a:buClr>
              <a:defRPr>
                <a:solidFill>
                  <a:schemeClr val="bg1"/>
                </a:solidFill>
              </a:defRPr>
            </a:lvl6pPr>
            <a:lvl7pPr>
              <a:buClr>
                <a:schemeClr val="bg1"/>
              </a:buCl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GB" noProof="0"/>
              <a:t>Chapter / subject</a:t>
            </a:r>
          </a:p>
        </p:txBody>
      </p:sp>
      <p:sp>
        <p:nvSpPr>
          <p:cNvPr id="93" name="Tijdelijke aanduiding voor afbeelding 195">
            <a:extLst>
              <a:ext uri="{FF2B5EF4-FFF2-40B4-BE49-F238E27FC236}">
                <a16:creationId xmlns:a16="http://schemas.microsoft.com/office/drawing/2014/main" id="{76567BB0-228A-4176-A7EF-063710AF2D35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37360" y="2491581"/>
            <a:ext cx="1650339" cy="13373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bIns="900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8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GB"/>
              <a:t>Click on the icon below</a:t>
            </a:r>
            <a:br>
              <a:rPr lang="en-GB"/>
            </a:br>
            <a:r>
              <a:rPr lang="en-GB"/>
              <a:t>to insert an image</a:t>
            </a:r>
          </a:p>
        </p:txBody>
      </p:sp>
      <p:sp>
        <p:nvSpPr>
          <p:cNvPr id="95" name="Tijdelijke aanduiding voor afbeelding 195">
            <a:extLst>
              <a:ext uri="{FF2B5EF4-FFF2-40B4-BE49-F238E27FC236}">
                <a16:creationId xmlns:a16="http://schemas.microsoft.com/office/drawing/2014/main" id="{3AB526B0-4798-46EF-A652-9B98250F3911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2777098" y="2491581"/>
            <a:ext cx="1650339" cy="13373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bIns="900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8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GB"/>
              <a:t>Click on the icon below</a:t>
            </a:r>
            <a:br>
              <a:rPr lang="en-GB"/>
            </a:br>
            <a:r>
              <a:rPr lang="en-GB"/>
              <a:t>to insert an image</a:t>
            </a:r>
          </a:p>
        </p:txBody>
      </p:sp>
      <p:sp>
        <p:nvSpPr>
          <p:cNvPr id="96" name="Tijdelijke aanduiding voor afbeelding 195">
            <a:extLst>
              <a:ext uri="{FF2B5EF4-FFF2-40B4-BE49-F238E27FC236}">
                <a16:creationId xmlns:a16="http://schemas.microsoft.com/office/drawing/2014/main" id="{E425A04C-2EB4-41FF-9B72-747CB282720F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716836" y="2491581"/>
            <a:ext cx="1650339" cy="13373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bIns="900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8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GB"/>
              <a:t>Click on the icon below</a:t>
            </a:r>
            <a:br>
              <a:rPr lang="en-GB"/>
            </a:br>
            <a:r>
              <a:rPr lang="en-GB"/>
              <a:t>to insert an image</a:t>
            </a:r>
          </a:p>
        </p:txBody>
      </p:sp>
      <p:sp>
        <p:nvSpPr>
          <p:cNvPr id="97" name="Tijdelijke aanduiding voor afbeelding 195">
            <a:extLst>
              <a:ext uri="{FF2B5EF4-FFF2-40B4-BE49-F238E27FC236}">
                <a16:creationId xmlns:a16="http://schemas.microsoft.com/office/drawing/2014/main" id="{6443B1F7-F18E-4E9E-8227-908724C3AD97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6656574" y="2491581"/>
            <a:ext cx="1650339" cy="13373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bIns="900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8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GB"/>
              <a:t>Click on the icon below</a:t>
            </a:r>
            <a:br>
              <a:rPr lang="en-GB"/>
            </a:br>
            <a:r>
              <a:rPr lang="en-GB"/>
              <a:t>to insert an image</a:t>
            </a:r>
          </a:p>
        </p:txBody>
      </p:sp>
      <p:sp>
        <p:nvSpPr>
          <p:cNvPr id="98" name="Tijdelijke aanduiding voor afbeelding 195">
            <a:extLst>
              <a:ext uri="{FF2B5EF4-FFF2-40B4-BE49-F238E27FC236}">
                <a16:creationId xmlns:a16="http://schemas.microsoft.com/office/drawing/2014/main" id="{CBF59029-26AC-45B3-AB42-4B6496C56840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596313" y="2491581"/>
            <a:ext cx="1650339" cy="13373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bIns="900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8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GB"/>
              <a:t>Click on the icon below</a:t>
            </a:r>
            <a:br>
              <a:rPr lang="en-GB"/>
            </a:br>
            <a:r>
              <a:rPr lang="en-GB"/>
              <a:t>to insert an image</a:t>
            </a:r>
          </a:p>
        </p:txBody>
      </p:sp>
      <p:sp>
        <p:nvSpPr>
          <p:cNvPr id="100" name="Tijdelijke aanduiding voor afbeelding 195">
            <a:extLst>
              <a:ext uri="{FF2B5EF4-FFF2-40B4-BE49-F238E27FC236}">
                <a16:creationId xmlns:a16="http://schemas.microsoft.com/office/drawing/2014/main" id="{91531F5C-5391-490B-BDAB-EBF22D7703CB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2777098" y="4696899"/>
            <a:ext cx="1650339" cy="13373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bIns="900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8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GB"/>
              <a:t>Click on the icon below</a:t>
            </a:r>
            <a:br>
              <a:rPr lang="en-GB"/>
            </a:br>
            <a:r>
              <a:rPr lang="en-GB"/>
              <a:t>to insert an image</a:t>
            </a:r>
          </a:p>
        </p:txBody>
      </p:sp>
      <p:sp>
        <p:nvSpPr>
          <p:cNvPr id="101" name="Tijdelijke aanduiding voor afbeelding 195">
            <a:extLst>
              <a:ext uri="{FF2B5EF4-FFF2-40B4-BE49-F238E27FC236}">
                <a16:creationId xmlns:a16="http://schemas.microsoft.com/office/drawing/2014/main" id="{691331F7-D368-4005-B992-AFA16BE116DD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4716836" y="4696899"/>
            <a:ext cx="1650339" cy="13373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bIns="900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8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GB"/>
              <a:t>Click on the icon below</a:t>
            </a:r>
            <a:br>
              <a:rPr lang="en-GB"/>
            </a:br>
            <a:r>
              <a:rPr lang="en-GB"/>
              <a:t>to insert an image</a:t>
            </a:r>
          </a:p>
        </p:txBody>
      </p:sp>
      <p:sp>
        <p:nvSpPr>
          <p:cNvPr id="102" name="Tijdelijke aanduiding voor afbeelding 195">
            <a:extLst>
              <a:ext uri="{FF2B5EF4-FFF2-40B4-BE49-F238E27FC236}">
                <a16:creationId xmlns:a16="http://schemas.microsoft.com/office/drawing/2014/main" id="{15C5CF97-E9FF-407E-83C6-421BF7D69DD1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6656574" y="4696899"/>
            <a:ext cx="1650339" cy="13373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bIns="900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8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GB"/>
              <a:t>Click on the icon below</a:t>
            </a:r>
            <a:br>
              <a:rPr lang="en-GB"/>
            </a:br>
            <a:r>
              <a:rPr lang="en-GB"/>
              <a:t>to insert an image</a:t>
            </a:r>
          </a:p>
        </p:txBody>
      </p:sp>
      <p:sp>
        <p:nvSpPr>
          <p:cNvPr id="103" name="Tijdelijke aanduiding voor afbeelding 195">
            <a:extLst>
              <a:ext uri="{FF2B5EF4-FFF2-40B4-BE49-F238E27FC236}">
                <a16:creationId xmlns:a16="http://schemas.microsoft.com/office/drawing/2014/main" id="{4E868D99-BF1D-403E-A7BE-0A4AA615230F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8596313" y="4696899"/>
            <a:ext cx="1650339" cy="13373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bIns="900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8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GB"/>
              <a:t>Click on the icon below</a:t>
            </a:r>
            <a:br>
              <a:rPr lang="en-GB"/>
            </a:br>
            <a:r>
              <a:rPr lang="en-GB"/>
              <a:t>to insert an image</a:t>
            </a:r>
          </a:p>
        </p:txBody>
      </p:sp>
      <p:sp>
        <p:nvSpPr>
          <p:cNvPr id="104" name="Tijdelijke aanduiding voor verticale tekst 2">
            <a:extLst>
              <a:ext uri="{FF2B5EF4-FFF2-40B4-BE49-F238E27FC236}">
                <a16:creationId xmlns:a16="http://schemas.microsoft.com/office/drawing/2014/main" id="{91FF9464-C9F3-4EB3-A7C9-4B0FFCCD822A}"/>
              </a:ext>
            </a:extLst>
          </p:cNvPr>
          <p:cNvSpPr>
            <a:spLocks noGrp="1"/>
          </p:cNvSpPr>
          <p:nvPr>
            <p:ph type="body" orient="vert" idx="27" hasCustomPrompt="1"/>
          </p:nvPr>
        </p:nvSpPr>
        <p:spPr>
          <a:xfrm>
            <a:off x="826384" y="4006851"/>
            <a:ext cx="1660945" cy="354154"/>
          </a:xfrm>
        </p:spPr>
        <p:txBody>
          <a:bodyPr vert="horz" wrap="square" anchor="b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None/>
              <a:defRPr sz="1050" b="1" cap="all" baseline="0">
                <a:solidFill>
                  <a:schemeClr val="accent1"/>
                </a:solidFill>
                <a:latin typeface="+mj-lt"/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buClr>
                <a:schemeClr val="bg1"/>
              </a:buClr>
              <a:defRPr>
                <a:solidFill>
                  <a:schemeClr val="bg1"/>
                </a:solidFill>
              </a:defRPr>
            </a:lvl6pPr>
            <a:lvl7pPr>
              <a:buClr>
                <a:schemeClr val="bg1"/>
              </a:buCl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GB" noProof="0"/>
              <a:t>FULL NAME</a:t>
            </a:r>
          </a:p>
        </p:txBody>
      </p:sp>
      <p:sp>
        <p:nvSpPr>
          <p:cNvPr id="105" name="Tijdelijke aanduiding voor verticale tekst 2">
            <a:extLst>
              <a:ext uri="{FF2B5EF4-FFF2-40B4-BE49-F238E27FC236}">
                <a16:creationId xmlns:a16="http://schemas.microsoft.com/office/drawing/2014/main" id="{C334B2C2-D0A8-46E8-AC4A-FE74988A40B0}"/>
              </a:ext>
            </a:extLst>
          </p:cNvPr>
          <p:cNvSpPr>
            <a:spLocks noGrp="1"/>
          </p:cNvSpPr>
          <p:nvPr>
            <p:ph type="body" orient="vert" idx="28" hasCustomPrompt="1"/>
          </p:nvPr>
        </p:nvSpPr>
        <p:spPr>
          <a:xfrm>
            <a:off x="826384" y="4415021"/>
            <a:ext cx="1660945" cy="169277"/>
          </a:xfrm>
        </p:spPr>
        <p:txBody>
          <a:bodyPr vert="horz" wrap="square">
            <a:noAutofit/>
          </a:bodyPr>
          <a:lstStyle>
            <a:lvl1pPr marL="0" indent="0">
              <a:buClr>
                <a:schemeClr val="bg1"/>
              </a:buClr>
              <a:buNone/>
              <a:defRPr sz="800" b="0" cap="none" baseline="0">
                <a:solidFill>
                  <a:schemeClr val="tx2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buClr>
                <a:schemeClr val="bg1"/>
              </a:buClr>
              <a:defRPr>
                <a:solidFill>
                  <a:schemeClr val="bg1"/>
                </a:solidFill>
              </a:defRPr>
            </a:lvl6pPr>
            <a:lvl7pPr>
              <a:buClr>
                <a:schemeClr val="bg1"/>
              </a:buCl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GB" noProof="0"/>
              <a:t>Job description</a:t>
            </a:r>
          </a:p>
        </p:txBody>
      </p:sp>
      <p:sp>
        <p:nvSpPr>
          <p:cNvPr id="107" name="Tijdelijke aanduiding voor afbeelding 106">
            <a:extLst>
              <a:ext uri="{FF2B5EF4-FFF2-40B4-BE49-F238E27FC236}">
                <a16:creationId xmlns:a16="http://schemas.microsoft.com/office/drawing/2014/main" id="{3CF42B99-268F-45E7-B904-13F24ECF4A3A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837360" y="4696898"/>
            <a:ext cx="1650339" cy="1337392"/>
          </a:xfrm>
          <a:custGeom>
            <a:avLst/>
            <a:gdLst>
              <a:gd name="connsiteX0" fmla="*/ 0 w 1650339"/>
              <a:gd name="connsiteY0" fmla="*/ 0 h 1337392"/>
              <a:gd name="connsiteX1" fmla="*/ 1475528 w 1650339"/>
              <a:gd name="connsiteY1" fmla="*/ 0 h 1337392"/>
              <a:gd name="connsiteX2" fmla="*/ 1650339 w 1650339"/>
              <a:gd name="connsiteY2" fmla="*/ 0 h 1337392"/>
              <a:gd name="connsiteX3" fmla="*/ 1650339 w 1650339"/>
              <a:gd name="connsiteY3" fmla="*/ 174811 h 1337392"/>
              <a:gd name="connsiteX4" fmla="*/ 1650339 w 1650339"/>
              <a:gd name="connsiteY4" fmla="*/ 784421 h 1337392"/>
              <a:gd name="connsiteX5" fmla="*/ 1650339 w 1650339"/>
              <a:gd name="connsiteY5" fmla="*/ 1337392 h 1337392"/>
              <a:gd name="connsiteX6" fmla="*/ 174811 w 1650339"/>
              <a:gd name="connsiteY6" fmla="*/ 1337392 h 1337392"/>
              <a:gd name="connsiteX7" fmla="*/ 0 w 1650339"/>
              <a:gd name="connsiteY7" fmla="*/ 1162581 h 1337392"/>
              <a:gd name="connsiteX8" fmla="*/ 0 w 1650339"/>
              <a:gd name="connsiteY8" fmla="*/ 784421 h 1337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50339" h="1337392">
                <a:moveTo>
                  <a:pt x="0" y="0"/>
                </a:moveTo>
                <a:lnTo>
                  <a:pt x="1475528" y="0"/>
                </a:lnTo>
                <a:lnTo>
                  <a:pt x="1650339" y="0"/>
                </a:lnTo>
                <a:lnTo>
                  <a:pt x="1650339" y="174811"/>
                </a:lnTo>
                <a:lnTo>
                  <a:pt x="1650339" y="784421"/>
                </a:lnTo>
                <a:lnTo>
                  <a:pt x="1650339" y="1337392"/>
                </a:lnTo>
                <a:lnTo>
                  <a:pt x="174811" y="1337392"/>
                </a:lnTo>
                <a:cubicBezTo>
                  <a:pt x="78266" y="1337392"/>
                  <a:pt x="0" y="1259126"/>
                  <a:pt x="0" y="1162581"/>
                </a:cubicBezTo>
                <a:lnTo>
                  <a:pt x="0" y="78442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wrap="square" bIns="900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8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GB"/>
              <a:t>Click on the icon below</a:t>
            </a:r>
            <a:br>
              <a:rPr lang="en-GB"/>
            </a:br>
            <a:r>
              <a:rPr lang="en-GB"/>
              <a:t>to insert an image</a:t>
            </a:r>
          </a:p>
        </p:txBody>
      </p:sp>
      <p:sp>
        <p:nvSpPr>
          <p:cNvPr id="108" name="Tijdelijke aanduiding voor verticale tekst 2">
            <a:extLst>
              <a:ext uri="{FF2B5EF4-FFF2-40B4-BE49-F238E27FC236}">
                <a16:creationId xmlns:a16="http://schemas.microsoft.com/office/drawing/2014/main" id="{54E4ABC5-EB81-4848-886E-158EFDB918F3}"/>
              </a:ext>
            </a:extLst>
          </p:cNvPr>
          <p:cNvSpPr>
            <a:spLocks noGrp="1"/>
          </p:cNvSpPr>
          <p:nvPr>
            <p:ph type="body" orient="vert" idx="30" hasCustomPrompt="1"/>
          </p:nvPr>
        </p:nvSpPr>
        <p:spPr>
          <a:xfrm>
            <a:off x="2766215" y="4006851"/>
            <a:ext cx="1660945" cy="354154"/>
          </a:xfrm>
        </p:spPr>
        <p:txBody>
          <a:bodyPr vert="horz" wrap="square" anchor="b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None/>
              <a:defRPr sz="1050" b="1" cap="all" baseline="0">
                <a:solidFill>
                  <a:schemeClr val="accent3"/>
                </a:solidFill>
                <a:latin typeface="+mj-lt"/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buClr>
                <a:schemeClr val="bg1"/>
              </a:buClr>
              <a:defRPr>
                <a:solidFill>
                  <a:schemeClr val="bg1"/>
                </a:solidFill>
              </a:defRPr>
            </a:lvl6pPr>
            <a:lvl7pPr>
              <a:buClr>
                <a:schemeClr val="bg1"/>
              </a:buCl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GB" noProof="0"/>
              <a:t>FULL NAME</a:t>
            </a:r>
          </a:p>
        </p:txBody>
      </p:sp>
      <p:sp>
        <p:nvSpPr>
          <p:cNvPr id="109" name="Tijdelijke aanduiding voor verticale tekst 2">
            <a:extLst>
              <a:ext uri="{FF2B5EF4-FFF2-40B4-BE49-F238E27FC236}">
                <a16:creationId xmlns:a16="http://schemas.microsoft.com/office/drawing/2014/main" id="{EC96BAAD-9DC3-406E-8969-55631A7605B7}"/>
              </a:ext>
            </a:extLst>
          </p:cNvPr>
          <p:cNvSpPr>
            <a:spLocks noGrp="1"/>
          </p:cNvSpPr>
          <p:nvPr>
            <p:ph type="body" orient="vert" idx="31" hasCustomPrompt="1"/>
          </p:nvPr>
        </p:nvSpPr>
        <p:spPr>
          <a:xfrm>
            <a:off x="2766215" y="4415021"/>
            <a:ext cx="1660945" cy="169277"/>
          </a:xfrm>
        </p:spPr>
        <p:txBody>
          <a:bodyPr vert="horz" wrap="square">
            <a:noAutofit/>
          </a:bodyPr>
          <a:lstStyle>
            <a:lvl1pPr marL="0" indent="0">
              <a:buClr>
                <a:schemeClr val="bg1"/>
              </a:buClr>
              <a:buNone/>
              <a:defRPr sz="800" b="0" cap="none" baseline="0">
                <a:solidFill>
                  <a:schemeClr val="tx2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buClr>
                <a:schemeClr val="bg1"/>
              </a:buClr>
              <a:defRPr>
                <a:solidFill>
                  <a:schemeClr val="bg1"/>
                </a:solidFill>
              </a:defRPr>
            </a:lvl6pPr>
            <a:lvl7pPr>
              <a:buClr>
                <a:schemeClr val="bg1"/>
              </a:buCl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GB" noProof="0"/>
              <a:t>Job description</a:t>
            </a:r>
          </a:p>
        </p:txBody>
      </p:sp>
      <p:sp>
        <p:nvSpPr>
          <p:cNvPr id="110" name="Tijdelijke aanduiding voor verticale tekst 2">
            <a:extLst>
              <a:ext uri="{FF2B5EF4-FFF2-40B4-BE49-F238E27FC236}">
                <a16:creationId xmlns:a16="http://schemas.microsoft.com/office/drawing/2014/main" id="{E426DB73-2B91-4712-B71B-73992B27DF91}"/>
              </a:ext>
            </a:extLst>
          </p:cNvPr>
          <p:cNvSpPr>
            <a:spLocks noGrp="1"/>
          </p:cNvSpPr>
          <p:nvPr>
            <p:ph type="body" orient="vert" idx="32" hasCustomPrompt="1"/>
          </p:nvPr>
        </p:nvSpPr>
        <p:spPr>
          <a:xfrm>
            <a:off x="4706046" y="4006851"/>
            <a:ext cx="1660945" cy="354154"/>
          </a:xfrm>
        </p:spPr>
        <p:txBody>
          <a:bodyPr vert="horz" wrap="square" anchor="b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None/>
              <a:defRPr sz="1050" b="1" cap="all" baseline="0">
                <a:solidFill>
                  <a:srgbClr val="DC4172"/>
                </a:solidFill>
                <a:latin typeface="+mj-lt"/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buClr>
                <a:schemeClr val="bg1"/>
              </a:buClr>
              <a:defRPr>
                <a:solidFill>
                  <a:schemeClr val="bg1"/>
                </a:solidFill>
              </a:defRPr>
            </a:lvl6pPr>
            <a:lvl7pPr>
              <a:buClr>
                <a:schemeClr val="bg1"/>
              </a:buCl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GB" noProof="0"/>
              <a:t>FULL NAME</a:t>
            </a:r>
          </a:p>
        </p:txBody>
      </p:sp>
      <p:sp>
        <p:nvSpPr>
          <p:cNvPr id="111" name="Tijdelijke aanduiding voor verticale tekst 2">
            <a:extLst>
              <a:ext uri="{FF2B5EF4-FFF2-40B4-BE49-F238E27FC236}">
                <a16:creationId xmlns:a16="http://schemas.microsoft.com/office/drawing/2014/main" id="{2ED91F97-B9BD-4613-9851-72FEF14601B1}"/>
              </a:ext>
            </a:extLst>
          </p:cNvPr>
          <p:cNvSpPr>
            <a:spLocks noGrp="1"/>
          </p:cNvSpPr>
          <p:nvPr>
            <p:ph type="body" orient="vert" idx="33" hasCustomPrompt="1"/>
          </p:nvPr>
        </p:nvSpPr>
        <p:spPr>
          <a:xfrm>
            <a:off x="4706046" y="4415021"/>
            <a:ext cx="1660945" cy="169277"/>
          </a:xfrm>
        </p:spPr>
        <p:txBody>
          <a:bodyPr vert="horz" wrap="square">
            <a:noAutofit/>
          </a:bodyPr>
          <a:lstStyle>
            <a:lvl1pPr marL="0" indent="0">
              <a:buClr>
                <a:schemeClr val="bg1"/>
              </a:buClr>
              <a:buNone/>
              <a:defRPr sz="800" b="0" cap="none" baseline="0">
                <a:solidFill>
                  <a:schemeClr val="tx2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buClr>
                <a:schemeClr val="bg1"/>
              </a:buClr>
              <a:defRPr>
                <a:solidFill>
                  <a:schemeClr val="bg1"/>
                </a:solidFill>
              </a:defRPr>
            </a:lvl6pPr>
            <a:lvl7pPr>
              <a:buClr>
                <a:schemeClr val="bg1"/>
              </a:buCl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GB" noProof="0"/>
              <a:t>Job description</a:t>
            </a:r>
          </a:p>
        </p:txBody>
      </p:sp>
      <p:sp>
        <p:nvSpPr>
          <p:cNvPr id="112" name="Tijdelijke aanduiding voor verticale tekst 2">
            <a:extLst>
              <a:ext uri="{FF2B5EF4-FFF2-40B4-BE49-F238E27FC236}">
                <a16:creationId xmlns:a16="http://schemas.microsoft.com/office/drawing/2014/main" id="{456E9E63-81A9-4060-A1DE-7F964C4A675C}"/>
              </a:ext>
            </a:extLst>
          </p:cNvPr>
          <p:cNvSpPr>
            <a:spLocks noGrp="1"/>
          </p:cNvSpPr>
          <p:nvPr>
            <p:ph type="body" orient="vert" idx="34" hasCustomPrompt="1"/>
          </p:nvPr>
        </p:nvSpPr>
        <p:spPr>
          <a:xfrm>
            <a:off x="6645877" y="4006851"/>
            <a:ext cx="1660945" cy="354154"/>
          </a:xfrm>
        </p:spPr>
        <p:txBody>
          <a:bodyPr vert="horz" wrap="square" anchor="b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None/>
              <a:defRPr sz="1050" b="1" cap="all" baseline="0">
                <a:solidFill>
                  <a:schemeClr val="accent4"/>
                </a:solidFill>
                <a:latin typeface="+mj-lt"/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buClr>
                <a:schemeClr val="bg1"/>
              </a:buClr>
              <a:defRPr>
                <a:solidFill>
                  <a:schemeClr val="bg1"/>
                </a:solidFill>
              </a:defRPr>
            </a:lvl6pPr>
            <a:lvl7pPr>
              <a:buClr>
                <a:schemeClr val="bg1"/>
              </a:buCl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GB" noProof="0"/>
              <a:t>FULL NAME</a:t>
            </a:r>
          </a:p>
        </p:txBody>
      </p:sp>
      <p:sp>
        <p:nvSpPr>
          <p:cNvPr id="113" name="Tijdelijke aanduiding voor verticale tekst 2">
            <a:extLst>
              <a:ext uri="{FF2B5EF4-FFF2-40B4-BE49-F238E27FC236}">
                <a16:creationId xmlns:a16="http://schemas.microsoft.com/office/drawing/2014/main" id="{9E537E0F-6FC9-49B9-B3CF-01FDD7BB8966}"/>
              </a:ext>
            </a:extLst>
          </p:cNvPr>
          <p:cNvSpPr>
            <a:spLocks noGrp="1"/>
          </p:cNvSpPr>
          <p:nvPr>
            <p:ph type="body" orient="vert" idx="35" hasCustomPrompt="1"/>
          </p:nvPr>
        </p:nvSpPr>
        <p:spPr>
          <a:xfrm>
            <a:off x="6645877" y="4415021"/>
            <a:ext cx="1660945" cy="169277"/>
          </a:xfrm>
        </p:spPr>
        <p:txBody>
          <a:bodyPr vert="horz" wrap="square">
            <a:noAutofit/>
          </a:bodyPr>
          <a:lstStyle>
            <a:lvl1pPr marL="0" indent="0">
              <a:buClr>
                <a:schemeClr val="bg1"/>
              </a:buClr>
              <a:buNone/>
              <a:defRPr sz="800" b="0" cap="none" baseline="0">
                <a:solidFill>
                  <a:schemeClr val="tx2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buClr>
                <a:schemeClr val="bg1"/>
              </a:buClr>
              <a:defRPr>
                <a:solidFill>
                  <a:schemeClr val="bg1"/>
                </a:solidFill>
              </a:defRPr>
            </a:lvl6pPr>
            <a:lvl7pPr>
              <a:buClr>
                <a:schemeClr val="bg1"/>
              </a:buCl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GB" noProof="0"/>
              <a:t>Job description</a:t>
            </a:r>
          </a:p>
        </p:txBody>
      </p:sp>
      <p:sp>
        <p:nvSpPr>
          <p:cNvPr id="114" name="Tijdelijke aanduiding voor verticale tekst 2">
            <a:extLst>
              <a:ext uri="{FF2B5EF4-FFF2-40B4-BE49-F238E27FC236}">
                <a16:creationId xmlns:a16="http://schemas.microsoft.com/office/drawing/2014/main" id="{6CC4F554-4D7B-4963-964E-9BAC5E3B3380}"/>
              </a:ext>
            </a:extLst>
          </p:cNvPr>
          <p:cNvSpPr>
            <a:spLocks noGrp="1"/>
          </p:cNvSpPr>
          <p:nvPr>
            <p:ph type="body" orient="vert" idx="36" hasCustomPrompt="1"/>
          </p:nvPr>
        </p:nvSpPr>
        <p:spPr>
          <a:xfrm>
            <a:off x="8585707" y="4006851"/>
            <a:ext cx="1660945" cy="354154"/>
          </a:xfrm>
        </p:spPr>
        <p:txBody>
          <a:bodyPr vert="horz" wrap="square" anchor="b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None/>
              <a:defRPr sz="1050" b="1" cap="all" baseline="0">
                <a:solidFill>
                  <a:schemeClr val="accent2"/>
                </a:solidFill>
                <a:latin typeface="+mj-lt"/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buClr>
                <a:schemeClr val="bg1"/>
              </a:buClr>
              <a:defRPr>
                <a:solidFill>
                  <a:schemeClr val="bg1"/>
                </a:solidFill>
              </a:defRPr>
            </a:lvl6pPr>
            <a:lvl7pPr>
              <a:buClr>
                <a:schemeClr val="bg1"/>
              </a:buCl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GB" noProof="0"/>
              <a:t>FULL NAME</a:t>
            </a:r>
          </a:p>
        </p:txBody>
      </p:sp>
      <p:sp>
        <p:nvSpPr>
          <p:cNvPr id="115" name="Tijdelijke aanduiding voor verticale tekst 2">
            <a:extLst>
              <a:ext uri="{FF2B5EF4-FFF2-40B4-BE49-F238E27FC236}">
                <a16:creationId xmlns:a16="http://schemas.microsoft.com/office/drawing/2014/main" id="{3F019C7B-8FB8-45D7-AB01-2BDCBF94D5BB}"/>
              </a:ext>
            </a:extLst>
          </p:cNvPr>
          <p:cNvSpPr>
            <a:spLocks noGrp="1"/>
          </p:cNvSpPr>
          <p:nvPr>
            <p:ph type="body" orient="vert" idx="37" hasCustomPrompt="1"/>
          </p:nvPr>
        </p:nvSpPr>
        <p:spPr>
          <a:xfrm>
            <a:off x="8585707" y="4415021"/>
            <a:ext cx="1660945" cy="169277"/>
          </a:xfrm>
        </p:spPr>
        <p:txBody>
          <a:bodyPr vert="horz" wrap="square">
            <a:noAutofit/>
          </a:bodyPr>
          <a:lstStyle>
            <a:lvl1pPr marL="0" indent="0">
              <a:buClr>
                <a:schemeClr val="bg1"/>
              </a:buClr>
              <a:buNone/>
              <a:defRPr sz="800" b="0" cap="none" baseline="0">
                <a:solidFill>
                  <a:schemeClr val="tx2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buClr>
                <a:schemeClr val="bg1"/>
              </a:buClr>
              <a:defRPr>
                <a:solidFill>
                  <a:schemeClr val="bg1"/>
                </a:solidFill>
              </a:defRPr>
            </a:lvl6pPr>
            <a:lvl7pPr>
              <a:buClr>
                <a:schemeClr val="bg1"/>
              </a:buCl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GB" noProof="0"/>
              <a:t>Job description</a:t>
            </a:r>
          </a:p>
        </p:txBody>
      </p:sp>
      <p:sp>
        <p:nvSpPr>
          <p:cNvPr id="116" name="Tijdelijke aanduiding voor verticale tekst 2">
            <a:extLst>
              <a:ext uri="{FF2B5EF4-FFF2-40B4-BE49-F238E27FC236}">
                <a16:creationId xmlns:a16="http://schemas.microsoft.com/office/drawing/2014/main" id="{7D7B4359-C886-4921-B5FE-3CCC32C5C1D5}"/>
              </a:ext>
            </a:extLst>
          </p:cNvPr>
          <p:cNvSpPr>
            <a:spLocks noGrp="1"/>
          </p:cNvSpPr>
          <p:nvPr>
            <p:ph type="body" orient="vert" idx="38" hasCustomPrompt="1"/>
          </p:nvPr>
        </p:nvSpPr>
        <p:spPr>
          <a:xfrm>
            <a:off x="826384" y="1809751"/>
            <a:ext cx="1660945" cy="354154"/>
          </a:xfrm>
        </p:spPr>
        <p:txBody>
          <a:bodyPr vert="horz" wrap="square" anchor="b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None/>
              <a:defRPr sz="1050" b="1" cap="all" baseline="0">
                <a:solidFill>
                  <a:schemeClr val="accent1"/>
                </a:solidFill>
                <a:latin typeface="+mj-lt"/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buClr>
                <a:schemeClr val="bg1"/>
              </a:buClr>
              <a:defRPr>
                <a:solidFill>
                  <a:schemeClr val="bg1"/>
                </a:solidFill>
              </a:defRPr>
            </a:lvl6pPr>
            <a:lvl7pPr>
              <a:buClr>
                <a:schemeClr val="bg1"/>
              </a:buCl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GB" noProof="0"/>
              <a:t>FULL NAME</a:t>
            </a:r>
          </a:p>
        </p:txBody>
      </p:sp>
      <p:sp>
        <p:nvSpPr>
          <p:cNvPr id="117" name="Tijdelijke aanduiding voor verticale tekst 2">
            <a:extLst>
              <a:ext uri="{FF2B5EF4-FFF2-40B4-BE49-F238E27FC236}">
                <a16:creationId xmlns:a16="http://schemas.microsoft.com/office/drawing/2014/main" id="{A72F8A1C-54AA-46EB-A546-46456698CE91}"/>
              </a:ext>
            </a:extLst>
          </p:cNvPr>
          <p:cNvSpPr>
            <a:spLocks noGrp="1"/>
          </p:cNvSpPr>
          <p:nvPr>
            <p:ph type="body" orient="vert" idx="39" hasCustomPrompt="1"/>
          </p:nvPr>
        </p:nvSpPr>
        <p:spPr>
          <a:xfrm>
            <a:off x="826384" y="2193857"/>
            <a:ext cx="1660945" cy="169277"/>
          </a:xfrm>
        </p:spPr>
        <p:txBody>
          <a:bodyPr vert="horz" wrap="square">
            <a:noAutofit/>
          </a:bodyPr>
          <a:lstStyle>
            <a:lvl1pPr marL="0" indent="0">
              <a:buClr>
                <a:schemeClr val="bg1"/>
              </a:buClr>
              <a:buNone/>
              <a:defRPr sz="800" b="0" cap="none" baseline="0">
                <a:solidFill>
                  <a:schemeClr val="tx2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buClr>
                <a:schemeClr val="bg1"/>
              </a:buClr>
              <a:defRPr>
                <a:solidFill>
                  <a:schemeClr val="bg1"/>
                </a:solidFill>
              </a:defRPr>
            </a:lvl6pPr>
            <a:lvl7pPr>
              <a:buClr>
                <a:schemeClr val="bg1"/>
              </a:buCl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GB" noProof="0"/>
              <a:t>Job description</a:t>
            </a:r>
          </a:p>
        </p:txBody>
      </p:sp>
      <p:sp>
        <p:nvSpPr>
          <p:cNvPr id="118" name="Tijdelijke aanduiding voor verticale tekst 2">
            <a:extLst>
              <a:ext uri="{FF2B5EF4-FFF2-40B4-BE49-F238E27FC236}">
                <a16:creationId xmlns:a16="http://schemas.microsoft.com/office/drawing/2014/main" id="{C1BF67B0-EAEB-4EA4-A9A7-8F70CBE0940C}"/>
              </a:ext>
            </a:extLst>
          </p:cNvPr>
          <p:cNvSpPr>
            <a:spLocks noGrp="1"/>
          </p:cNvSpPr>
          <p:nvPr>
            <p:ph type="body" orient="vert" idx="40" hasCustomPrompt="1"/>
          </p:nvPr>
        </p:nvSpPr>
        <p:spPr>
          <a:xfrm>
            <a:off x="2766215" y="1809751"/>
            <a:ext cx="1660945" cy="354154"/>
          </a:xfrm>
        </p:spPr>
        <p:txBody>
          <a:bodyPr vert="horz" wrap="square" anchor="b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None/>
              <a:defRPr sz="1050" b="1" cap="all" baseline="0">
                <a:solidFill>
                  <a:schemeClr val="accent3"/>
                </a:solidFill>
                <a:latin typeface="+mj-lt"/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buClr>
                <a:schemeClr val="bg1"/>
              </a:buClr>
              <a:defRPr>
                <a:solidFill>
                  <a:schemeClr val="bg1"/>
                </a:solidFill>
              </a:defRPr>
            </a:lvl6pPr>
            <a:lvl7pPr>
              <a:buClr>
                <a:schemeClr val="bg1"/>
              </a:buCl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GB" noProof="0"/>
              <a:t>FULL NAME</a:t>
            </a:r>
          </a:p>
        </p:txBody>
      </p:sp>
      <p:sp>
        <p:nvSpPr>
          <p:cNvPr id="119" name="Tijdelijke aanduiding voor verticale tekst 2">
            <a:extLst>
              <a:ext uri="{FF2B5EF4-FFF2-40B4-BE49-F238E27FC236}">
                <a16:creationId xmlns:a16="http://schemas.microsoft.com/office/drawing/2014/main" id="{7E44057D-E439-4A10-AABE-B21890F77E2D}"/>
              </a:ext>
            </a:extLst>
          </p:cNvPr>
          <p:cNvSpPr>
            <a:spLocks noGrp="1"/>
          </p:cNvSpPr>
          <p:nvPr>
            <p:ph type="body" orient="vert" idx="41" hasCustomPrompt="1"/>
          </p:nvPr>
        </p:nvSpPr>
        <p:spPr>
          <a:xfrm>
            <a:off x="2766215" y="2193857"/>
            <a:ext cx="1660945" cy="169277"/>
          </a:xfrm>
        </p:spPr>
        <p:txBody>
          <a:bodyPr vert="horz" wrap="square">
            <a:noAutofit/>
          </a:bodyPr>
          <a:lstStyle>
            <a:lvl1pPr marL="0" indent="0">
              <a:buClr>
                <a:schemeClr val="bg1"/>
              </a:buClr>
              <a:buNone/>
              <a:defRPr sz="800" b="0" cap="none" baseline="0">
                <a:solidFill>
                  <a:schemeClr val="tx2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buClr>
                <a:schemeClr val="bg1"/>
              </a:buClr>
              <a:defRPr>
                <a:solidFill>
                  <a:schemeClr val="bg1"/>
                </a:solidFill>
              </a:defRPr>
            </a:lvl6pPr>
            <a:lvl7pPr>
              <a:buClr>
                <a:schemeClr val="bg1"/>
              </a:buCl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GB" noProof="0"/>
              <a:t>Job description</a:t>
            </a:r>
          </a:p>
        </p:txBody>
      </p:sp>
      <p:sp>
        <p:nvSpPr>
          <p:cNvPr id="120" name="Tijdelijke aanduiding voor verticale tekst 2">
            <a:extLst>
              <a:ext uri="{FF2B5EF4-FFF2-40B4-BE49-F238E27FC236}">
                <a16:creationId xmlns:a16="http://schemas.microsoft.com/office/drawing/2014/main" id="{B2067105-6C08-43AF-9947-5FD647F64407}"/>
              </a:ext>
            </a:extLst>
          </p:cNvPr>
          <p:cNvSpPr>
            <a:spLocks noGrp="1"/>
          </p:cNvSpPr>
          <p:nvPr>
            <p:ph type="body" orient="vert" idx="42" hasCustomPrompt="1"/>
          </p:nvPr>
        </p:nvSpPr>
        <p:spPr>
          <a:xfrm>
            <a:off x="4706046" y="1809751"/>
            <a:ext cx="1660945" cy="354154"/>
          </a:xfrm>
        </p:spPr>
        <p:txBody>
          <a:bodyPr vert="horz" wrap="square" anchor="b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None/>
              <a:defRPr sz="1050" b="1" cap="all" baseline="0">
                <a:solidFill>
                  <a:srgbClr val="DC4172"/>
                </a:solidFill>
                <a:latin typeface="+mj-lt"/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buClr>
                <a:schemeClr val="bg1"/>
              </a:buClr>
              <a:defRPr>
                <a:solidFill>
                  <a:schemeClr val="bg1"/>
                </a:solidFill>
              </a:defRPr>
            </a:lvl6pPr>
            <a:lvl7pPr>
              <a:buClr>
                <a:schemeClr val="bg1"/>
              </a:buCl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GB" noProof="0"/>
              <a:t>FULL NAME</a:t>
            </a:r>
          </a:p>
        </p:txBody>
      </p:sp>
      <p:sp>
        <p:nvSpPr>
          <p:cNvPr id="121" name="Tijdelijke aanduiding voor verticale tekst 2">
            <a:extLst>
              <a:ext uri="{FF2B5EF4-FFF2-40B4-BE49-F238E27FC236}">
                <a16:creationId xmlns:a16="http://schemas.microsoft.com/office/drawing/2014/main" id="{6823A0BE-604D-410E-9885-1C1AAF1F24B2}"/>
              </a:ext>
            </a:extLst>
          </p:cNvPr>
          <p:cNvSpPr>
            <a:spLocks noGrp="1"/>
          </p:cNvSpPr>
          <p:nvPr>
            <p:ph type="body" orient="vert" idx="43" hasCustomPrompt="1"/>
          </p:nvPr>
        </p:nvSpPr>
        <p:spPr>
          <a:xfrm>
            <a:off x="4706046" y="2193857"/>
            <a:ext cx="1660945" cy="169277"/>
          </a:xfrm>
        </p:spPr>
        <p:txBody>
          <a:bodyPr vert="horz" wrap="square">
            <a:noAutofit/>
          </a:bodyPr>
          <a:lstStyle>
            <a:lvl1pPr marL="0" indent="0">
              <a:buClr>
                <a:schemeClr val="bg1"/>
              </a:buClr>
              <a:buNone/>
              <a:defRPr sz="800" b="0" cap="none" baseline="0">
                <a:solidFill>
                  <a:schemeClr val="tx2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buClr>
                <a:schemeClr val="bg1"/>
              </a:buClr>
              <a:defRPr>
                <a:solidFill>
                  <a:schemeClr val="bg1"/>
                </a:solidFill>
              </a:defRPr>
            </a:lvl6pPr>
            <a:lvl7pPr>
              <a:buClr>
                <a:schemeClr val="bg1"/>
              </a:buCl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GB" noProof="0"/>
              <a:t>Job description</a:t>
            </a:r>
          </a:p>
        </p:txBody>
      </p:sp>
      <p:sp>
        <p:nvSpPr>
          <p:cNvPr id="122" name="Tijdelijke aanduiding voor verticale tekst 2">
            <a:extLst>
              <a:ext uri="{FF2B5EF4-FFF2-40B4-BE49-F238E27FC236}">
                <a16:creationId xmlns:a16="http://schemas.microsoft.com/office/drawing/2014/main" id="{7466EDDB-2B5D-4BA4-8921-11091269B25C}"/>
              </a:ext>
            </a:extLst>
          </p:cNvPr>
          <p:cNvSpPr>
            <a:spLocks noGrp="1"/>
          </p:cNvSpPr>
          <p:nvPr>
            <p:ph type="body" orient="vert" idx="44" hasCustomPrompt="1"/>
          </p:nvPr>
        </p:nvSpPr>
        <p:spPr>
          <a:xfrm>
            <a:off x="6645877" y="1809751"/>
            <a:ext cx="1660945" cy="354154"/>
          </a:xfrm>
        </p:spPr>
        <p:txBody>
          <a:bodyPr vert="horz" wrap="square" anchor="b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None/>
              <a:defRPr sz="1050" b="1" cap="all" baseline="0">
                <a:solidFill>
                  <a:schemeClr val="accent4"/>
                </a:solidFill>
                <a:latin typeface="+mj-lt"/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buClr>
                <a:schemeClr val="bg1"/>
              </a:buClr>
              <a:defRPr>
                <a:solidFill>
                  <a:schemeClr val="bg1"/>
                </a:solidFill>
              </a:defRPr>
            </a:lvl6pPr>
            <a:lvl7pPr>
              <a:buClr>
                <a:schemeClr val="bg1"/>
              </a:buCl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GB" noProof="0"/>
              <a:t>FULL NAME</a:t>
            </a:r>
          </a:p>
        </p:txBody>
      </p:sp>
      <p:sp>
        <p:nvSpPr>
          <p:cNvPr id="123" name="Tijdelijke aanduiding voor verticale tekst 2">
            <a:extLst>
              <a:ext uri="{FF2B5EF4-FFF2-40B4-BE49-F238E27FC236}">
                <a16:creationId xmlns:a16="http://schemas.microsoft.com/office/drawing/2014/main" id="{12CBFC67-00D9-4573-AD6E-2C6D954CDB13}"/>
              </a:ext>
            </a:extLst>
          </p:cNvPr>
          <p:cNvSpPr>
            <a:spLocks noGrp="1"/>
          </p:cNvSpPr>
          <p:nvPr>
            <p:ph type="body" orient="vert" idx="45" hasCustomPrompt="1"/>
          </p:nvPr>
        </p:nvSpPr>
        <p:spPr>
          <a:xfrm>
            <a:off x="6645877" y="2193857"/>
            <a:ext cx="1660945" cy="169277"/>
          </a:xfrm>
        </p:spPr>
        <p:txBody>
          <a:bodyPr vert="horz" wrap="square">
            <a:noAutofit/>
          </a:bodyPr>
          <a:lstStyle>
            <a:lvl1pPr marL="0" indent="0">
              <a:buClr>
                <a:schemeClr val="bg1"/>
              </a:buClr>
              <a:buNone/>
              <a:defRPr sz="800" b="0" cap="none" baseline="0">
                <a:solidFill>
                  <a:schemeClr val="tx2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buClr>
                <a:schemeClr val="bg1"/>
              </a:buClr>
              <a:defRPr>
                <a:solidFill>
                  <a:schemeClr val="bg1"/>
                </a:solidFill>
              </a:defRPr>
            </a:lvl6pPr>
            <a:lvl7pPr>
              <a:buClr>
                <a:schemeClr val="bg1"/>
              </a:buCl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GB" noProof="0"/>
              <a:t>Job description</a:t>
            </a:r>
          </a:p>
        </p:txBody>
      </p:sp>
      <p:sp>
        <p:nvSpPr>
          <p:cNvPr id="124" name="Tijdelijke aanduiding voor verticale tekst 2">
            <a:extLst>
              <a:ext uri="{FF2B5EF4-FFF2-40B4-BE49-F238E27FC236}">
                <a16:creationId xmlns:a16="http://schemas.microsoft.com/office/drawing/2014/main" id="{E121AA43-C412-473F-AA61-4673E4215788}"/>
              </a:ext>
            </a:extLst>
          </p:cNvPr>
          <p:cNvSpPr>
            <a:spLocks noGrp="1"/>
          </p:cNvSpPr>
          <p:nvPr>
            <p:ph type="body" orient="vert" idx="46" hasCustomPrompt="1"/>
          </p:nvPr>
        </p:nvSpPr>
        <p:spPr>
          <a:xfrm>
            <a:off x="8585707" y="1809751"/>
            <a:ext cx="1660945" cy="354154"/>
          </a:xfrm>
        </p:spPr>
        <p:txBody>
          <a:bodyPr vert="horz" wrap="square" anchor="b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None/>
              <a:defRPr sz="1050" b="1" cap="all" baseline="0">
                <a:solidFill>
                  <a:schemeClr val="accent2"/>
                </a:solidFill>
                <a:latin typeface="+mj-lt"/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buClr>
                <a:schemeClr val="bg1"/>
              </a:buClr>
              <a:defRPr>
                <a:solidFill>
                  <a:schemeClr val="bg1"/>
                </a:solidFill>
              </a:defRPr>
            </a:lvl6pPr>
            <a:lvl7pPr>
              <a:buClr>
                <a:schemeClr val="bg1"/>
              </a:buCl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GB" noProof="0"/>
              <a:t>FULL NAME</a:t>
            </a:r>
          </a:p>
        </p:txBody>
      </p:sp>
      <p:sp>
        <p:nvSpPr>
          <p:cNvPr id="125" name="Tijdelijke aanduiding voor verticale tekst 2">
            <a:extLst>
              <a:ext uri="{FF2B5EF4-FFF2-40B4-BE49-F238E27FC236}">
                <a16:creationId xmlns:a16="http://schemas.microsoft.com/office/drawing/2014/main" id="{A8F0E5DB-0F20-4BA3-AA95-AB94526BE363}"/>
              </a:ext>
            </a:extLst>
          </p:cNvPr>
          <p:cNvSpPr>
            <a:spLocks noGrp="1"/>
          </p:cNvSpPr>
          <p:nvPr>
            <p:ph type="body" orient="vert" idx="47" hasCustomPrompt="1"/>
          </p:nvPr>
        </p:nvSpPr>
        <p:spPr>
          <a:xfrm>
            <a:off x="8585707" y="2193857"/>
            <a:ext cx="1660945" cy="169277"/>
          </a:xfrm>
        </p:spPr>
        <p:txBody>
          <a:bodyPr vert="horz" wrap="square">
            <a:noAutofit/>
          </a:bodyPr>
          <a:lstStyle>
            <a:lvl1pPr marL="0" indent="0">
              <a:buClr>
                <a:schemeClr val="bg1"/>
              </a:buClr>
              <a:buNone/>
              <a:defRPr sz="800" b="0" cap="none" baseline="0">
                <a:solidFill>
                  <a:schemeClr val="tx2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buClr>
                <a:schemeClr val="bg1"/>
              </a:buClr>
              <a:defRPr>
                <a:solidFill>
                  <a:schemeClr val="bg1"/>
                </a:solidFill>
              </a:defRPr>
            </a:lvl6pPr>
            <a:lvl7pPr>
              <a:buClr>
                <a:schemeClr val="bg1"/>
              </a:buCl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GB" noProof="0"/>
              <a:t>Job description</a:t>
            </a:r>
          </a:p>
        </p:txBody>
      </p:sp>
      <p:grpSp>
        <p:nvGrpSpPr>
          <p:cNvPr id="37" name="INSTRUCTION">
            <a:extLst>
              <a:ext uri="{FF2B5EF4-FFF2-40B4-BE49-F238E27FC236}">
                <a16:creationId xmlns:a16="http://schemas.microsoft.com/office/drawing/2014/main" id="{0776F8F3-B60D-4925-8A6A-B464C490B960}"/>
              </a:ext>
            </a:extLst>
          </p:cNvPr>
          <p:cNvGrpSpPr/>
          <p:nvPr userDrawn="1"/>
        </p:nvGrpSpPr>
        <p:grpSpPr>
          <a:xfrm>
            <a:off x="12377595" y="1"/>
            <a:ext cx="3593637" cy="5084661"/>
            <a:chOff x="-3786437" y="1"/>
            <a:chExt cx="3593637" cy="5084661"/>
          </a:xfrm>
        </p:grpSpPr>
        <p:sp>
          <p:nvSpPr>
            <p:cNvPr id="38" name="Rechthoek 37">
              <a:extLst>
                <a:ext uri="{FF2B5EF4-FFF2-40B4-BE49-F238E27FC236}">
                  <a16:creationId xmlns:a16="http://schemas.microsoft.com/office/drawing/2014/main" id="{90104CAE-7DAA-4B64-93FA-15F35C865B5E}"/>
                </a:ext>
              </a:extLst>
            </p:cNvPr>
            <p:cNvSpPr/>
            <p:nvPr userDrawn="1"/>
          </p:nvSpPr>
          <p:spPr>
            <a:xfrm>
              <a:off x="-3786165" y="1"/>
              <a:ext cx="3593091" cy="436929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an image</a:t>
              </a:r>
            </a:p>
          </p:txBody>
        </p:sp>
        <p:sp>
          <p:nvSpPr>
            <p:cNvPr id="39" name="Rechthoek 38">
              <a:extLst>
                <a:ext uri="{FF2B5EF4-FFF2-40B4-BE49-F238E27FC236}">
                  <a16:creationId xmlns:a16="http://schemas.microsoft.com/office/drawing/2014/main" id="{531F9E18-48D9-4063-A286-A9B7CE28CE13}"/>
                </a:ext>
              </a:extLst>
            </p:cNvPr>
            <p:cNvSpPr/>
            <p:nvPr userDrawn="1"/>
          </p:nvSpPr>
          <p:spPr>
            <a:xfrm>
              <a:off x="-3786437" y="4256662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en-GB" sz="1200" b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sp>
          <p:nvSpPr>
            <p:cNvPr id="40" name="Ovaal 39">
              <a:extLst>
                <a:ext uri="{FF2B5EF4-FFF2-40B4-BE49-F238E27FC236}">
                  <a16:creationId xmlns:a16="http://schemas.microsoft.com/office/drawing/2014/main" id="{08BDA225-EEF1-4B07-9C1D-AE76392CCE39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41" name="Rechthoek 40">
              <a:extLst>
                <a:ext uri="{FF2B5EF4-FFF2-40B4-BE49-F238E27FC236}">
                  <a16:creationId xmlns:a16="http://schemas.microsoft.com/office/drawing/2014/main" id="{7682CCD3-CAEB-424B-84D1-52076730A0C2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image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image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42" name="Groep 41">
              <a:extLst>
                <a:ext uri="{FF2B5EF4-FFF2-40B4-BE49-F238E27FC236}">
                  <a16:creationId xmlns:a16="http://schemas.microsoft.com/office/drawing/2014/main" id="{546F16FA-21E3-43CE-B2E5-0F1D21A8AA59}"/>
                </a:ext>
              </a:extLst>
            </p:cNvPr>
            <p:cNvGrpSpPr/>
            <p:nvPr userDrawn="1"/>
          </p:nvGrpSpPr>
          <p:grpSpPr>
            <a:xfrm>
              <a:off x="-3316179" y="1231351"/>
              <a:ext cx="294789" cy="318834"/>
              <a:chOff x="14466489" y="1001522"/>
              <a:chExt cx="290627" cy="314333"/>
            </a:xfrm>
          </p:grpSpPr>
          <p:sp>
            <p:nvSpPr>
              <p:cNvPr id="71" name="Rechthoek 70">
                <a:extLst>
                  <a:ext uri="{FF2B5EF4-FFF2-40B4-BE49-F238E27FC236}">
                    <a16:creationId xmlns:a16="http://schemas.microsoft.com/office/drawing/2014/main" id="{B76F4147-8EC9-4C02-A11A-8E8393918E43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72" name="Ovaal 71">
                <a:extLst>
                  <a:ext uri="{FF2B5EF4-FFF2-40B4-BE49-F238E27FC236}">
                    <a16:creationId xmlns:a16="http://schemas.microsoft.com/office/drawing/2014/main" id="{E3F823AA-C627-42EE-88B3-F04FFE3A393E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73" name="Vrije vorm: vorm 72">
                <a:extLst>
                  <a:ext uri="{FF2B5EF4-FFF2-40B4-BE49-F238E27FC236}">
                    <a16:creationId xmlns:a16="http://schemas.microsoft.com/office/drawing/2014/main" id="{5CF1F4B1-1564-41F2-B1EC-7A4221514BB8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74" name="Rechthoek: afgeronde hoeken 73">
                <a:extLst>
                  <a:ext uri="{FF2B5EF4-FFF2-40B4-BE49-F238E27FC236}">
                    <a16:creationId xmlns:a16="http://schemas.microsoft.com/office/drawing/2014/main" id="{FACEB99A-0AB7-45E0-A630-14E0830E1755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75" name="Rechte verbindingslijn 74">
                <a:extLst>
                  <a:ext uri="{FF2B5EF4-FFF2-40B4-BE49-F238E27FC236}">
                    <a16:creationId xmlns:a16="http://schemas.microsoft.com/office/drawing/2014/main" id="{3063B4DB-89B3-446F-BA12-9EABF92A0C5C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7FAAD9C2-41A2-4A66-9622-4C21F04F1819}"/>
                  </a:ext>
                </a:extLst>
              </p:cNvPr>
              <p:cNvCxnSpPr>
                <a:cxnSpLocks/>
                <a:stCxn id="74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43" name="Ovaal 42">
              <a:extLst>
                <a:ext uri="{FF2B5EF4-FFF2-40B4-BE49-F238E27FC236}">
                  <a16:creationId xmlns:a16="http://schemas.microsoft.com/office/drawing/2014/main" id="{F8A61F00-2BC4-409D-A568-7A224FCD44FC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44" name="Rechthoek 43">
              <a:extLst>
                <a:ext uri="{FF2B5EF4-FFF2-40B4-BE49-F238E27FC236}">
                  <a16:creationId xmlns:a16="http://schemas.microsoft.com/office/drawing/2014/main" id="{140C8CB8-430A-473A-9FF1-3478C42B054E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image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45" name="Groep 44">
              <a:extLst>
                <a:ext uri="{FF2B5EF4-FFF2-40B4-BE49-F238E27FC236}">
                  <a16:creationId xmlns:a16="http://schemas.microsoft.com/office/drawing/2014/main" id="{A938F919-679F-4D8A-A50C-9D106228B20E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68" name="Rechthoek 67">
                <a:extLst>
                  <a:ext uri="{FF2B5EF4-FFF2-40B4-BE49-F238E27FC236}">
                    <a16:creationId xmlns:a16="http://schemas.microsoft.com/office/drawing/2014/main" id="{F41C6DFD-66C3-46DC-8C63-29AA496F43FC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69" name="Rechte verbindingslijn 68">
                <a:extLst>
                  <a:ext uri="{FF2B5EF4-FFF2-40B4-BE49-F238E27FC236}">
                    <a16:creationId xmlns:a16="http://schemas.microsoft.com/office/drawing/2014/main" id="{336246F8-1E66-4D56-ADD0-5E7A39B54E17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0" name="Gelijkbenige driehoek 69">
                <a:extLst>
                  <a:ext uri="{FF2B5EF4-FFF2-40B4-BE49-F238E27FC236}">
                    <a16:creationId xmlns:a16="http://schemas.microsoft.com/office/drawing/2014/main" id="{6B5B5076-FB2F-4DF5-8A4D-E189F7A3DAC3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9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46" name="Ovaal 45">
              <a:extLst>
                <a:ext uri="{FF2B5EF4-FFF2-40B4-BE49-F238E27FC236}">
                  <a16:creationId xmlns:a16="http://schemas.microsoft.com/office/drawing/2014/main" id="{9EA380C0-5E89-45E3-AA53-0C90AF9B64C9}"/>
                </a:ext>
              </a:extLst>
            </p:cNvPr>
            <p:cNvSpPr/>
            <p:nvPr userDrawn="1"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47" name="Rechthoek 46">
              <a:extLst>
                <a:ext uri="{FF2B5EF4-FFF2-40B4-BE49-F238E27FC236}">
                  <a16:creationId xmlns:a16="http://schemas.microsoft.com/office/drawing/2014/main" id="{9011E278-28D2-46B0-94DB-952335027D41}"/>
                </a:ext>
              </a:extLst>
            </p:cNvPr>
            <p:cNvSpPr/>
            <p:nvPr userDrawn="1"/>
          </p:nvSpPr>
          <p:spPr>
            <a:xfrm>
              <a:off x="-3319415" y="2553360"/>
              <a:ext cx="2944682" cy="79034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image, go to the tab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image itself with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image frame with the brackets.</a:t>
              </a:r>
            </a:p>
          </p:txBody>
        </p:sp>
        <p:grpSp>
          <p:nvGrpSpPr>
            <p:cNvPr id="48" name="Groep 47">
              <a:extLst>
                <a:ext uri="{FF2B5EF4-FFF2-40B4-BE49-F238E27FC236}">
                  <a16:creationId xmlns:a16="http://schemas.microsoft.com/office/drawing/2014/main" id="{5F2C5FCD-9F5B-4E0E-908F-DC13B4C24658}"/>
                </a:ext>
              </a:extLst>
            </p:cNvPr>
            <p:cNvGrpSpPr/>
            <p:nvPr userDrawn="1"/>
          </p:nvGrpSpPr>
          <p:grpSpPr>
            <a:xfrm>
              <a:off x="-3441613" y="3457758"/>
              <a:ext cx="622283" cy="612920"/>
              <a:chOff x="12617641" y="3403239"/>
              <a:chExt cx="752963" cy="741634"/>
            </a:xfrm>
          </p:grpSpPr>
          <p:grpSp>
            <p:nvGrpSpPr>
              <p:cNvPr id="52" name="Groep 51">
                <a:extLst>
                  <a:ext uri="{FF2B5EF4-FFF2-40B4-BE49-F238E27FC236}">
                    <a16:creationId xmlns:a16="http://schemas.microsoft.com/office/drawing/2014/main" id="{F61E72C6-13E2-45D3-93AD-75D2C8A02D77}"/>
                  </a:ext>
                </a:extLst>
              </p:cNvPr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55" name="Groep 54">
                  <a:extLst>
                    <a:ext uri="{FF2B5EF4-FFF2-40B4-BE49-F238E27FC236}">
                      <a16:creationId xmlns:a16="http://schemas.microsoft.com/office/drawing/2014/main" id="{E0B48534-04B0-4F17-9714-46809774E217}"/>
                    </a:ext>
                  </a:extLst>
                </p:cNvPr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62" name="Groep 61">
                    <a:extLst>
                      <a:ext uri="{FF2B5EF4-FFF2-40B4-BE49-F238E27FC236}">
                        <a16:creationId xmlns:a16="http://schemas.microsoft.com/office/drawing/2014/main" id="{6BFBCA02-DAE0-4202-B3E9-85E61A837FE7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65" name="Rechthoek 64">
                      <a:extLst>
                        <a:ext uri="{FF2B5EF4-FFF2-40B4-BE49-F238E27FC236}">
                          <a16:creationId xmlns:a16="http://schemas.microsoft.com/office/drawing/2014/main" id="{9A2CA259-49F7-4719-A44E-C4D221A44454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6DA5CCC2-56E9-48A3-A51D-07C9F4DC35E1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67" name="Ovaal 66">
                      <a:extLst>
                        <a:ext uri="{FF2B5EF4-FFF2-40B4-BE49-F238E27FC236}">
                          <a16:creationId xmlns:a16="http://schemas.microsoft.com/office/drawing/2014/main" id="{115CE2F1-1E08-4337-9E70-BFF0F58251A4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63" name="Afbeelding 62">
                    <a:extLst>
                      <a:ext uri="{FF2B5EF4-FFF2-40B4-BE49-F238E27FC236}">
                        <a16:creationId xmlns:a16="http://schemas.microsoft.com/office/drawing/2014/main" id="{9F7C51A9-845F-4B0B-BB36-1A708D2E90A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07F46F09-4748-442C-8C66-2072B63B7539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F4FE9A30-96B0-4839-8DF4-0B22A644EDB7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80009477-8B7E-4286-AF26-BFF2925F5C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07A88395-84C4-4ACC-A2A7-C2D6E3BCF1A2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E55773D1-C461-462B-9637-A28BD69F09C6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8" name="Rechthoek 57">
                    <a:extLst>
                      <a:ext uri="{FF2B5EF4-FFF2-40B4-BE49-F238E27FC236}">
                        <a16:creationId xmlns:a16="http://schemas.microsoft.com/office/drawing/2014/main" id="{7234DBDD-3248-4388-AB2F-129EC299131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CB98DD0F-1833-468A-848B-6AD0649195AB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53" name="Rechthoek 52">
                <a:extLst>
                  <a:ext uri="{FF2B5EF4-FFF2-40B4-BE49-F238E27FC236}">
                    <a16:creationId xmlns:a16="http://schemas.microsoft.com/office/drawing/2014/main" id="{6FB1154E-CBD3-43FE-868B-83616C989BE2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54" name="Gelijkbenige driehoek 53">
                <a:extLst>
                  <a:ext uri="{FF2B5EF4-FFF2-40B4-BE49-F238E27FC236}">
                    <a16:creationId xmlns:a16="http://schemas.microsoft.com/office/drawing/2014/main" id="{E84B97A3-57D4-428E-BE86-3CB6A31D310A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77" name="Graphic 163" descr="Informatie">
            <a:extLst>
              <a:ext uri="{FF2B5EF4-FFF2-40B4-BE49-F238E27FC236}">
                <a16:creationId xmlns:a16="http://schemas.microsoft.com/office/drawing/2014/main" id="{7619CE52-A18D-4808-BB02-CFBB718E695B}"/>
              </a:ext>
            </a:extLst>
          </p:cNvPr>
          <p:cNvSpPr/>
          <p:nvPr userDrawn="1"/>
        </p:nvSpPr>
        <p:spPr>
          <a:xfrm>
            <a:off x="15845978" y="4131336"/>
            <a:ext cx="283684" cy="283685"/>
          </a:xfrm>
          <a:custGeom>
            <a:avLst/>
            <a:gdLst>
              <a:gd name="connsiteX0" fmla="*/ 145860 w 291719"/>
              <a:gd name="connsiteY0" fmla="*/ 0 h 291719"/>
              <a:gd name="connsiteX1" fmla="*/ 0 w 291719"/>
              <a:gd name="connsiteY1" fmla="*/ 145860 h 291719"/>
              <a:gd name="connsiteX2" fmla="*/ 145860 w 291719"/>
              <a:gd name="connsiteY2" fmla="*/ 291720 h 291719"/>
              <a:gd name="connsiteX3" fmla="*/ 291720 w 291719"/>
              <a:gd name="connsiteY3" fmla="*/ 145860 h 291719"/>
              <a:gd name="connsiteX4" fmla="*/ 145860 w 291719"/>
              <a:gd name="connsiteY4" fmla="*/ 0 h 291719"/>
              <a:gd name="connsiteX5" fmla="*/ 138183 w 291719"/>
              <a:gd name="connsiteY5" fmla="*/ 38384 h 291719"/>
              <a:gd name="connsiteX6" fmla="*/ 157375 w 291719"/>
              <a:gd name="connsiteY6" fmla="*/ 57576 h 291719"/>
              <a:gd name="connsiteX7" fmla="*/ 138183 w 291719"/>
              <a:gd name="connsiteY7" fmla="*/ 76768 h 291719"/>
              <a:gd name="connsiteX8" fmla="*/ 118991 w 291719"/>
              <a:gd name="connsiteY8" fmla="*/ 57576 h 291719"/>
              <a:gd name="connsiteX9" fmla="*/ 138183 w 291719"/>
              <a:gd name="connsiteY9" fmla="*/ 38384 h 291719"/>
              <a:gd name="connsiteX10" fmla="*/ 184244 w 291719"/>
              <a:gd name="connsiteY10" fmla="*/ 253336 h 291719"/>
              <a:gd name="connsiteX11" fmla="*/ 107476 w 291719"/>
              <a:gd name="connsiteY11" fmla="*/ 253336 h 291719"/>
              <a:gd name="connsiteX12" fmla="*/ 107476 w 291719"/>
              <a:gd name="connsiteY12" fmla="*/ 230305 h 291719"/>
              <a:gd name="connsiteX13" fmla="*/ 134345 w 291719"/>
              <a:gd name="connsiteY13" fmla="*/ 230305 h 291719"/>
              <a:gd name="connsiteX14" fmla="*/ 134345 w 291719"/>
              <a:gd name="connsiteY14" fmla="*/ 115153 h 291719"/>
              <a:gd name="connsiteX15" fmla="*/ 111314 w 291719"/>
              <a:gd name="connsiteY15" fmla="*/ 115153 h 291719"/>
              <a:gd name="connsiteX16" fmla="*/ 111314 w 291719"/>
              <a:gd name="connsiteY16" fmla="*/ 92122 h 291719"/>
              <a:gd name="connsiteX17" fmla="*/ 157375 w 291719"/>
              <a:gd name="connsiteY17" fmla="*/ 92122 h 291719"/>
              <a:gd name="connsiteX18" fmla="*/ 157375 w 291719"/>
              <a:gd name="connsiteY18" fmla="*/ 115153 h 291719"/>
              <a:gd name="connsiteX19" fmla="*/ 157375 w 291719"/>
              <a:gd name="connsiteY19" fmla="*/ 230305 h 291719"/>
              <a:gd name="connsiteX20" fmla="*/ 184244 w 291719"/>
              <a:gd name="connsiteY20" fmla="*/ 230305 h 291719"/>
              <a:gd name="connsiteX21" fmla="*/ 184244 w 291719"/>
              <a:gd name="connsiteY21" fmla="*/ 253336 h 291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91719" h="291719">
                <a:moveTo>
                  <a:pt x="145860" y="0"/>
                </a:moveTo>
                <a:cubicBezTo>
                  <a:pt x="65253" y="0"/>
                  <a:pt x="0" y="65253"/>
                  <a:pt x="0" y="145860"/>
                </a:cubicBezTo>
                <a:cubicBezTo>
                  <a:pt x="0" y="226467"/>
                  <a:pt x="65253" y="291720"/>
                  <a:pt x="145860" y="291720"/>
                </a:cubicBezTo>
                <a:cubicBezTo>
                  <a:pt x="226467" y="291720"/>
                  <a:pt x="291720" y="226467"/>
                  <a:pt x="291720" y="145860"/>
                </a:cubicBezTo>
                <a:cubicBezTo>
                  <a:pt x="291720" y="65253"/>
                  <a:pt x="226467" y="0"/>
                  <a:pt x="145860" y="0"/>
                </a:cubicBezTo>
                <a:close/>
                <a:moveTo>
                  <a:pt x="138183" y="38384"/>
                </a:moveTo>
                <a:cubicBezTo>
                  <a:pt x="148931" y="38384"/>
                  <a:pt x="157375" y="46829"/>
                  <a:pt x="157375" y="57576"/>
                </a:cubicBezTo>
                <a:cubicBezTo>
                  <a:pt x="157375" y="68324"/>
                  <a:pt x="148931" y="76768"/>
                  <a:pt x="138183" y="76768"/>
                </a:cubicBezTo>
                <a:cubicBezTo>
                  <a:pt x="127435" y="76768"/>
                  <a:pt x="118991" y="68324"/>
                  <a:pt x="118991" y="57576"/>
                </a:cubicBezTo>
                <a:cubicBezTo>
                  <a:pt x="118991" y="46829"/>
                  <a:pt x="127435" y="38384"/>
                  <a:pt x="138183" y="38384"/>
                </a:cubicBezTo>
                <a:close/>
                <a:moveTo>
                  <a:pt x="184244" y="253336"/>
                </a:moveTo>
                <a:lnTo>
                  <a:pt x="107476" y="253336"/>
                </a:lnTo>
                <a:lnTo>
                  <a:pt x="107476" y="230305"/>
                </a:lnTo>
                <a:lnTo>
                  <a:pt x="134345" y="230305"/>
                </a:lnTo>
                <a:lnTo>
                  <a:pt x="134345" y="115153"/>
                </a:lnTo>
                <a:lnTo>
                  <a:pt x="111314" y="115153"/>
                </a:lnTo>
                <a:lnTo>
                  <a:pt x="111314" y="92122"/>
                </a:lnTo>
                <a:lnTo>
                  <a:pt x="157375" y="92122"/>
                </a:lnTo>
                <a:lnTo>
                  <a:pt x="157375" y="115153"/>
                </a:lnTo>
                <a:lnTo>
                  <a:pt x="157375" y="230305"/>
                </a:lnTo>
                <a:lnTo>
                  <a:pt x="184244" y="230305"/>
                </a:lnTo>
                <a:lnTo>
                  <a:pt x="184244" y="253336"/>
                </a:lnTo>
                <a:close/>
              </a:path>
            </a:pathLst>
          </a:custGeom>
          <a:solidFill>
            <a:schemeClr val="accent2"/>
          </a:solidFill>
          <a:ln w="377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2000" noProof="0">
              <a:solidFill>
                <a:srgbClr val="211F26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720904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 8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C07461-E002-4DEF-9B12-6E2A18AC52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/>
              <a:t>Add your title here</a:t>
            </a:r>
            <a:endParaRPr lang="en-GB"/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B7A82148-C556-4FAF-9205-E94E3D2E63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29B70-9CF0-4886-9AAF-45470670D026}" type="datetime4">
              <a:rPr lang="en-GB" smtClean="0"/>
              <a:t>29 September 2023</a:t>
            </a:fld>
            <a:endParaRPr lang="en-GB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868BF533-FD99-4EC9-9BF2-4E011FFC8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GB"/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732A7E28-E122-482F-B0FF-C4230F93CD33}"/>
              </a:ext>
            </a:extLst>
          </p:cNvPr>
          <p:cNvSpPr txBox="1"/>
          <p:nvPr userDrawn="1"/>
        </p:nvSpPr>
        <p:spPr>
          <a:xfrm>
            <a:off x="0" y="-286617"/>
            <a:ext cx="3009382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GB" sz="1050" cap="all" baseline="0">
                <a:solidFill>
                  <a:schemeClr val="accent2"/>
                </a:solidFill>
              </a:rPr>
              <a:t>INTRODUCTION 8X</a:t>
            </a:r>
          </a:p>
        </p:txBody>
      </p:sp>
      <p:sp>
        <p:nvSpPr>
          <p:cNvPr id="11" name="Tijdelijke aanduiding voor verticale tekst 2">
            <a:extLst>
              <a:ext uri="{FF2B5EF4-FFF2-40B4-BE49-F238E27FC236}">
                <a16:creationId xmlns:a16="http://schemas.microsoft.com/office/drawing/2014/main" id="{88C315AA-940C-435E-890C-27E78254E213}"/>
              </a:ext>
            </a:extLst>
          </p:cNvPr>
          <p:cNvSpPr>
            <a:spLocks noGrp="1"/>
          </p:cNvSpPr>
          <p:nvPr>
            <p:ph type="body" orient="vert" idx="12" hasCustomPrompt="1"/>
          </p:nvPr>
        </p:nvSpPr>
        <p:spPr>
          <a:xfrm>
            <a:off x="828205" y="539119"/>
            <a:ext cx="4048595" cy="169277"/>
          </a:xfrm>
        </p:spPr>
        <p:txBody>
          <a:bodyPr vert="horz" wrap="square">
            <a:spAutoFit/>
          </a:bodyPr>
          <a:lstStyle>
            <a:lvl1pPr marL="0" indent="0">
              <a:buClr>
                <a:schemeClr val="bg1"/>
              </a:buClr>
              <a:buNone/>
              <a:defRPr sz="1100" cap="all" baseline="0">
                <a:solidFill>
                  <a:schemeClr val="tx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buClr>
                <a:schemeClr val="bg1"/>
              </a:buClr>
              <a:defRPr>
                <a:solidFill>
                  <a:schemeClr val="bg1"/>
                </a:solidFill>
              </a:defRPr>
            </a:lvl6pPr>
            <a:lvl7pPr>
              <a:buClr>
                <a:schemeClr val="bg1"/>
              </a:buCl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GB" noProof="0"/>
              <a:t>Chapter / subject</a:t>
            </a:r>
          </a:p>
        </p:txBody>
      </p:sp>
      <p:sp>
        <p:nvSpPr>
          <p:cNvPr id="93" name="Tijdelijke aanduiding voor afbeelding 195">
            <a:extLst>
              <a:ext uri="{FF2B5EF4-FFF2-40B4-BE49-F238E27FC236}">
                <a16:creationId xmlns:a16="http://schemas.microsoft.com/office/drawing/2014/main" id="{76567BB0-228A-4176-A7EF-063710AF2D35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37360" y="2491581"/>
            <a:ext cx="1650339" cy="13373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bIns="900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8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GB"/>
              <a:t>Click on the icon below</a:t>
            </a:r>
            <a:br>
              <a:rPr lang="en-GB"/>
            </a:br>
            <a:r>
              <a:rPr lang="en-GB"/>
              <a:t>to insert an image</a:t>
            </a:r>
          </a:p>
        </p:txBody>
      </p:sp>
      <p:sp>
        <p:nvSpPr>
          <p:cNvPr id="95" name="Tijdelijke aanduiding voor afbeelding 195">
            <a:extLst>
              <a:ext uri="{FF2B5EF4-FFF2-40B4-BE49-F238E27FC236}">
                <a16:creationId xmlns:a16="http://schemas.microsoft.com/office/drawing/2014/main" id="{3AB526B0-4798-46EF-A652-9B98250F3911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2777098" y="2491581"/>
            <a:ext cx="1650339" cy="13373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bIns="900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8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GB"/>
              <a:t>Click on the icon below</a:t>
            </a:r>
            <a:br>
              <a:rPr lang="en-GB"/>
            </a:br>
            <a:r>
              <a:rPr lang="en-GB"/>
              <a:t>to insert an image</a:t>
            </a:r>
          </a:p>
        </p:txBody>
      </p:sp>
      <p:sp>
        <p:nvSpPr>
          <p:cNvPr id="97" name="Tijdelijke aanduiding voor afbeelding 195">
            <a:extLst>
              <a:ext uri="{FF2B5EF4-FFF2-40B4-BE49-F238E27FC236}">
                <a16:creationId xmlns:a16="http://schemas.microsoft.com/office/drawing/2014/main" id="{6443B1F7-F18E-4E9E-8227-908724C3AD97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716559" y="2491581"/>
            <a:ext cx="1650339" cy="13373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bIns="900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8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GB"/>
              <a:t>Click on the icon below</a:t>
            </a:r>
            <a:br>
              <a:rPr lang="en-GB"/>
            </a:br>
            <a:r>
              <a:rPr lang="en-GB"/>
              <a:t>to insert an image</a:t>
            </a:r>
          </a:p>
        </p:txBody>
      </p:sp>
      <p:sp>
        <p:nvSpPr>
          <p:cNvPr id="98" name="Tijdelijke aanduiding voor afbeelding 195">
            <a:extLst>
              <a:ext uri="{FF2B5EF4-FFF2-40B4-BE49-F238E27FC236}">
                <a16:creationId xmlns:a16="http://schemas.microsoft.com/office/drawing/2014/main" id="{CBF59029-26AC-45B3-AB42-4B6496C56840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656298" y="2491581"/>
            <a:ext cx="1650339" cy="13373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bIns="900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8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GB"/>
              <a:t>Click on the icon below</a:t>
            </a:r>
            <a:br>
              <a:rPr lang="en-GB"/>
            </a:br>
            <a:r>
              <a:rPr lang="en-GB"/>
              <a:t>to insert an image</a:t>
            </a:r>
          </a:p>
        </p:txBody>
      </p:sp>
      <p:sp>
        <p:nvSpPr>
          <p:cNvPr id="100" name="Tijdelijke aanduiding voor afbeelding 195">
            <a:extLst>
              <a:ext uri="{FF2B5EF4-FFF2-40B4-BE49-F238E27FC236}">
                <a16:creationId xmlns:a16="http://schemas.microsoft.com/office/drawing/2014/main" id="{91531F5C-5391-490B-BDAB-EBF22D7703CB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2777098" y="4696899"/>
            <a:ext cx="1650339" cy="13373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bIns="900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8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GB"/>
              <a:t>Click on the icon below</a:t>
            </a:r>
            <a:br>
              <a:rPr lang="en-GB"/>
            </a:br>
            <a:r>
              <a:rPr lang="en-GB"/>
              <a:t>to insert an image</a:t>
            </a:r>
          </a:p>
        </p:txBody>
      </p:sp>
      <p:sp>
        <p:nvSpPr>
          <p:cNvPr id="102" name="Tijdelijke aanduiding voor afbeelding 195">
            <a:extLst>
              <a:ext uri="{FF2B5EF4-FFF2-40B4-BE49-F238E27FC236}">
                <a16:creationId xmlns:a16="http://schemas.microsoft.com/office/drawing/2014/main" id="{15C5CF97-E9FF-407E-83C6-421BF7D69DD1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4716559" y="4696899"/>
            <a:ext cx="1650339" cy="13373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bIns="900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8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GB"/>
              <a:t>Click on the icon below</a:t>
            </a:r>
            <a:br>
              <a:rPr lang="en-GB"/>
            </a:br>
            <a:r>
              <a:rPr lang="en-GB"/>
              <a:t>to insert an image</a:t>
            </a:r>
          </a:p>
        </p:txBody>
      </p:sp>
      <p:sp>
        <p:nvSpPr>
          <p:cNvPr id="103" name="Tijdelijke aanduiding voor afbeelding 195">
            <a:extLst>
              <a:ext uri="{FF2B5EF4-FFF2-40B4-BE49-F238E27FC236}">
                <a16:creationId xmlns:a16="http://schemas.microsoft.com/office/drawing/2014/main" id="{4E868D99-BF1D-403E-A7BE-0A4AA615230F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6656298" y="4696899"/>
            <a:ext cx="1650339" cy="13373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bIns="900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8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GB"/>
              <a:t>Click on the icon below</a:t>
            </a:r>
            <a:br>
              <a:rPr lang="en-GB"/>
            </a:br>
            <a:r>
              <a:rPr lang="en-GB"/>
              <a:t>to insert an image</a:t>
            </a:r>
          </a:p>
        </p:txBody>
      </p:sp>
      <p:sp>
        <p:nvSpPr>
          <p:cNvPr id="104" name="Tijdelijke aanduiding voor verticale tekst 2">
            <a:extLst>
              <a:ext uri="{FF2B5EF4-FFF2-40B4-BE49-F238E27FC236}">
                <a16:creationId xmlns:a16="http://schemas.microsoft.com/office/drawing/2014/main" id="{91FF9464-C9F3-4EB3-A7C9-4B0FFCCD822A}"/>
              </a:ext>
            </a:extLst>
          </p:cNvPr>
          <p:cNvSpPr>
            <a:spLocks noGrp="1"/>
          </p:cNvSpPr>
          <p:nvPr>
            <p:ph type="body" orient="vert" idx="27" hasCustomPrompt="1"/>
          </p:nvPr>
        </p:nvSpPr>
        <p:spPr>
          <a:xfrm>
            <a:off x="826384" y="4006851"/>
            <a:ext cx="1660945" cy="354154"/>
          </a:xfrm>
        </p:spPr>
        <p:txBody>
          <a:bodyPr vert="horz" wrap="square" anchor="b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None/>
              <a:defRPr sz="1050" b="1" cap="all" baseline="0">
                <a:solidFill>
                  <a:schemeClr val="accent1"/>
                </a:solidFill>
                <a:latin typeface="+mj-lt"/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buClr>
                <a:schemeClr val="bg1"/>
              </a:buClr>
              <a:defRPr>
                <a:solidFill>
                  <a:schemeClr val="bg1"/>
                </a:solidFill>
              </a:defRPr>
            </a:lvl6pPr>
            <a:lvl7pPr>
              <a:buClr>
                <a:schemeClr val="bg1"/>
              </a:buCl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GB" noProof="0"/>
              <a:t>FULL NAME</a:t>
            </a:r>
          </a:p>
        </p:txBody>
      </p:sp>
      <p:sp>
        <p:nvSpPr>
          <p:cNvPr id="105" name="Tijdelijke aanduiding voor verticale tekst 2">
            <a:extLst>
              <a:ext uri="{FF2B5EF4-FFF2-40B4-BE49-F238E27FC236}">
                <a16:creationId xmlns:a16="http://schemas.microsoft.com/office/drawing/2014/main" id="{C334B2C2-D0A8-46E8-AC4A-FE74988A40B0}"/>
              </a:ext>
            </a:extLst>
          </p:cNvPr>
          <p:cNvSpPr>
            <a:spLocks noGrp="1"/>
          </p:cNvSpPr>
          <p:nvPr>
            <p:ph type="body" orient="vert" idx="28" hasCustomPrompt="1"/>
          </p:nvPr>
        </p:nvSpPr>
        <p:spPr>
          <a:xfrm>
            <a:off x="826384" y="4415021"/>
            <a:ext cx="1660945" cy="169277"/>
          </a:xfrm>
        </p:spPr>
        <p:txBody>
          <a:bodyPr vert="horz" wrap="square">
            <a:noAutofit/>
          </a:bodyPr>
          <a:lstStyle>
            <a:lvl1pPr marL="0" indent="0">
              <a:buClr>
                <a:schemeClr val="bg1"/>
              </a:buClr>
              <a:buNone/>
              <a:defRPr sz="800" b="0" cap="none" baseline="0">
                <a:solidFill>
                  <a:schemeClr val="tx2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buClr>
                <a:schemeClr val="bg1"/>
              </a:buClr>
              <a:defRPr>
                <a:solidFill>
                  <a:schemeClr val="bg1"/>
                </a:solidFill>
              </a:defRPr>
            </a:lvl6pPr>
            <a:lvl7pPr>
              <a:buClr>
                <a:schemeClr val="bg1"/>
              </a:buCl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GB" noProof="0"/>
              <a:t>Job description</a:t>
            </a:r>
          </a:p>
        </p:txBody>
      </p:sp>
      <p:sp>
        <p:nvSpPr>
          <p:cNvPr id="107" name="Tijdelijke aanduiding voor afbeelding 106">
            <a:extLst>
              <a:ext uri="{FF2B5EF4-FFF2-40B4-BE49-F238E27FC236}">
                <a16:creationId xmlns:a16="http://schemas.microsoft.com/office/drawing/2014/main" id="{3CF42B99-268F-45E7-B904-13F24ECF4A3A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837360" y="4696898"/>
            <a:ext cx="1650339" cy="1337392"/>
          </a:xfrm>
          <a:custGeom>
            <a:avLst/>
            <a:gdLst>
              <a:gd name="connsiteX0" fmla="*/ 0 w 1650339"/>
              <a:gd name="connsiteY0" fmla="*/ 0 h 1337392"/>
              <a:gd name="connsiteX1" fmla="*/ 1475528 w 1650339"/>
              <a:gd name="connsiteY1" fmla="*/ 0 h 1337392"/>
              <a:gd name="connsiteX2" fmla="*/ 1650339 w 1650339"/>
              <a:gd name="connsiteY2" fmla="*/ 0 h 1337392"/>
              <a:gd name="connsiteX3" fmla="*/ 1650339 w 1650339"/>
              <a:gd name="connsiteY3" fmla="*/ 174811 h 1337392"/>
              <a:gd name="connsiteX4" fmla="*/ 1650339 w 1650339"/>
              <a:gd name="connsiteY4" fmla="*/ 784421 h 1337392"/>
              <a:gd name="connsiteX5" fmla="*/ 1650339 w 1650339"/>
              <a:gd name="connsiteY5" fmla="*/ 1337392 h 1337392"/>
              <a:gd name="connsiteX6" fmla="*/ 174811 w 1650339"/>
              <a:gd name="connsiteY6" fmla="*/ 1337392 h 1337392"/>
              <a:gd name="connsiteX7" fmla="*/ 0 w 1650339"/>
              <a:gd name="connsiteY7" fmla="*/ 1162581 h 1337392"/>
              <a:gd name="connsiteX8" fmla="*/ 0 w 1650339"/>
              <a:gd name="connsiteY8" fmla="*/ 784421 h 1337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50339" h="1337392">
                <a:moveTo>
                  <a:pt x="0" y="0"/>
                </a:moveTo>
                <a:lnTo>
                  <a:pt x="1475528" y="0"/>
                </a:lnTo>
                <a:lnTo>
                  <a:pt x="1650339" y="0"/>
                </a:lnTo>
                <a:lnTo>
                  <a:pt x="1650339" y="174811"/>
                </a:lnTo>
                <a:lnTo>
                  <a:pt x="1650339" y="784421"/>
                </a:lnTo>
                <a:lnTo>
                  <a:pt x="1650339" y="1337392"/>
                </a:lnTo>
                <a:lnTo>
                  <a:pt x="174811" y="1337392"/>
                </a:lnTo>
                <a:cubicBezTo>
                  <a:pt x="78266" y="1337392"/>
                  <a:pt x="0" y="1259126"/>
                  <a:pt x="0" y="1162581"/>
                </a:cubicBezTo>
                <a:lnTo>
                  <a:pt x="0" y="78442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wrap="square" bIns="900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8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GB"/>
              <a:t>Click on the icon below</a:t>
            </a:r>
            <a:br>
              <a:rPr lang="en-GB"/>
            </a:br>
            <a:r>
              <a:rPr lang="en-GB"/>
              <a:t>to insert an image</a:t>
            </a:r>
          </a:p>
        </p:txBody>
      </p:sp>
      <p:sp>
        <p:nvSpPr>
          <p:cNvPr id="108" name="Tijdelijke aanduiding voor verticale tekst 2">
            <a:extLst>
              <a:ext uri="{FF2B5EF4-FFF2-40B4-BE49-F238E27FC236}">
                <a16:creationId xmlns:a16="http://schemas.microsoft.com/office/drawing/2014/main" id="{54E4ABC5-EB81-4848-886E-158EFDB918F3}"/>
              </a:ext>
            </a:extLst>
          </p:cNvPr>
          <p:cNvSpPr>
            <a:spLocks noGrp="1"/>
          </p:cNvSpPr>
          <p:nvPr>
            <p:ph type="body" orient="vert" idx="30" hasCustomPrompt="1"/>
          </p:nvPr>
        </p:nvSpPr>
        <p:spPr>
          <a:xfrm>
            <a:off x="2766215" y="4006851"/>
            <a:ext cx="1660945" cy="354154"/>
          </a:xfrm>
        </p:spPr>
        <p:txBody>
          <a:bodyPr vert="horz" wrap="square" anchor="b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None/>
              <a:defRPr sz="1050" b="1" cap="all" baseline="0">
                <a:solidFill>
                  <a:schemeClr val="accent3"/>
                </a:solidFill>
                <a:latin typeface="+mj-lt"/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buClr>
                <a:schemeClr val="bg1"/>
              </a:buClr>
              <a:defRPr>
                <a:solidFill>
                  <a:schemeClr val="bg1"/>
                </a:solidFill>
              </a:defRPr>
            </a:lvl6pPr>
            <a:lvl7pPr>
              <a:buClr>
                <a:schemeClr val="bg1"/>
              </a:buCl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GB" noProof="0"/>
              <a:t>FULL NAME</a:t>
            </a:r>
          </a:p>
        </p:txBody>
      </p:sp>
      <p:sp>
        <p:nvSpPr>
          <p:cNvPr id="109" name="Tijdelijke aanduiding voor verticale tekst 2">
            <a:extLst>
              <a:ext uri="{FF2B5EF4-FFF2-40B4-BE49-F238E27FC236}">
                <a16:creationId xmlns:a16="http://schemas.microsoft.com/office/drawing/2014/main" id="{EC96BAAD-9DC3-406E-8969-55631A7605B7}"/>
              </a:ext>
            </a:extLst>
          </p:cNvPr>
          <p:cNvSpPr>
            <a:spLocks noGrp="1"/>
          </p:cNvSpPr>
          <p:nvPr>
            <p:ph type="body" orient="vert" idx="31" hasCustomPrompt="1"/>
          </p:nvPr>
        </p:nvSpPr>
        <p:spPr>
          <a:xfrm>
            <a:off x="2766215" y="4415021"/>
            <a:ext cx="1660945" cy="169277"/>
          </a:xfrm>
        </p:spPr>
        <p:txBody>
          <a:bodyPr vert="horz" wrap="square">
            <a:noAutofit/>
          </a:bodyPr>
          <a:lstStyle>
            <a:lvl1pPr marL="0" indent="0">
              <a:buClr>
                <a:schemeClr val="bg1"/>
              </a:buClr>
              <a:buNone/>
              <a:defRPr sz="800" b="0" cap="none" baseline="0">
                <a:solidFill>
                  <a:schemeClr val="tx2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buClr>
                <a:schemeClr val="bg1"/>
              </a:buClr>
              <a:defRPr>
                <a:solidFill>
                  <a:schemeClr val="bg1"/>
                </a:solidFill>
              </a:defRPr>
            </a:lvl6pPr>
            <a:lvl7pPr>
              <a:buClr>
                <a:schemeClr val="bg1"/>
              </a:buCl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GB" noProof="0"/>
              <a:t>Job description</a:t>
            </a:r>
          </a:p>
        </p:txBody>
      </p:sp>
      <p:sp>
        <p:nvSpPr>
          <p:cNvPr id="112" name="Tijdelijke aanduiding voor verticale tekst 2">
            <a:extLst>
              <a:ext uri="{FF2B5EF4-FFF2-40B4-BE49-F238E27FC236}">
                <a16:creationId xmlns:a16="http://schemas.microsoft.com/office/drawing/2014/main" id="{456E9E63-81A9-4060-A1DE-7F964C4A675C}"/>
              </a:ext>
            </a:extLst>
          </p:cNvPr>
          <p:cNvSpPr>
            <a:spLocks noGrp="1"/>
          </p:cNvSpPr>
          <p:nvPr>
            <p:ph type="body" orient="vert" idx="34" hasCustomPrompt="1"/>
          </p:nvPr>
        </p:nvSpPr>
        <p:spPr>
          <a:xfrm>
            <a:off x="4705862" y="4006851"/>
            <a:ext cx="1660945" cy="354154"/>
          </a:xfrm>
        </p:spPr>
        <p:txBody>
          <a:bodyPr vert="horz" wrap="square" anchor="b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None/>
              <a:defRPr sz="1050" b="1" cap="all" baseline="0">
                <a:solidFill>
                  <a:schemeClr val="accent4"/>
                </a:solidFill>
                <a:latin typeface="+mj-lt"/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buClr>
                <a:schemeClr val="bg1"/>
              </a:buClr>
              <a:defRPr>
                <a:solidFill>
                  <a:schemeClr val="bg1"/>
                </a:solidFill>
              </a:defRPr>
            </a:lvl6pPr>
            <a:lvl7pPr>
              <a:buClr>
                <a:schemeClr val="bg1"/>
              </a:buCl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GB" noProof="0"/>
              <a:t>FULL NAME</a:t>
            </a:r>
          </a:p>
        </p:txBody>
      </p:sp>
      <p:sp>
        <p:nvSpPr>
          <p:cNvPr id="113" name="Tijdelijke aanduiding voor verticale tekst 2">
            <a:extLst>
              <a:ext uri="{FF2B5EF4-FFF2-40B4-BE49-F238E27FC236}">
                <a16:creationId xmlns:a16="http://schemas.microsoft.com/office/drawing/2014/main" id="{9E537E0F-6FC9-49B9-B3CF-01FDD7BB8966}"/>
              </a:ext>
            </a:extLst>
          </p:cNvPr>
          <p:cNvSpPr>
            <a:spLocks noGrp="1"/>
          </p:cNvSpPr>
          <p:nvPr>
            <p:ph type="body" orient="vert" idx="35" hasCustomPrompt="1"/>
          </p:nvPr>
        </p:nvSpPr>
        <p:spPr>
          <a:xfrm>
            <a:off x="4705862" y="4415021"/>
            <a:ext cx="1660945" cy="169277"/>
          </a:xfrm>
        </p:spPr>
        <p:txBody>
          <a:bodyPr vert="horz" wrap="square">
            <a:noAutofit/>
          </a:bodyPr>
          <a:lstStyle>
            <a:lvl1pPr marL="0" indent="0">
              <a:buClr>
                <a:schemeClr val="bg1"/>
              </a:buClr>
              <a:buNone/>
              <a:defRPr sz="800" b="0" cap="none" baseline="0">
                <a:solidFill>
                  <a:schemeClr val="tx2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buClr>
                <a:schemeClr val="bg1"/>
              </a:buClr>
              <a:defRPr>
                <a:solidFill>
                  <a:schemeClr val="bg1"/>
                </a:solidFill>
              </a:defRPr>
            </a:lvl6pPr>
            <a:lvl7pPr>
              <a:buClr>
                <a:schemeClr val="bg1"/>
              </a:buCl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GB" noProof="0"/>
              <a:t>Job description</a:t>
            </a:r>
          </a:p>
        </p:txBody>
      </p:sp>
      <p:sp>
        <p:nvSpPr>
          <p:cNvPr id="114" name="Tijdelijke aanduiding voor verticale tekst 2">
            <a:extLst>
              <a:ext uri="{FF2B5EF4-FFF2-40B4-BE49-F238E27FC236}">
                <a16:creationId xmlns:a16="http://schemas.microsoft.com/office/drawing/2014/main" id="{6CC4F554-4D7B-4963-964E-9BAC5E3B3380}"/>
              </a:ext>
            </a:extLst>
          </p:cNvPr>
          <p:cNvSpPr>
            <a:spLocks noGrp="1"/>
          </p:cNvSpPr>
          <p:nvPr>
            <p:ph type="body" orient="vert" idx="36" hasCustomPrompt="1"/>
          </p:nvPr>
        </p:nvSpPr>
        <p:spPr>
          <a:xfrm>
            <a:off x="6645692" y="4006851"/>
            <a:ext cx="1660945" cy="354154"/>
          </a:xfrm>
        </p:spPr>
        <p:txBody>
          <a:bodyPr vert="horz" wrap="square" anchor="b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None/>
              <a:defRPr sz="1050" b="1" cap="all" baseline="0">
                <a:solidFill>
                  <a:schemeClr val="accent2"/>
                </a:solidFill>
                <a:latin typeface="+mj-lt"/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buClr>
                <a:schemeClr val="bg1"/>
              </a:buClr>
              <a:defRPr>
                <a:solidFill>
                  <a:schemeClr val="bg1"/>
                </a:solidFill>
              </a:defRPr>
            </a:lvl6pPr>
            <a:lvl7pPr>
              <a:buClr>
                <a:schemeClr val="bg1"/>
              </a:buCl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GB" noProof="0"/>
              <a:t>FULL NAME</a:t>
            </a:r>
          </a:p>
        </p:txBody>
      </p:sp>
      <p:sp>
        <p:nvSpPr>
          <p:cNvPr id="115" name="Tijdelijke aanduiding voor verticale tekst 2">
            <a:extLst>
              <a:ext uri="{FF2B5EF4-FFF2-40B4-BE49-F238E27FC236}">
                <a16:creationId xmlns:a16="http://schemas.microsoft.com/office/drawing/2014/main" id="{3F019C7B-8FB8-45D7-AB01-2BDCBF94D5BB}"/>
              </a:ext>
            </a:extLst>
          </p:cNvPr>
          <p:cNvSpPr>
            <a:spLocks noGrp="1"/>
          </p:cNvSpPr>
          <p:nvPr>
            <p:ph type="body" orient="vert" idx="37" hasCustomPrompt="1"/>
          </p:nvPr>
        </p:nvSpPr>
        <p:spPr>
          <a:xfrm>
            <a:off x="6645692" y="4415021"/>
            <a:ext cx="1660945" cy="169277"/>
          </a:xfrm>
        </p:spPr>
        <p:txBody>
          <a:bodyPr vert="horz" wrap="square">
            <a:noAutofit/>
          </a:bodyPr>
          <a:lstStyle>
            <a:lvl1pPr marL="0" indent="0">
              <a:buClr>
                <a:schemeClr val="bg1"/>
              </a:buClr>
              <a:buNone/>
              <a:defRPr sz="800" b="0" cap="none" baseline="0">
                <a:solidFill>
                  <a:schemeClr val="tx2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buClr>
                <a:schemeClr val="bg1"/>
              </a:buClr>
              <a:defRPr>
                <a:solidFill>
                  <a:schemeClr val="bg1"/>
                </a:solidFill>
              </a:defRPr>
            </a:lvl6pPr>
            <a:lvl7pPr>
              <a:buClr>
                <a:schemeClr val="bg1"/>
              </a:buCl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GB" noProof="0"/>
              <a:t>Job description</a:t>
            </a:r>
          </a:p>
        </p:txBody>
      </p:sp>
      <p:sp>
        <p:nvSpPr>
          <p:cNvPr id="116" name="Tijdelijke aanduiding voor verticale tekst 2">
            <a:extLst>
              <a:ext uri="{FF2B5EF4-FFF2-40B4-BE49-F238E27FC236}">
                <a16:creationId xmlns:a16="http://schemas.microsoft.com/office/drawing/2014/main" id="{7D7B4359-C886-4921-B5FE-3CCC32C5C1D5}"/>
              </a:ext>
            </a:extLst>
          </p:cNvPr>
          <p:cNvSpPr>
            <a:spLocks noGrp="1"/>
          </p:cNvSpPr>
          <p:nvPr>
            <p:ph type="body" orient="vert" idx="38" hasCustomPrompt="1"/>
          </p:nvPr>
        </p:nvSpPr>
        <p:spPr>
          <a:xfrm>
            <a:off x="826384" y="1809751"/>
            <a:ext cx="1660945" cy="354154"/>
          </a:xfrm>
        </p:spPr>
        <p:txBody>
          <a:bodyPr vert="horz" wrap="square" anchor="b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None/>
              <a:defRPr sz="1050" b="1" cap="all" baseline="0">
                <a:solidFill>
                  <a:schemeClr val="accent1"/>
                </a:solidFill>
                <a:latin typeface="+mj-lt"/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buClr>
                <a:schemeClr val="bg1"/>
              </a:buClr>
              <a:defRPr>
                <a:solidFill>
                  <a:schemeClr val="bg1"/>
                </a:solidFill>
              </a:defRPr>
            </a:lvl6pPr>
            <a:lvl7pPr>
              <a:buClr>
                <a:schemeClr val="bg1"/>
              </a:buCl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GB" noProof="0"/>
              <a:t>FULL NAME</a:t>
            </a:r>
          </a:p>
        </p:txBody>
      </p:sp>
      <p:sp>
        <p:nvSpPr>
          <p:cNvPr id="117" name="Tijdelijke aanduiding voor verticale tekst 2">
            <a:extLst>
              <a:ext uri="{FF2B5EF4-FFF2-40B4-BE49-F238E27FC236}">
                <a16:creationId xmlns:a16="http://schemas.microsoft.com/office/drawing/2014/main" id="{A72F8A1C-54AA-46EB-A546-46456698CE91}"/>
              </a:ext>
            </a:extLst>
          </p:cNvPr>
          <p:cNvSpPr>
            <a:spLocks noGrp="1"/>
          </p:cNvSpPr>
          <p:nvPr>
            <p:ph type="body" orient="vert" idx="39" hasCustomPrompt="1"/>
          </p:nvPr>
        </p:nvSpPr>
        <p:spPr>
          <a:xfrm>
            <a:off x="826384" y="2193857"/>
            <a:ext cx="1660945" cy="169277"/>
          </a:xfrm>
        </p:spPr>
        <p:txBody>
          <a:bodyPr vert="horz" wrap="square">
            <a:noAutofit/>
          </a:bodyPr>
          <a:lstStyle>
            <a:lvl1pPr marL="0" indent="0">
              <a:buClr>
                <a:schemeClr val="bg1"/>
              </a:buClr>
              <a:buNone/>
              <a:defRPr sz="800" b="0" cap="none" baseline="0">
                <a:solidFill>
                  <a:schemeClr val="tx2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buClr>
                <a:schemeClr val="bg1"/>
              </a:buClr>
              <a:defRPr>
                <a:solidFill>
                  <a:schemeClr val="bg1"/>
                </a:solidFill>
              </a:defRPr>
            </a:lvl6pPr>
            <a:lvl7pPr>
              <a:buClr>
                <a:schemeClr val="bg1"/>
              </a:buCl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GB" noProof="0"/>
              <a:t>Job description</a:t>
            </a:r>
          </a:p>
        </p:txBody>
      </p:sp>
      <p:sp>
        <p:nvSpPr>
          <p:cNvPr id="118" name="Tijdelijke aanduiding voor verticale tekst 2">
            <a:extLst>
              <a:ext uri="{FF2B5EF4-FFF2-40B4-BE49-F238E27FC236}">
                <a16:creationId xmlns:a16="http://schemas.microsoft.com/office/drawing/2014/main" id="{C1BF67B0-EAEB-4EA4-A9A7-8F70CBE0940C}"/>
              </a:ext>
            </a:extLst>
          </p:cNvPr>
          <p:cNvSpPr>
            <a:spLocks noGrp="1"/>
          </p:cNvSpPr>
          <p:nvPr>
            <p:ph type="body" orient="vert" idx="40" hasCustomPrompt="1"/>
          </p:nvPr>
        </p:nvSpPr>
        <p:spPr>
          <a:xfrm>
            <a:off x="2766215" y="1809751"/>
            <a:ext cx="1660945" cy="354154"/>
          </a:xfrm>
        </p:spPr>
        <p:txBody>
          <a:bodyPr vert="horz" wrap="square" anchor="b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None/>
              <a:defRPr sz="1050" b="1" cap="all" baseline="0">
                <a:solidFill>
                  <a:schemeClr val="accent3"/>
                </a:solidFill>
                <a:latin typeface="+mj-lt"/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buClr>
                <a:schemeClr val="bg1"/>
              </a:buClr>
              <a:defRPr>
                <a:solidFill>
                  <a:schemeClr val="bg1"/>
                </a:solidFill>
              </a:defRPr>
            </a:lvl6pPr>
            <a:lvl7pPr>
              <a:buClr>
                <a:schemeClr val="bg1"/>
              </a:buCl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GB" noProof="0"/>
              <a:t>FULL NAME</a:t>
            </a:r>
          </a:p>
        </p:txBody>
      </p:sp>
      <p:sp>
        <p:nvSpPr>
          <p:cNvPr id="119" name="Tijdelijke aanduiding voor verticale tekst 2">
            <a:extLst>
              <a:ext uri="{FF2B5EF4-FFF2-40B4-BE49-F238E27FC236}">
                <a16:creationId xmlns:a16="http://schemas.microsoft.com/office/drawing/2014/main" id="{7E44057D-E439-4A10-AABE-B21890F77E2D}"/>
              </a:ext>
            </a:extLst>
          </p:cNvPr>
          <p:cNvSpPr>
            <a:spLocks noGrp="1"/>
          </p:cNvSpPr>
          <p:nvPr>
            <p:ph type="body" orient="vert" idx="41" hasCustomPrompt="1"/>
          </p:nvPr>
        </p:nvSpPr>
        <p:spPr>
          <a:xfrm>
            <a:off x="2766215" y="2193857"/>
            <a:ext cx="1660945" cy="169277"/>
          </a:xfrm>
        </p:spPr>
        <p:txBody>
          <a:bodyPr vert="horz" wrap="square">
            <a:noAutofit/>
          </a:bodyPr>
          <a:lstStyle>
            <a:lvl1pPr marL="0" indent="0">
              <a:buClr>
                <a:schemeClr val="bg1"/>
              </a:buClr>
              <a:buNone/>
              <a:defRPr sz="800" b="0" cap="none" baseline="0">
                <a:solidFill>
                  <a:schemeClr val="tx2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buClr>
                <a:schemeClr val="bg1"/>
              </a:buClr>
              <a:defRPr>
                <a:solidFill>
                  <a:schemeClr val="bg1"/>
                </a:solidFill>
              </a:defRPr>
            </a:lvl6pPr>
            <a:lvl7pPr>
              <a:buClr>
                <a:schemeClr val="bg1"/>
              </a:buCl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GB" noProof="0"/>
              <a:t>Job description</a:t>
            </a:r>
          </a:p>
        </p:txBody>
      </p:sp>
      <p:sp>
        <p:nvSpPr>
          <p:cNvPr id="122" name="Tijdelijke aanduiding voor verticale tekst 2">
            <a:extLst>
              <a:ext uri="{FF2B5EF4-FFF2-40B4-BE49-F238E27FC236}">
                <a16:creationId xmlns:a16="http://schemas.microsoft.com/office/drawing/2014/main" id="{7466EDDB-2B5D-4BA4-8921-11091269B25C}"/>
              </a:ext>
            </a:extLst>
          </p:cNvPr>
          <p:cNvSpPr>
            <a:spLocks noGrp="1"/>
          </p:cNvSpPr>
          <p:nvPr>
            <p:ph type="body" orient="vert" idx="44" hasCustomPrompt="1"/>
          </p:nvPr>
        </p:nvSpPr>
        <p:spPr>
          <a:xfrm>
            <a:off x="4705862" y="1809751"/>
            <a:ext cx="1660945" cy="354154"/>
          </a:xfrm>
        </p:spPr>
        <p:txBody>
          <a:bodyPr vert="horz" wrap="square" anchor="b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None/>
              <a:defRPr sz="1050" b="1" cap="all" baseline="0">
                <a:solidFill>
                  <a:schemeClr val="accent4"/>
                </a:solidFill>
                <a:latin typeface="+mj-lt"/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buClr>
                <a:schemeClr val="bg1"/>
              </a:buClr>
              <a:defRPr>
                <a:solidFill>
                  <a:schemeClr val="bg1"/>
                </a:solidFill>
              </a:defRPr>
            </a:lvl6pPr>
            <a:lvl7pPr>
              <a:buClr>
                <a:schemeClr val="bg1"/>
              </a:buCl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GB" noProof="0"/>
              <a:t>FULL NAME</a:t>
            </a:r>
          </a:p>
        </p:txBody>
      </p:sp>
      <p:sp>
        <p:nvSpPr>
          <p:cNvPr id="123" name="Tijdelijke aanduiding voor verticale tekst 2">
            <a:extLst>
              <a:ext uri="{FF2B5EF4-FFF2-40B4-BE49-F238E27FC236}">
                <a16:creationId xmlns:a16="http://schemas.microsoft.com/office/drawing/2014/main" id="{12CBFC67-00D9-4573-AD6E-2C6D954CDB13}"/>
              </a:ext>
            </a:extLst>
          </p:cNvPr>
          <p:cNvSpPr>
            <a:spLocks noGrp="1"/>
          </p:cNvSpPr>
          <p:nvPr>
            <p:ph type="body" orient="vert" idx="45" hasCustomPrompt="1"/>
          </p:nvPr>
        </p:nvSpPr>
        <p:spPr>
          <a:xfrm>
            <a:off x="4705862" y="2193857"/>
            <a:ext cx="1660945" cy="169277"/>
          </a:xfrm>
        </p:spPr>
        <p:txBody>
          <a:bodyPr vert="horz" wrap="square">
            <a:noAutofit/>
          </a:bodyPr>
          <a:lstStyle>
            <a:lvl1pPr marL="0" indent="0">
              <a:buClr>
                <a:schemeClr val="bg1"/>
              </a:buClr>
              <a:buNone/>
              <a:defRPr sz="800" b="0" cap="none" baseline="0">
                <a:solidFill>
                  <a:schemeClr val="tx2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buClr>
                <a:schemeClr val="bg1"/>
              </a:buClr>
              <a:defRPr>
                <a:solidFill>
                  <a:schemeClr val="bg1"/>
                </a:solidFill>
              </a:defRPr>
            </a:lvl6pPr>
            <a:lvl7pPr>
              <a:buClr>
                <a:schemeClr val="bg1"/>
              </a:buCl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GB" noProof="0"/>
              <a:t>Job description</a:t>
            </a:r>
          </a:p>
        </p:txBody>
      </p:sp>
      <p:sp>
        <p:nvSpPr>
          <p:cNvPr id="124" name="Tijdelijke aanduiding voor verticale tekst 2">
            <a:extLst>
              <a:ext uri="{FF2B5EF4-FFF2-40B4-BE49-F238E27FC236}">
                <a16:creationId xmlns:a16="http://schemas.microsoft.com/office/drawing/2014/main" id="{E121AA43-C412-473F-AA61-4673E4215788}"/>
              </a:ext>
            </a:extLst>
          </p:cNvPr>
          <p:cNvSpPr>
            <a:spLocks noGrp="1"/>
          </p:cNvSpPr>
          <p:nvPr>
            <p:ph type="body" orient="vert" idx="46" hasCustomPrompt="1"/>
          </p:nvPr>
        </p:nvSpPr>
        <p:spPr>
          <a:xfrm>
            <a:off x="6645692" y="1809751"/>
            <a:ext cx="1660945" cy="354154"/>
          </a:xfrm>
        </p:spPr>
        <p:txBody>
          <a:bodyPr vert="horz" wrap="square" anchor="b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None/>
              <a:defRPr sz="1050" b="1" cap="all" baseline="0">
                <a:solidFill>
                  <a:schemeClr val="accent2"/>
                </a:solidFill>
                <a:latin typeface="+mj-lt"/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buClr>
                <a:schemeClr val="bg1"/>
              </a:buClr>
              <a:defRPr>
                <a:solidFill>
                  <a:schemeClr val="bg1"/>
                </a:solidFill>
              </a:defRPr>
            </a:lvl6pPr>
            <a:lvl7pPr>
              <a:buClr>
                <a:schemeClr val="bg1"/>
              </a:buCl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GB" noProof="0"/>
              <a:t>FULL NAME</a:t>
            </a:r>
          </a:p>
        </p:txBody>
      </p:sp>
      <p:sp>
        <p:nvSpPr>
          <p:cNvPr id="125" name="Tijdelijke aanduiding voor verticale tekst 2">
            <a:extLst>
              <a:ext uri="{FF2B5EF4-FFF2-40B4-BE49-F238E27FC236}">
                <a16:creationId xmlns:a16="http://schemas.microsoft.com/office/drawing/2014/main" id="{A8F0E5DB-0F20-4BA3-AA95-AB94526BE363}"/>
              </a:ext>
            </a:extLst>
          </p:cNvPr>
          <p:cNvSpPr>
            <a:spLocks noGrp="1"/>
          </p:cNvSpPr>
          <p:nvPr>
            <p:ph type="body" orient="vert" idx="47" hasCustomPrompt="1"/>
          </p:nvPr>
        </p:nvSpPr>
        <p:spPr>
          <a:xfrm>
            <a:off x="6645692" y="2193857"/>
            <a:ext cx="1660945" cy="169277"/>
          </a:xfrm>
        </p:spPr>
        <p:txBody>
          <a:bodyPr vert="horz" wrap="square">
            <a:noAutofit/>
          </a:bodyPr>
          <a:lstStyle>
            <a:lvl1pPr marL="0" indent="0">
              <a:buClr>
                <a:schemeClr val="bg1"/>
              </a:buClr>
              <a:buNone/>
              <a:defRPr sz="800" b="0" cap="none" baseline="0">
                <a:solidFill>
                  <a:schemeClr val="tx2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buClr>
                <a:schemeClr val="bg1"/>
              </a:buClr>
              <a:defRPr>
                <a:solidFill>
                  <a:schemeClr val="bg1"/>
                </a:solidFill>
              </a:defRPr>
            </a:lvl6pPr>
            <a:lvl7pPr>
              <a:buClr>
                <a:schemeClr val="bg1"/>
              </a:buCl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GB" noProof="0"/>
              <a:t>Job description</a:t>
            </a:r>
          </a:p>
        </p:txBody>
      </p:sp>
      <p:grpSp>
        <p:nvGrpSpPr>
          <p:cNvPr id="37" name="INSTRUCTION">
            <a:extLst>
              <a:ext uri="{FF2B5EF4-FFF2-40B4-BE49-F238E27FC236}">
                <a16:creationId xmlns:a16="http://schemas.microsoft.com/office/drawing/2014/main" id="{0776F8F3-B60D-4925-8A6A-B464C490B960}"/>
              </a:ext>
            </a:extLst>
          </p:cNvPr>
          <p:cNvGrpSpPr/>
          <p:nvPr userDrawn="1"/>
        </p:nvGrpSpPr>
        <p:grpSpPr>
          <a:xfrm>
            <a:off x="12377595" y="1"/>
            <a:ext cx="3593637" cy="5084661"/>
            <a:chOff x="-3786437" y="1"/>
            <a:chExt cx="3593637" cy="5084661"/>
          </a:xfrm>
        </p:grpSpPr>
        <p:sp>
          <p:nvSpPr>
            <p:cNvPr id="38" name="Rechthoek 37">
              <a:extLst>
                <a:ext uri="{FF2B5EF4-FFF2-40B4-BE49-F238E27FC236}">
                  <a16:creationId xmlns:a16="http://schemas.microsoft.com/office/drawing/2014/main" id="{90104CAE-7DAA-4B64-93FA-15F35C865B5E}"/>
                </a:ext>
              </a:extLst>
            </p:cNvPr>
            <p:cNvSpPr/>
            <p:nvPr userDrawn="1"/>
          </p:nvSpPr>
          <p:spPr>
            <a:xfrm>
              <a:off x="-3786165" y="1"/>
              <a:ext cx="3593091" cy="436929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an image</a:t>
              </a:r>
            </a:p>
          </p:txBody>
        </p:sp>
        <p:sp>
          <p:nvSpPr>
            <p:cNvPr id="39" name="Rechthoek 38">
              <a:extLst>
                <a:ext uri="{FF2B5EF4-FFF2-40B4-BE49-F238E27FC236}">
                  <a16:creationId xmlns:a16="http://schemas.microsoft.com/office/drawing/2014/main" id="{531F9E18-48D9-4063-A286-A9B7CE28CE13}"/>
                </a:ext>
              </a:extLst>
            </p:cNvPr>
            <p:cNvSpPr/>
            <p:nvPr userDrawn="1"/>
          </p:nvSpPr>
          <p:spPr>
            <a:xfrm>
              <a:off x="-3786437" y="4256662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en-GB" sz="1200" b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sp>
          <p:nvSpPr>
            <p:cNvPr id="40" name="Ovaal 39">
              <a:extLst>
                <a:ext uri="{FF2B5EF4-FFF2-40B4-BE49-F238E27FC236}">
                  <a16:creationId xmlns:a16="http://schemas.microsoft.com/office/drawing/2014/main" id="{08BDA225-EEF1-4B07-9C1D-AE76392CCE39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41" name="Rechthoek 40">
              <a:extLst>
                <a:ext uri="{FF2B5EF4-FFF2-40B4-BE49-F238E27FC236}">
                  <a16:creationId xmlns:a16="http://schemas.microsoft.com/office/drawing/2014/main" id="{7682CCD3-CAEB-424B-84D1-52076730A0C2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image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image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42" name="Groep 41">
              <a:extLst>
                <a:ext uri="{FF2B5EF4-FFF2-40B4-BE49-F238E27FC236}">
                  <a16:creationId xmlns:a16="http://schemas.microsoft.com/office/drawing/2014/main" id="{546F16FA-21E3-43CE-B2E5-0F1D21A8AA59}"/>
                </a:ext>
              </a:extLst>
            </p:cNvPr>
            <p:cNvGrpSpPr/>
            <p:nvPr userDrawn="1"/>
          </p:nvGrpSpPr>
          <p:grpSpPr>
            <a:xfrm>
              <a:off x="-3316179" y="1231351"/>
              <a:ext cx="294789" cy="318834"/>
              <a:chOff x="14466489" y="1001522"/>
              <a:chExt cx="290627" cy="314333"/>
            </a:xfrm>
          </p:grpSpPr>
          <p:sp>
            <p:nvSpPr>
              <p:cNvPr id="71" name="Rechthoek 70">
                <a:extLst>
                  <a:ext uri="{FF2B5EF4-FFF2-40B4-BE49-F238E27FC236}">
                    <a16:creationId xmlns:a16="http://schemas.microsoft.com/office/drawing/2014/main" id="{B76F4147-8EC9-4C02-A11A-8E8393918E43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72" name="Ovaal 71">
                <a:extLst>
                  <a:ext uri="{FF2B5EF4-FFF2-40B4-BE49-F238E27FC236}">
                    <a16:creationId xmlns:a16="http://schemas.microsoft.com/office/drawing/2014/main" id="{E3F823AA-C627-42EE-88B3-F04FFE3A393E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73" name="Vrije vorm: vorm 72">
                <a:extLst>
                  <a:ext uri="{FF2B5EF4-FFF2-40B4-BE49-F238E27FC236}">
                    <a16:creationId xmlns:a16="http://schemas.microsoft.com/office/drawing/2014/main" id="{5CF1F4B1-1564-41F2-B1EC-7A4221514BB8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74" name="Rechthoek: afgeronde hoeken 73">
                <a:extLst>
                  <a:ext uri="{FF2B5EF4-FFF2-40B4-BE49-F238E27FC236}">
                    <a16:creationId xmlns:a16="http://schemas.microsoft.com/office/drawing/2014/main" id="{FACEB99A-0AB7-45E0-A630-14E0830E1755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75" name="Rechte verbindingslijn 74">
                <a:extLst>
                  <a:ext uri="{FF2B5EF4-FFF2-40B4-BE49-F238E27FC236}">
                    <a16:creationId xmlns:a16="http://schemas.microsoft.com/office/drawing/2014/main" id="{3063B4DB-89B3-446F-BA12-9EABF92A0C5C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7FAAD9C2-41A2-4A66-9622-4C21F04F1819}"/>
                  </a:ext>
                </a:extLst>
              </p:cNvPr>
              <p:cNvCxnSpPr>
                <a:cxnSpLocks/>
                <a:stCxn id="74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43" name="Ovaal 42">
              <a:extLst>
                <a:ext uri="{FF2B5EF4-FFF2-40B4-BE49-F238E27FC236}">
                  <a16:creationId xmlns:a16="http://schemas.microsoft.com/office/drawing/2014/main" id="{F8A61F00-2BC4-409D-A568-7A224FCD44FC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44" name="Rechthoek 43">
              <a:extLst>
                <a:ext uri="{FF2B5EF4-FFF2-40B4-BE49-F238E27FC236}">
                  <a16:creationId xmlns:a16="http://schemas.microsoft.com/office/drawing/2014/main" id="{140C8CB8-430A-473A-9FF1-3478C42B054E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image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45" name="Groep 44">
              <a:extLst>
                <a:ext uri="{FF2B5EF4-FFF2-40B4-BE49-F238E27FC236}">
                  <a16:creationId xmlns:a16="http://schemas.microsoft.com/office/drawing/2014/main" id="{A938F919-679F-4D8A-A50C-9D106228B20E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68" name="Rechthoek 67">
                <a:extLst>
                  <a:ext uri="{FF2B5EF4-FFF2-40B4-BE49-F238E27FC236}">
                    <a16:creationId xmlns:a16="http://schemas.microsoft.com/office/drawing/2014/main" id="{F41C6DFD-66C3-46DC-8C63-29AA496F43FC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69" name="Rechte verbindingslijn 68">
                <a:extLst>
                  <a:ext uri="{FF2B5EF4-FFF2-40B4-BE49-F238E27FC236}">
                    <a16:creationId xmlns:a16="http://schemas.microsoft.com/office/drawing/2014/main" id="{336246F8-1E66-4D56-ADD0-5E7A39B54E17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0" name="Gelijkbenige driehoek 69">
                <a:extLst>
                  <a:ext uri="{FF2B5EF4-FFF2-40B4-BE49-F238E27FC236}">
                    <a16:creationId xmlns:a16="http://schemas.microsoft.com/office/drawing/2014/main" id="{6B5B5076-FB2F-4DF5-8A4D-E189F7A3DAC3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9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46" name="Ovaal 45">
              <a:extLst>
                <a:ext uri="{FF2B5EF4-FFF2-40B4-BE49-F238E27FC236}">
                  <a16:creationId xmlns:a16="http://schemas.microsoft.com/office/drawing/2014/main" id="{9EA380C0-5E89-45E3-AA53-0C90AF9B64C9}"/>
                </a:ext>
              </a:extLst>
            </p:cNvPr>
            <p:cNvSpPr/>
            <p:nvPr userDrawn="1"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47" name="Rechthoek 46">
              <a:extLst>
                <a:ext uri="{FF2B5EF4-FFF2-40B4-BE49-F238E27FC236}">
                  <a16:creationId xmlns:a16="http://schemas.microsoft.com/office/drawing/2014/main" id="{9011E278-28D2-46B0-94DB-952335027D41}"/>
                </a:ext>
              </a:extLst>
            </p:cNvPr>
            <p:cNvSpPr/>
            <p:nvPr userDrawn="1"/>
          </p:nvSpPr>
          <p:spPr>
            <a:xfrm>
              <a:off x="-3319415" y="2553360"/>
              <a:ext cx="2944682" cy="79034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image, go to the tab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image itself with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image frame with the brackets.</a:t>
              </a:r>
            </a:p>
          </p:txBody>
        </p:sp>
        <p:grpSp>
          <p:nvGrpSpPr>
            <p:cNvPr id="48" name="Groep 47">
              <a:extLst>
                <a:ext uri="{FF2B5EF4-FFF2-40B4-BE49-F238E27FC236}">
                  <a16:creationId xmlns:a16="http://schemas.microsoft.com/office/drawing/2014/main" id="{5F2C5FCD-9F5B-4E0E-908F-DC13B4C24658}"/>
                </a:ext>
              </a:extLst>
            </p:cNvPr>
            <p:cNvGrpSpPr/>
            <p:nvPr userDrawn="1"/>
          </p:nvGrpSpPr>
          <p:grpSpPr>
            <a:xfrm>
              <a:off x="-3441613" y="3457758"/>
              <a:ext cx="622283" cy="612920"/>
              <a:chOff x="12617641" y="3403239"/>
              <a:chExt cx="752963" cy="741634"/>
            </a:xfrm>
          </p:grpSpPr>
          <p:grpSp>
            <p:nvGrpSpPr>
              <p:cNvPr id="52" name="Groep 51">
                <a:extLst>
                  <a:ext uri="{FF2B5EF4-FFF2-40B4-BE49-F238E27FC236}">
                    <a16:creationId xmlns:a16="http://schemas.microsoft.com/office/drawing/2014/main" id="{F61E72C6-13E2-45D3-93AD-75D2C8A02D77}"/>
                  </a:ext>
                </a:extLst>
              </p:cNvPr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55" name="Groep 54">
                  <a:extLst>
                    <a:ext uri="{FF2B5EF4-FFF2-40B4-BE49-F238E27FC236}">
                      <a16:creationId xmlns:a16="http://schemas.microsoft.com/office/drawing/2014/main" id="{E0B48534-04B0-4F17-9714-46809774E217}"/>
                    </a:ext>
                  </a:extLst>
                </p:cNvPr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62" name="Groep 61">
                    <a:extLst>
                      <a:ext uri="{FF2B5EF4-FFF2-40B4-BE49-F238E27FC236}">
                        <a16:creationId xmlns:a16="http://schemas.microsoft.com/office/drawing/2014/main" id="{6BFBCA02-DAE0-4202-B3E9-85E61A837FE7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65" name="Rechthoek 64">
                      <a:extLst>
                        <a:ext uri="{FF2B5EF4-FFF2-40B4-BE49-F238E27FC236}">
                          <a16:creationId xmlns:a16="http://schemas.microsoft.com/office/drawing/2014/main" id="{9A2CA259-49F7-4719-A44E-C4D221A44454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6DA5CCC2-56E9-48A3-A51D-07C9F4DC35E1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67" name="Ovaal 66">
                      <a:extLst>
                        <a:ext uri="{FF2B5EF4-FFF2-40B4-BE49-F238E27FC236}">
                          <a16:creationId xmlns:a16="http://schemas.microsoft.com/office/drawing/2014/main" id="{115CE2F1-1E08-4337-9E70-BFF0F58251A4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63" name="Afbeelding 62">
                    <a:extLst>
                      <a:ext uri="{FF2B5EF4-FFF2-40B4-BE49-F238E27FC236}">
                        <a16:creationId xmlns:a16="http://schemas.microsoft.com/office/drawing/2014/main" id="{9F7C51A9-845F-4B0B-BB36-1A708D2E90A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07F46F09-4748-442C-8C66-2072B63B7539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F4FE9A30-96B0-4839-8DF4-0B22A644EDB7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80009477-8B7E-4286-AF26-BFF2925F5C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07A88395-84C4-4ACC-A2A7-C2D6E3BCF1A2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E55773D1-C461-462B-9637-A28BD69F09C6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8" name="Rechthoek 57">
                    <a:extLst>
                      <a:ext uri="{FF2B5EF4-FFF2-40B4-BE49-F238E27FC236}">
                        <a16:creationId xmlns:a16="http://schemas.microsoft.com/office/drawing/2014/main" id="{7234DBDD-3248-4388-AB2F-129EC299131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CB98DD0F-1833-468A-848B-6AD0649195AB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53" name="Rechthoek 52">
                <a:extLst>
                  <a:ext uri="{FF2B5EF4-FFF2-40B4-BE49-F238E27FC236}">
                    <a16:creationId xmlns:a16="http://schemas.microsoft.com/office/drawing/2014/main" id="{6FB1154E-CBD3-43FE-868B-83616C989BE2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54" name="Gelijkbenige driehoek 53">
                <a:extLst>
                  <a:ext uri="{FF2B5EF4-FFF2-40B4-BE49-F238E27FC236}">
                    <a16:creationId xmlns:a16="http://schemas.microsoft.com/office/drawing/2014/main" id="{E84B97A3-57D4-428E-BE86-3CB6A31D310A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77" name="Graphic 163" descr="Informatie">
            <a:extLst>
              <a:ext uri="{FF2B5EF4-FFF2-40B4-BE49-F238E27FC236}">
                <a16:creationId xmlns:a16="http://schemas.microsoft.com/office/drawing/2014/main" id="{1949553D-61D4-49DA-A083-4BE1CA77FD7C}"/>
              </a:ext>
            </a:extLst>
          </p:cNvPr>
          <p:cNvSpPr/>
          <p:nvPr userDrawn="1"/>
        </p:nvSpPr>
        <p:spPr>
          <a:xfrm>
            <a:off x="15829116" y="4085854"/>
            <a:ext cx="283684" cy="283685"/>
          </a:xfrm>
          <a:custGeom>
            <a:avLst/>
            <a:gdLst>
              <a:gd name="connsiteX0" fmla="*/ 145860 w 291719"/>
              <a:gd name="connsiteY0" fmla="*/ 0 h 291719"/>
              <a:gd name="connsiteX1" fmla="*/ 0 w 291719"/>
              <a:gd name="connsiteY1" fmla="*/ 145860 h 291719"/>
              <a:gd name="connsiteX2" fmla="*/ 145860 w 291719"/>
              <a:gd name="connsiteY2" fmla="*/ 291720 h 291719"/>
              <a:gd name="connsiteX3" fmla="*/ 291720 w 291719"/>
              <a:gd name="connsiteY3" fmla="*/ 145860 h 291719"/>
              <a:gd name="connsiteX4" fmla="*/ 145860 w 291719"/>
              <a:gd name="connsiteY4" fmla="*/ 0 h 291719"/>
              <a:gd name="connsiteX5" fmla="*/ 138183 w 291719"/>
              <a:gd name="connsiteY5" fmla="*/ 38384 h 291719"/>
              <a:gd name="connsiteX6" fmla="*/ 157375 w 291719"/>
              <a:gd name="connsiteY6" fmla="*/ 57576 h 291719"/>
              <a:gd name="connsiteX7" fmla="*/ 138183 w 291719"/>
              <a:gd name="connsiteY7" fmla="*/ 76768 h 291719"/>
              <a:gd name="connsiteX8" fmla="*/ 118991 w 291719"/>
              <a:gd name="connsiteY8" fmla="*/ 57576 h 291719"/>
              <a:gd name="connsiteX9" fmla="*/ 138183 w 291719"/>
              <a:gd name="connsiteY9" fmla="*/ 38384 h 291719"/>
              <a:gd name="connsiteX10" fmla="*/ 184244 w 291719"/>
              <a:gd name="connsiteY10" fmla="*/ 253336 h 291719"/>
              <a:gd name="connsiteX11" fmla="*/ 107476 w 291719"/>
              <a:gd name="connsiteY11" fmla="*/ 253336 h 291719"/>
              <a:gd name="connsiteX12" fmla="*/ 107476 w 291719"/>
              <a:gd name="connsiteY12" fmla="*/ 230305 h 291719"/>
              <a:gd name="connsiteX13" fmla="*/ 134345 w 291719"/>
              <a:gd name="connsiteY13" fmla="*/ 230305 h 291719"/>
              <a:gd name="connsiteX14" fmla="*/ 134345 w 291719"/>
              <a:gd name="connsiteY14" fmla="*/ 115153 h 291719"/>
              <a:gd name="connsiteX15" fmla="*/ 111314 w 291719"/>
              <a:gd name="connsiteY15" fmla="*/ 115153 h 291719"/>
              <a:gd name="connsiteX16" fmla="*/ 111314 w 291719"/>
              <a:gd name="connsiteY16" fmla="*/ 92122 h 291719"/>
              <a:gd name="connsiteX17" fmla="*/ 157375 w 291719"/>
              <a:gd name="connsiteY17" fmla="*/ 92122 h 291719"/>
              <a:gd name="connsiteX18" fmla="*/ 157375 w 291719"/>
              <a:gd name="connsiteY18" fmla="*/ 115153 h 291719"/>
              <a:gd name="connsiteX19" fmla="*/ 157375 w 291719"/>
              <a:gd name="connsiteY19" fmla="*/ 230305 h 291719"/>
              <a:gd name="connsiteX20" fmla="*/ 184244 w 291719"/>
              <a:gd name="connsiteY20" fmla="*/ 230305 h 291719"/>
              <a:gd name="connsiteX21" fmla="*/ 184244 w 291719"/>
              <a:gd name="connsiteY21" fmla="*/ 253336 h 291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91719" h="291719">
                <a:moveTo>
                  <a:pt x="145860" y="0"/>
                </a:moveTo>
                <a:cubicBezTo>
                  <a:pt x="65253" y="0"/>
                  <a:pt x="0" y="65253"/>
                  <a:pt x="0" y="145860"/>
                </a:cubicBezTo>
                <a:cubicBezTo>
                  <a:pt x="0" y="226467"/>
                  <a:pt x="65253" y="291720"/>
                  <a:pt x="145860" y="291720"/>
                </a:cubicBezTo>
                <a:cubicBezTo>
                  <a:pt x="226467" y="291720"/>
                  <a:pt x="291720" y="226467"/>
                  <a:pt x="291720" y="145860"/>
                </a:cubicBezTo>
                <a:cubicBezTo>
                  <a:pt x="291720" y="65253"/>
                  <a:pt x="226467" y="0"/>
                  <a:pt x="145860" y="0"/>
                </a:cubicBezTo>
                <a:close/>
                <a:moveTo>
                  <a:pt x="138183" y="38384"/>
                </a:moveTo>
                <a:cubicBezTo>
                  <a:pt x="148931" y="38384"/>
                  <a:pt x="157375" y="46829"/>
                  <a:pt x="157375" y="57576"/>
                </a:cubicBezTo>
                <a:cubicBezTo>
                  <a:pt x="157375" y="68324"/>
                  <a:pt x="148931" y="76768"/>
                  <a:pt x="138183" y="76768"/>
                </a:cubicBezTo>
                <a:cubicBezTo>
                  <a:pt x="127435" y="76768"/>
                  <a:pt x="118991" y="68324"/>
                  <a:pt x="118991" y="57576"/>
                </a:cubicBezTo>
                <a:cubicBezTo>
                  <a:pt x="118991" y="46829"/>
                  <a:pt x="127435" y="38384"/>
                  <a:pt x="138183" y="38384"/>
                </a:cubicBezTo>
                <a:close/>
                <a:moveTo>
                  <a:pt x="184244" y="253336"/>
                </a:moveTo>
                <a:lnTo>
                  <a:pt x="107476" y="253336"/>
                </a:lnTo>
                <a:lnTo>
                  <a:pt x="107476" y="230305"/>
                </a:lnTo>
                <a:lnTo>
                  <a:pt x="134345" y="230305"/>
                </a:lnTo>
                <a:lnTo>
                  <a:pt x="134345" y="115153"/>
                </a:lnTo>
                <a:lnTo>
                  <a:pt x="111314" y="115153"/>
                </a:lnTo>
                <a:lnTo>
                  <a:pt x="111314" y="92122"/>
                </a:lnTo>
                <a:lnTo>
                  <a:pt x="157375" y="92122"/>
                </a:lnTo>
                <a:lnTo>
                  <a:pt x="157375" y="115153"/>
                </a:lnTo>
                <a:lnTo>
                  <a:pt x="157375" y="230305"/>
                </a:lnTo>
                <a:lnTo>
                  <a:pt x="184244" y="230305"/>
                </a:lnTo>
                <a:lnTo>
                  <a:pt x="184244" y="253336"/>
                </a:lnTo>
                <a:close/>
              </a:path>
            </a:pathLst>
          </a:custGeom>
          <a:solidFill>
            <a:schemeClr val="accent2"/>
          </a:solidFill>
          <a:ln w="377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2000" noProof="0">
              <a:solidFill>
                <a:srgbClr val="211F26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493778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 5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C07461-E002-4DEF-9B12-6E2A18AC52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/>
              <a:t>Add your title here</a:t>
            </a:r>
            <a:endParaRPr lang="en-GB"/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B7A82148-C556-4FAF-9205-E94E3D2E63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3944C9-09A5-4DFF-BB9B-2131F3F1BE45}" type="datetime4">
              <a:rPr lang="en-GB" smtClean="0"/>
              <a:t>29 September 2023</a:t>
            </a:fld>
            <a:endParaRPr lang="en-GB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868BF533-FD99-4EC9-9BF2-4E011FFC8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GB"/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732A7E28-E122-482F-B0FF-C4230F93CD33}"/>
              </a:ext>
            </a:extLst>
          </p:cNvPr>
          <p:cNvSpPr txBox="1"/>
          <p:nvPr userDrawn="1"/>
        </p:nvSpPr>
        <p:spPr>
          <a:xfrm>
            <a:off x="0" y="-286617"/>
            <a:ext cx="3009382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GB" sz="1050" cap="all" baseline="0">
                <a:solidFill>
                  <a:schemeClr val="accent2"/>
                </a:solidFill>
              </a:rPr>
              <a:t>INTRODUCTION 5X</a:t>
            </a:r>
          </a:p>
        </p:txBody>
      </p:sp>
      <p:sp>
        <p:nvSpPr>
          <p:cNvPr id="11" name="Tijdelijke aanduiding voor verticale tekst 2">
            <a:extLst>
              <a:ext uri="{FF2B5EF4-FFF2-40B4-BE49-F238E27FC236}">
                <a16:creationId xmlns:a16="http://schemas.microsoft.com/office/drawing/2014/main" id="{88C315AA-940C-435E-890C-27E78254E213}"/>
              </a:ext>
            </a:extLst>
          </p:cNvPr>
          <p:cNvSpPr>
            <a:spLocks noGrp="1"/>
          </p:cNvSpPr>
          <p:nvPr>
            <p:ph type="body" orient="vert" idx="12" hasCustomPrompt="1"/>
          </p:nvPr>
        </p:nvSpPr>
        <p:spPr>
          <a:xfrm>
            <a:off x="828205" y="539119"/>
            <a:ext cx="4048595" cy="169277"/>
          </a:xfrm>
        </p:spPr>
        <p:txBody>
          <a:bodyPr vert="horz" wrap="square">
            <a:spAutoFit/>
          </a:bodyPr>
          <a:lstStyle>
            <a:lvl1pPr marL="0" indent="0">
              <a:buClr>
                <a:schemeClr val="bg1"/>
              </a:buClr>
              <a:buNone/>
              <a:defRPr sz="1100" cap="all" baseline="0">
                <a:solidFill>
                  <a:schemeClr val="tx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buClr>
                <a:schemeClr val="bg1"/>
              </a:buClr>
              <a:defRPr>
                <a:solidFill>
                  <a:schemeClr val="bg1"/>
                </a:solidFill>
              </a:defRPr>
            </a:lvl6pPr>
            <a:lvl7pPr>
              <a:buClr>
                <a:schemeClr val="bg1"/>
              </a:buCl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GB" noProof="0"/>
              <a:t>Chapter / subject</a:t>
            </a:r>
          </a:p>
        </p:txBody>
      </p:sp>
      <p:sp>
        <p:nvSpPr>
          <p:cNvPr id="93" name="Tijdelijke aanduiding voor afbeelding 195">
            <a:extLst>
              <a:ext uri="{FF2B5EF4-FFF2-40B4-BE49-F238E27FC236}">
                <a16:creationId xmlns:a16="http://schemas.microsoft.com/office/drawing/2014/main" id="{76567BB0-228A-4176-A7EF-063710AF2D35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37360" y="2491581"/>
            <a:ext cx="1650339" cy="13373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bIns="900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8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GB"/>
              <a:t>Click on the icon below</a:t>
            </a:r>
            <a:br>
              <a:rPr lang="en-GB"/>
            </a:br>
            <a:r>
              <a:rPr lang="en-GB"/>
              <a:t>to insert an image</a:t>
            </a:r>
          </a:p>
        </p:txBody>
      </p:sp>
      <p:sp>
        <p:nvSpPr>
          <p:cNvPr id="95" name="Tijdelijke aanduiding voor afbeelding 195">
            <a:extLst>
              <a:ext uri="{FF2B5EF4-FFF2-40B4-BE49-F238E27FC236}">
                <a16:creationId xmlns:a16="http://schemas.microsoft.com/office/drawing/2014/main" id="{3AB526B0-4798-46EF-A652-9B98250F3911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2777098" y="2491581"/>
            <a:ext cx="1650339" cy="13373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bIns="900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8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GB"/>
              <a:t>Click on the icon below</a:t>
            </a:r>
            <a:br>
              <a:rPr lang="en-GB"/>
            </a:br>
            <a:r>
              <a:rPr lang="en-GB"/>
              <a:t>to insert an image</a:t>
            </a:r>
          </a:p>
        </p:txBody>
      </p:sp>
      <p:sp>
        <p:nvSpPr>
          <p:cNvPr id="96" name="Tijdelijke aanduiding voor afbeelding 195">
            <a:extLst>
              <a:ext uri="{FF2B5EF4-FFF2-40B4-BE49-F238E27FC236}">
                <a16:creationId xmlns:a16="http://schemas.microsoft.com/office/drawing/2014/main" id="{E425A04C-2EB4-41FF-9B72-747CB282720F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716836" y="2491581"/>
            <a:ext cx="1650339" cy="13373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bIns="900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8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GB"/>
              <a:t>Click on the icon below</a:t>
            </a:r>
            <a:br>
              <a:rPr lang="en-GB"/>
            </a:br>
            <a:r>
              <a:rPr lang="en-GB"/>
              <a:t>to insert an image</a:t>
            </a:r>
          </a:p>
        </p:txBody>
      </p:sp>
      <p:sp>
        <p:nvSpPr>
          <p:cNvPr id="97" name="Tijdelijke aanduiding voor afbeelding 195">
            <a:extLst>
              <a:ext uri="{FF2B5EF4-FFF2-40B4-BE49-F238E27FC236}">
                <a16:creationId xmlns:a16="http://schemas.microsoft.com/office/drawing/2014/main" id="{6443B1F7-F18E-4E9E-8227-908724C3AD97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6656574" y="2491581"/>
            <a:ext cx="1650339" cy="13373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bIns="900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8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GB"/>
              <a:t>Click on the icon below</a:t>
            </a:r>
            <a:br>
              <a:rPr lang="en-GB"/>
            </a:br>
            <a:r>
              <a:rPr lang="en-GB"/>
              <a:t>to insert an image</a:t>
            </a:r>
          </a:p>
        </p:txBody>
      </p:sp>
      <p:sp>
        <p:nvSpPr>
          <p:cNvPr id="98" name="Tijdelijke aanduiding voor afbeelding 195">
            <a:extLst>
              <a:ext uri="{FF2B5EF4-FFF2-40B4-BE49-F238E27FC236}">
                <a16:creationId xmlns:a16="http://schemas.microsoft.com/office/drawing/2014/main" id="{CBF59029-26AC-45B3-AB42-4B6496C56840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596313" y="2491581"/>
            <a:ext cx="1650339" cy="13373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bIns="900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8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GB"/>
              <a:t>Click on the icon below</a:t>
            </a:r>
            <a:br>
              <a:rPr lang="en-GB"/>
            </a:br>
            <a:r>
              <a:rPr lang="en-GB"/>
              <a:t>to insert an image</a:t>
            </a:r>
          </a:p>
        </p:txBody>
      </p:sp>
      <p:sp>
        <p:nvSpPr>
          <p:cNvPr id="116" name="Tijdelijke aanduiding voor verticale tekst 2">
            <a:extLst>
              <a:ext uri="{FF2B5EF4-FFF2-40B4-BE49-F238E27FC236}">
                <a16:creationId xmlns:a16="http://schemas.microsoft.com/office/drawing/2014/main" id="{7D7B4359-C886-4921-B5FE-3CCC32C5C1D5}"/>
              </a:ext>
            </a:extLst>
          </p:cNvPr>
          <p:cNvSpPr>
            <a:spLocks noGrp="1"/>
          </p:cNvSpPr>
          <p:nvPr>
            <p:ph type="body" orient="vert" idx="38" hasCustomPrompt="1"/>
          </p:nvPr>
        </p:nvSpPr>
        <p:spPr>
          <a:xfrm>
            <a:off x="826384" y="1809751"/>
            <a:ext cx="1660945" cy="354154"/>
          </a:xfrm>
        </p:spPr>
        <p:txBody>
          <a:bodyPr vert="horz" wrap="square" anchor="b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None/>
              <a:defRPr sz="1050" b="1" cap="all" baseline="0">
                <a:solidFill>
                  <a:schemeClr val="accent1"/>
                </a:solidFill>
                <a:latin typeface="+mj-lt"/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buClr>
                <a:schemeClr val="bg1"/>
              </a:buClr>
              <a:defRPr>
                <a:solidFill>
                  <a:schemeClr val="bg1"/>
                </a:solidFill>
              </a:defRPr>
            </a:lvl6pPr>
            <a:lvl7pPr>
              <a:buClr>
                <a:schemeClr val="bg1"/>
              </a:buCl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GB" noProof="0"/>
              <a:t>FULL NAME</a:t>
            </a:r>
          </a:p>
        </p:txBody>
      </p:sp>
      <p:sp>
        <p:nvSpPr>
          <p:cNvPr id="117" name="Tijdelijke aanduiding voor verticale tekst 2">
            <a:extLst>
              <a:ext uri="{FF2B5EF4-FFF2-40B4-BE49-F238E27FC236}">
                <a16:creationId xmlns:a16="http://schemas.microsoft.com/office/drawing/2014/main" id="{A72F8A1C-54AA-46EB-A546-46456698CE91}"/>
              </a:ext>
            </a:extLst>
          </p:cNvPr>
          <p:cNvSpPr>
            <a:spLocks noGrp="1"/>
          </p:cNvSpPr>
          <p:nvPr>
            <p:ph type="body" orient="vert" idx="39" hasCustomPrompt="1"/>
          </p:nvPr>
        </p:nvSpPr>
        <p:spPr>
          <a:xfrm>
            <a:off x="826384" y="2193857"/>
            <a:ext cx="1660945" cy="169277"/>
          </a:xfrm>
        </p:spPr>
        <p:txBody>
          <a:bodyPr vert="horz" wrap="square">
            <a:noAutofit/>
          </a:bodyPr>
          <a:lstStyle>
            <a:lvl1pPr marL="0" indent="0">
              <a:buClr>
                <a:schemeClr val="bg1"/>
              </a:buClr>
              <a:buNone/>
              <a:defRPr sz="800" b="0" cap="none" baseline="0">
                <a:solidFill>
                  <a:schemeClr val="tx2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buClr>
                <a:schemeClr val="bg1"/>
              </a:buClr>
              <a:defRPr>
                <a:solidFill>
                  <a:schemeClr val="bg1"/>
                </a:solidFill>
              </a:defRPr>
            </a:lvl6pPr>
            <a:lvl7pPr>
              <a:buClr>
                <a:schemeClr val="bg1"/>
              </a:buCl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GB" noProof="0"/>
              <a:t>Job description</a:t>
            </a:r>
          </a:p>
        </p:txBody>
      </p:sp>
      <p:sp>
        <p:nvSpPr>
          <p:cNvPr id="118" name="Tijdelijke aanduiding voor verticale tekst 2">
            <a:extLst>
              <a:ext uri="{FF2B5EF4-FFF2-40B4-BE49-F238E27FC236}">
                <a16:creationId xmlns:a16="http://schemas.microsoft.com/office/drawing/2014/main" id="{C1BF67B0-EAEB-4EA4-A9A7-8F70CBE0940C}"/>
              </a:ext>
            </a:extLst>
          </p:cNvPr>
          <p:cNvSpPr>
            <a:spLocks noGrp="1"/>
          </p:cNvSpPr>
          <p:nvPr>
            <p:ph type="body" orient="vert" idx="40" hasCustomPrompt="1"/>
          </p:nvPr>
        </p:nvSpPr>
        <p:spPr>
          <a:xfrm>
            <a:off x="2766215" y="1809751"/>
            <a:ext cx="1660945" cy="354154"/>
          </a:xfrm>
        </p:spPr>
        <p:txBody>
          <a:bodyPr vert="horz" wrap="square" anchor="b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None/>
              <a:defRPr sz="1050" b="1" cap="all" baseline="0">
                <a:solidFill>
                  <a:schemeClr val="accent3"/>
                </a:solidFill>
                <a:latin typeface="+mj-lt"/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buClr>
                <a:schemeClr val="bg1"/>
              </a:buClr>
              <a:defRPr>
                <a:solidFill>
                  <a:schemeClr val="bg1"/>
                </a:solidFill>
              </a:defRPr>
            </a:lvl6pPr>
            <a:lvl7pPr>
              <a:buClr>
                <a:schemeClr val="bg1"/>
              </a:buCl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GB" noProof="0"/>
              <a:t>FULL NAME</a:t>
            </a:r>
          </a:p>
        </p:txBody>
      </p:sp>
      <p:sp>
        <p:nvSpPr>
          <p:cNvPr id="119" name="Tijdelijke aanduiding voor verticale tekst 2">
            <a:extLst>
              <a:ext uri="{FF2B5EF4-FFF2-40B4-BE49-F238E27FC236}">
                <a16:creationId xmlns:a16="http://schemas.microsoft.com/office/drawing/2014/main" id="{7E44057D-E439-4A10-AABE-B21890F77E2D}"/>
              </a:ext>
            </a:extLst>
          </p:cNvPr>
          <p:cNvSpPr>
            <a:spLocks noGrp="1"/>
          </p:cNvSpPr>
          <p:nvPr>
            <p:ph type="body" orient="vert" idx="41" hasCustomPrompt="1"/>
          </p:nvPr>
        </p:nvSpPr>
        <p:spPr>
          <a:xfrm>
            <a:off x="2766215" y="2193857"/>
            <a:ext cx="1660945" cy="169277"/>
          </a:xfrm>
        </p:spPr>
        <p:txBody>
          <a:bodyPr vert="horz" wrap="square">
            <a:noAutofit/>
          </a:bodyPr>
          <a:lstStyle>
            <a:lvl1pPr marL="0" indent="0">
              <a:buClr>
                <a:schemeClr val="bg1"/>
              </a:buClr>
              <a:buNone/>
              <a:defRPr sz="800" b="0" cap="none" baseline="0">
                <a:solidFill>
                  <a:schemeClr val="tx2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buClr>
                <a:schemeClr val="bg1"/>
              </a:buClr>
              <a:defRPr>
                <a:solidFill>
                  <a:schemeClr val="bg1"/>
                </a:solidFill>
              </a:defRPr>
            </a:lvl6pPr>
            <a:lvl7pPr>
              <a:buClr>
                <a:schemeClr val="bg1"/>
              </a:buCl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GB" noProof="0"/>
              <a:t>Job description</a:t>
            </a:r>
          </a:p>
        </p:txBody>
      </p:sp>
      <p:sp>
        <p:nvSpPr>
          <p:cNvPr id="120" name="Tijdelijke aanduiding voor verticale tekst 2">
            <a:extLst>
              <a:ext uri="{FF2B5EF4-FFF2-40B4-BE49-F238E27FC236}">
                <a16:creationId xmlns:a16="http://schemas.microsoft.com/office/drawing/2014/main" id="{B2067105-6C08-43AF-9947-5FD647F64407}"/>
              </a:ext>
            </a:extLst>
          </p:cNvPr>
          <p:cNvSpPr>
            <a:spLocks noGrp="1"/>
          </p:cNvSpPr>
          <p:nvPr>
            <p:ph type="body" orient="vert" idx="42" hasCustomPrompt="1"/>
          </p:nvPr>
        </p:nvSpPr>
        <p:spPr>
          <a:xfrm>
            <a:off x="4706046" y="1809751"/>
            <a:ext cx="1660945" cy="354154"/>
          </a:xfrm>
        </p:spPr>
        <p:txBody>
          <a:bodyPr vert="horz" wrap="square" anchor="b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None/>
              <a:defRPr sz="1050" b="1" cap="all" baseline="0">
                <a:solidFill>
                  <a:srgbClr val="DC4172"/>
                </a:solidFill>
                <a:latin typeface="+mj-lt"/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buClr>
                <a:schemeClr val="bg1"/>
              </a:buClr>
              <a:defRPr>
                <a:solidFill>
                  <a:schemeClr val="bg1"/>
                </a:solidFill>
              </a:defRPr>
            </a:lvl6pPr>
            <a:lvl7pPr>
              <a:buClr>
                <a:schemeClr val="bg1"/>
              </a:buCl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GB" noProof="0"/>
              <a:t>FULL NAME</a:t>
            </a:r>
          </a:p>
        </p:txBody>
      </p:sp>
      <p:sp>
        <p:nvSpPr>
          <p:cNvPr id="121" name="Tijdelijke aanduiding voor verticale tekst 2">
            <a:extLst>
              <a:ext uri="{FF2B5EF4-FFF2-40B4-BE49-F238E27FC236}">
                <a16:creationId xmlns:a16="http://schemas.microsoft.com/office/drawing/2014/main" id="{6823A0BE-604D-410E-9885-1C1AAF1F24B2}"/>
              </a:ext>
            </a:extLst>
          </p:cNvPr>
          <p:cNvSpPr>
            <a:spLocks noGrp="1"/>
          </p:cNvSpPr>
          <p:nvPr>
            <p:ph type="body" orient="vert" idx="43" hasCustomPrompt="1"/>
          </p:nvPr>
        </p:nvSpPr>
        <p:spPr>
          <a:xfrm>
            <a:off x="4706046" y="2193857"/>
            <a:ext cx="1660945" cy="169277"/>
          </a:xfrm>
        </p:spPr>
        <p:txBody>
          <a:bodyPr vert="horz" wrap="square">
            <a:noAutofit/>
          </a:bodyPr>
          <a:lstStyle>
            <a:lvl1pPr marL="0" indent="0">
              <a:buClr>
                <a:schemeClr val="bg1"/>
              </a:buClr>
              <a:buNone/>
              <a:defRPr sz="800" b="0" cap="none" baseline="0">
                <a:solidFill>
                  <a:schemeClr val="tx2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buClr>
                <a:schemeClr val="bg1"/>
              </a:buClr>
              <a:defRPr>
                <a:solidFill>
                  <a:schemeClr val="bg1"/>
                </a:solidFill>
              </a:defRPr>
            </a:lvl6pPr>
            <a:lvl7pPr>
              <a:buClr>
                <a:schemeClr val="bg1"/>
              </a:buCl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GB" noProof="0"/>
              <a:t>Job description</a:t>
            </a:r>
          </a:p>
        </p:txBody>
      </p:sp>
      <p:sp>
        <p:nvSpPr>
          <p:cNvPr id="122" name="Tijdelijke aanduiding voor verticale tekst 2">
            <a:extLst>
              <a:ext uri="{FF2B5EF4-FFF2-40B4-BE49-F238E27FC236}">
                <a16:creationId xmlns:a16="http://schemas.microsoft.com/office/drawing/2014/main" id="{7466EDDB-2B5D-4BA4-8921-11091269B25C}"/>
              </a:ext>
            </a:extLst>
          </p:cNvPr>
          <p:cNvSpPr>
            <a:spLocks noGrp="1"/>
          </p:cNvSpPr>
          <p:nvPr>
            <p:ph type="body" orient="vert" idx="44" hasCustomPrompt="1"/>
          </p:nvPr>
        </p:nvSpPr>
        <p:spPr>
          <a:xfrm>
            <a:off x="6645877" y="1809751"/>
            <a:ext cx="1660945" cy="354154"/>
          </a:xfrm>
        </p:spPr>
        <p:txBody>
          <a:bodyPr vert="horz" wrap="square" anchor="b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None/>
              <a:defRPr sz="1050" b="1" cap="all" baseline="0">
                <a:solidFill>
                  <a:schemeClr val="accent4"/>
                </a:solidFill>
                <a:latin typeface="+mj-lt"/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buClr>
                <a:schemeClr val="bg1"/>
              </a:buClr>
              <a:defRPr>
                <a:solidFill>
                  <a:schemeClr val="bg1"/>
                </a:solidFill>
              </a:defRPr>
            </a:lvl6pPr>
            <a:lvl7pPr>
              <a:buClr>
                <a:schemeClr val="bg1"/>
              </a:buCl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GB" noProof="0"/>
              <a:t>FULL NAME</a:t>
            </a:r>
          </a:p>
        </p:txBody>
      </p:sp>
      <p:sp>
        <p:nvSpPr>
          <p:cNvPr id="123" name="Tijdelijke aanduiding voor verticale tekst 2">
            <a:extLst>
              <a:ext uri="{FF2B5EF4-FFF2-40B4-BE49-F238E27FC236}">
                <a16:creationId xmlns:a16="http://schemas.microsoft.com/office/drawing/2014/main" id="{12CBFC67-00D9-4573-AD6E-2C6D954CDB13}"/>
              </a:ext>
            </a:extLst>
          </p:cNvPr>
          <p:cNvSpPr>
            <a:spLocks noGrp="1"/>
          </p:cNvSpPr>
          <p:nvPr>
            <p:ph type="body" orient="vert" idx="45" hasCustomPrompt="1"/>
          </p:nvPr>
        </p:nvSpPr>
        <p:spPr>
          <a:xfrm>
            <a:off x="6645877" y="2193857"/>
            <a:ext cx="1660945" cy="169277"/>
          </a:xfrm>
        </p:spPr>
        <p:txBody>
          <a:bodyPr vert="horz" wrap="square">
            <a:noAutofit/>
          </a:bodyPr>
          <a:lstStyle>
            <a:lvl1pPr marL="0" indent="0">
              <a:buClr>
                <a:schemeClr val="bg1"/>
              </a:buClr>
              <a:buNone/>
              <a:defRPr sz="800" b="0" cap="none" baseline="0">
                <a:solidFill>
                  <a:schemeClr val="tx2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buClr>
                <a:schemeClr val="bg1"/>
              </a:buClr>
              <a:defRPr>
                <a:solidFill>
                  <a:schemeClr val="bg1"/>
                </a:solidFill>
              </a:defRPr>
            </a:lvl6pPr>
            <a:lvl7pPr>
              <a:buClr>
                <a:schemeClr val="bg1"/>
              </a:buCl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GB" noProof="0"/>
              <a:t>Job description</a:t>
            </a:r>
          </a:p>
        </p:txBody>
      </p:sp>
      <p:sp>
        <p:nvSpPr>
          <p:cNvPr id="124" name="Tijdelijke aanduiding voor verticale tekst 2">
            <a:extLst>
              <a:ext uri="{FF2B5EF4-FFF2-40B4-BE49-F238E27FC236}">
                <a16:creationId xmlns:a16="http://schemas.microsoft.com/office/drawing/2014/main" id="{E121AA43-C412-473F-AA61-4673E4215788}"/>
              </a:ext>
            </a:extLst>
          </p:cNvPr>
          <p:cNvSpPr>
            <a:spLocks noGrp="1"/>
          </p:cNvSpPr>
          <p:nvPr>
            <p:ph type="body" orient="vert" idx="46" hasCustomPrompt="1"/>
          </p:nvPr>
        </p:nvSpPr>
        <p:spPr>
          <a:xfrm>
            <a:off x="8585707" y="1809751"/>
            <a:ext cx="1660945" cy="354154"/>
          </a:xfrm>
        </p:spPr>
        <p:txBody>
          <a:bodyPr vert="horz" wrap="square" anchor="b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None/>
              <a:defRPr sz="1050" b="1" cap="all" baseline="0">
                <a:solidFill>
                  <a:schemeClr val="accent2"/>
                </a:solidFill>
                <a:latin typeface="+mj-lt"/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buClr>
                <a:schemeClr val="bg1"/>
              </a:buClr>
              <a:defRPr>
                <a:solidFill>
                  <a:schemeClr val="bg1"/>
                </a:solidFill>
              </a:defRPr>
            </a:lvl6pPr>
            <a:lvl7pPr>
              <a:buClr>
                <a:schemeClr val="bg1"/>
              </a:buCl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GB" noProof="0"/>
              <a:t>FULL NAME</a:t>
            </a:r>
          </a:p>
        </p:txBody>
      </p:sp>
      <p:sp>
        <p:nvSpPr>
          <p:cNvPr id="125" name="Tijdelijke aanduiding voor verticale tekst 2">
            <a:extLst>
              <a:ext uri="{FF2B5EF4-FFF2-40B4-BE49-F238E27FC236}">
                <a16:creationId xmlns:a16="http://schemas.microsoft.com/office/drawing/2014/main" id="{A8F0E5DB-0F20-4BA3-AA95-AB94526BE363}"/>
              </a:ext>
            </a:extLst>
          </p:cNvPr>
          <p:cNvSpPr>
            <a:spLocks noGrp="1"/>
          </p:cNvSpPr>
          <p:nvPr>
            <p:ph type="body" orient="vert" idx="47" hasCustomPrompt="1"/>
          </p:nvPr>
        </p:nvSpPr>
        <p:spPr>
          <a:xfrm>
            <a:off x="8585707" y="2193857"/>
            <a:ext cx="1660945" cy="169277"/>
          </a:xfrm>
        </p:spPr>
        <p:txBody>
          <a:bodyPr vert="horz" wrap="square">
            <a:noAutofit/>
          </a:bodyPr>
          <a:lstStyle>
            <a:lvl1pPr marL="0" indent="0">
              <a:buClr>
                <a:schemeClr val="bg1"/>
              </a:buClr>
              <a:buNone/>
              <a:defRPr sz="800" b="0" cap="none" baseline="0">
                <a:solidFill>
                  <a:schemeClr val="tx2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buClr>
                <a:schemeClr val="bg1"/>
              </a:buClr>
              <a:defRPr>
                <a:solidFill>
                  <a:schemeClr val="bg1"/>
                </a:solidFill>
              </a:defRPr>
            </a:lvl6pPr>
            <a:lvl7pPr>
              <a:buClr>
                <a:schemeClr val="bg1"/>
              </a:buCl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GB" noProof="0"/>
              <a:t>Job description</a:t>
            </a:r>
          </a:p>
        </p:txBody>
      </p:sp>
      <p:grpSp>
        <p:nvGrpSpPr>
          <p:cNvPr id="37" name="INSTRUCTION">
            <a:extLst>
              <a:ext uri="{FF2B5EF4-FFF2-40B4-BE49-F238E27FC236}">
                <a16:creationId xmlns:a16="http://schemas.microsoft.com/office/drawing/2014/main" id="{0776F8F3-B60D-4925-8A6A-B464C490B960}"/>
              </a:ext>
            </a:extLst>
          </p:cNvPr>
          <p:cNvGrpSpPr/>
          <p:nvPr userDrawn="1"/>
        </p:nvGrpSpPr>
        <p:grpSpPr>
          <a:xfrm>
            <a:off x="12377595" y="1"/>
            <a:ext cx="3593637" cy="5084661"/>
            <a:chOff x="-3786437" y="1"/>
            <a:chExt cx="3593637" cy="5084661"/>
          </a:xfrm>
        </p:grpSpPr>
        <p:sp>
          <p:nvSpPr>
            <p:cNvPr id="38" name="Rechthoek 37">
              <a:extLst>
                <a:ext uri="{FF2B5EF4-FFF2-40B4-BE49-F238E27FC236}">
                  <a16:creationId xmlns:a16="http://schemas.microsoft.com/office/drawing/2014/main" id="{90104CAE-7DAA-4B64-93FA-15F35C865B5E}"/>
                </a:ext>
              </a:extLst>
            </p:cNvPr>
            <p:cNvSpPr/>
            <p:nvPr userDrawn="1"/>
          </p:nvSpPr>
          <p:spPr>
            <a:xfrm>
              <a:off x="-3786165" y="1"/>
              <a:ext cx="3593091" cy="436929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an image</a:t>
              </a:r>
            </a:p>
          </p:txBody>
        </p:sp>
        <p:sp>
          <p:nvSpPr>
            <p:cNvPr id="39" name="Rechthoek 38">
              <a:extLst>
                <a:ext uri="{FF2B5EF4-FFF2-40B4-BE49-F238E27FC236}">
                  <a16:creationId xmlns:a16="http://schemas.microsoft.com/office/drawing/2014/main" id="{531F9E18-48D9-4063-A286-A9B7CE28CE13}"/>
                </a:ext>
              </a:extLst>
            </p:cNvPr>
            <p:cNvSpPr/>
            <p:nvPr userDrawn="1"/>
          </p:nvSpPr>
          <p:spPr>
            <a:xfrm>
              <a:off x="-3786437" y="4256662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en-GB" sz="1200" b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sp>
          <p:nvSpPr>
            <p:cNvPr id="40" name="Ovaal 39">
              <a:extLst>
                <a:ext uri="{FF2B5EF4-FFF2-40B4-BE49-F238E27FC236}">
                  <a16:creationId xmlns:a16="http://schemas.microsoft.com/office/drawing/2014/main" id="{08BDA225-EEF1-4B07-9C1D-AE76392CCE39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41" name="Rechthoek 40">
              <a:extLst>
                <a:ext uri="{FF2B5EF4-FFF2-40B4-BE49-F238E27FC236}">
                  <a16:creationId xmlns:a16="http://schemas.microsoft.com/office/drawing/2014/main" id="{7682CCD3-CAEB-424B-84D1-52076730A0C2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image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image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42" name="Groep 41">
              <a:extLst>
                <a:ext uri="{FF2B5EF4-FFF2-40B4-BE49-F238E27FC236}">
                  <a16:creationId xmlns:a16="http://schemas.microsoft.com/office/drawing/2014/main" id="{546F16FA-21E3-43CE-B2E5-0F1D21A8AA59}"/>
                </a:ext>
              </a:extLst>
            </p:cNvPr>
            <p:cNvGrpSpPr/>
            <p:nvPr userDrawn="1"/>
          </p:nvGrpSpPr>
          <p:grpSpPr>
            <a:xfrm>
              <a:off x="-3316179" y="1231351"/>
              <a:ext cx="294789" cy="318834"/>
              <a:chOff x="14466489" y="1001522"/>
              <a:chExt cx="290627" cy="314333"/>
            </a:xfrm>
          </p:grpSpPr>
          <p:sp>
            <p:nvSpPr>
              <p:cNvPr id="71" name="Rechthoek 70">
                <a:extLst>
                  <a:ext uri="{FF2B5EF4-FFF2-40B4-BE49-F238E27FC236}">
                    <a16:creationId xmlns:a16="http://schemas.microsoft.com/office/drawing/2014/main" id="{B76F4147-8EC9-4C02-A11A-8E8393918E43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72" name="Ovaal 71">
                <a:extLst>
                  <a:ext uri="{FF2B5EF4-FFF2-40B4-BE49-F238E27FC236}">
                    <a16:creationId xmlns:a16="http://schemas.microsoft.com/office/drawing/2014/main" id="{E3F823AA-C627-42EE-88B3-F04FFE3A393E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73" name="Vrije vorm: vorm 72">
                <a:extLst>
                  <a:ext uri="{FF2B5EF4-FFF2-40B4-BE49-F238E27FC236}">
                    <a16:creationId xmlns:a16="http://schemas.microsoft.com/office/drawing/2014/main" id="{5CF1F4B1-1564-41F2-B1EC-7A4221514BB8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74" name="Rechthoek: afgeronde hoeken 73">
                <a:extLst>
                  <a:ext uri="{FF2B5EF4-FFF2-40B4-BE49-F238E27FC236}">
                    <a16:creationId xmlns:a16="http://schemas.microsoft.com/office/drawing/2014/main" id="{FACEB99A-0AB7-45E0-A630-14E0830E1755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75" name="Rechte verbindingslijn 74">
                <a:extLst>
                  <a:ext uri="{FF2B5EF4-FFF2-40B4-BE49-F238E27FC236}">
                    <a16:creationId xmlns:a16="http://schemas.microsoft.com/office/drawing/2014/main" id="{3063B4DB-89B3-446F-BA12-9EABF92A0C5C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7FAAD9C2-41A2-4A66-9622-4C21F04F1819}"/>
                  </a:ext>
                </a:extLst>
              </p:cNvPr>
              <p:cNvCxnSpPr>
                <a:cxnSpLocks/>
                <a:stCxn id="74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43" name="Ovaal 42">
              <a:extLst>
                <a:ext uri="{FF2B5EF4-FFF2-40B4-BE49-F238E27FC236}">
                  <a16:creationId xmlns:a16="http://schemas.microsoft.com/office/drawing/2014/main" id="{F8A61F00-2BC4-409D-A568-7A224FCD44FC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44" name="Rechthoek 43">
              <a:extLst>
                <a:ext uri="{FF2B5EF4-FFF2-40B4-BE49-F238E27FC236}">
                  <a16:creationId xmlns:a16="http://schemas.microsoft.com/office/drawing/2014/main" id="{140C8CB8-430A-473A-9FF1-3478C42B054E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image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45" name="Groep 44">
              <a:extLst>
                <a:ext uri="{FF2B5EF4-FFF2-40B4-BE49-F238E27FC236}">
                  <a16:creationId xmlns:a16="http://schemas.microsoft.com/office/drawing/2014/main" id="{A938F919-679F-4D8A-A50C-9D106228B20E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68" name="Rechthoek 67">
                <a:extLst>
                  <a:ext uri="{FF2B5EF4-FFF2-40B4-BE49-F238E27FC236}">
                    <a16:creationId xmlns:a16="http://schemas.microsoft.com/office/drawing/2014/main" id="{F41C6DFD-66C3-46DC-8C63-29AA496F43FC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69" name="Rechte verbindingslijn 68">
                <a:extLst>
                  <a:ext uri="{FF2B5EF4-FFF2-40B4-BE49-F238E27FC236}">
                    <a16:creationId xmlns:a16="http://schemas.microsoft.com/office/drawing/2014/main" id="{336246F8-1E66-4D56-ADD0-5E7A39B54E17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0" name="Gelijkbenige driehoek 69">
                <a:extLst>
                  <a:ext uri="{FF2B5EF4-FFF2-40B4-BE49-F238E27FC236}">
                    <a16:creationId xmlns:a16="http://schemas.microsoft.com/office/drawing/2014/main" id="{6B5B5076-FB2F-4DF5-8A4D-E189F7A3DAC3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9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46" name="Ovaal 45">
              <a:extLst>
                <a:ext uri="{FF2B5EF4-FFF2-40B4-BE49-F238E27FC236}">
                  <a16:creationId xmlns:a16="http://schemas.microsoft.com/office/drawing/2014/main" id="{9EA380C0-5E89-45E3-AA53-0C90AF9B64C9}"/>
                </a:ext>
              </a:extLst>
            </p:cNvPr>
            <p:cNvSpPr/>
            <p:nvPr userDrawn="1"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47" name="Rechthoek 46">
              <a:extLst>
                <a:ext uri="{FF2B5EF4-FFF2-40B4-BE49-F238E27FC236}">
                  <a16:creationId xmlns:a16="http://schemas.microsoft.com/office/drawing/2014/main" id="{9011E278-28D2-46B0-94DB-952335027D41}"/>
                </a:ext>
              </a:extLst>
            </p:cNvPr>
            <p:cNvSpPr/>
            <p:nvPr userDrawn="1"/>
          </p:nvSpPr>
          <p:spPr>
            <a:xfrm>
              <a:off x="-3319415" y="2553360"/>
              <a:ext cx="2944682" cy="79034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image, go to the tab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image itself with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image frame with the brackets.</a:t>
              </a:r>
            </a:p>
          </p:txBody>
        </p:sp>
        <p:grpSp>
          <p:nvGrpSpPr>
            <p:cNvPr id="48" name="Groep 47">
              <a:extLst>
                <a:ext uri="{FF2B5EF4-FFF2-40B4-BE49-F238E27FC236}">
                  <a16:creationId xmlns:a16="http://schemas.microsoft.com/office/drawing/2014/main" id="{5F2C5FCD-9F5B-4E0E-908F-DC13B4C24658}"/>
                </a:ext>
              </a:extLst>
            </p:cNvPr>
            <p:cNvGrpSpPr/>
            <p:nvPr userDrawn="1"/>
          </p:nvGrpSpPr>
          <p:grpSpPr>
            <a:xfrm>
              <a:off x="-3441613" y="3457758"/>
              <a:ext cx="622283" cy="612920"/>
              <a:chOff x="12617641" y="3403239"/>
              <a:chExt cx="752963" cy="741634"/>
            </a:xfrm>
          </p:grpSpPr>
          <p:grpSp>
            <p:nvGrpSpPr>
              <p:cNvPr id="52" name="Groep 51">
                <a:extLst>
                  <a:ext uri="{FF2B5EF4-FFF2-40B4-BE49-F238E27FC236}">
                    <a16:creationId xmlns:a16="http://schemas.microsoft.com/office/drawing/2014/main" id="{F61E72C6-13E2-45D3-93AD-75D2C8A02D77}"/>
                  </a:ext>
                </a:extLst>
              </p:cNvPr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55" name="Groep 54">
                  <a:extLst>
                    <a:ext uri="{FF2B5EF4-FFF2-40B4-BE49-F238E27FC236}">
                      <a16:creationId xmlns:a16="http://schemas.microsoft.com/office/drawing/2014/main" id="{E0B48534-04B0-4F17-9714-46809774E217}"/>
                    </a:ext>
                  </a:extLst>
                </p:cNvPr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62" name="Groep 61">
                    <a:extLst>
                      <a:ext uri="{FF2B5EF4-FFF2-40B4-BE49-F238E27FC236}">
                        <a16:creationId xmlns:a16="http://schemas.microsoft.com/office/drawing/2014/main" id="{6BFBCA02-DAE0-4202-B3E9-85E61A837FE7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65" name="Rechthoek 64">
                      <a:extLst>
                        <a:ext uri="{FF2B5EF4-FFF2-40B4-BE49-F238E27FC236}">
                          <a16:creationId xmlns:a16="http://schemas.microsoft.com/office/drawing/2014/main" id="{9A2CA259-49F7-4719-A44E-C4D221A44454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6DA5CCC2-56E9-48A3-A51D-07C9F4DC35E1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67" name="Ovaal 66">
                      <a:extLst>
                        <a:ext uri="{FF2B5EF4-FFF2-40B4-BE49-F238E27FC236}">
                          <a16:creationId xmlns:a16="http://schemas.microsoft.com/office/drawing/2014/main" id="{115CE2F1-1E08-4337-9E70-BFF0F58251A4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63" name="Afbeelding 62">
                    <a:extLst>
                      <a:ext uri="{FF2B5EF4-FFF2-40B4-BE49-F238E27FC236}">
                        <a16:creationId xmlns:a16="http://schemas.microsoft.com/office/drawing/2014/main" id="{9F7C51A9-845F-4B0B-BB36-1A708D2E90A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07F46F09-4748-442C-8C66-2072B63B7539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F4FE9A30-96B0-4839-8DF4-0B22A644EDB7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80009477-8B7E-4286-AF26-BFF2925F5C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07A88395-84C4-4ACC-A2A7-C2D6E3BCF1A2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E55773D1-C461-462B-9637-A28BD69F09C6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8" name="Rechthoek 57">
                    <a:extLst>
                      <a:ext uri="{FF2B5EF4-FFF2-40B4-BE49-F238E27FC236}">
                        <a16:creationId xmlns:a16="http://schemas.microsoft.com/office/drawing/2014/main" id="{7234DBDD-3248-4388-AB2F-129EC299131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CB98DD0F-1833-468A-848B-6AD0649195AB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53" name="Rechthoek 52">
                <a:extLst>
                  <a:ext uri="{FF2B5EF4-FFF2-40B4-BE49-F238E27FC236}">
                    <a16:creationId xmlns:a16="http://schemas.microsoft.com/office/drawing/2014/main" id="{6FB1154E-CBD3-43FE-868B-83616C989BE2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54" name="Gelijkbenige driehoek 53">
                <a:extLst>
                  <a:ext uri="{FF2B5EF4-FFF2-40B4-BE49-F238E27FC236}">
                    <a16:creationId xmlns:a16="http://schemas.microsoft.com/office/drawing/2014/main" id="{E84B97A3-57D4-428E-BE86-3CB6A31D310A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77" name="Graphic 163" descr="Informatie">
            <a:extLst>
              <a:ext uri="{FF2B5EF4-FFF2-40B4-BE49-F238E27FC236}">
                <a16:creationId xmlns:a16="http://schemas.microsoft.com/office/drawing/2014/main" id="{DCBC3958-5E1D-43EE-B29E-214145BBD135}"/>
              </a:ext>
            </a:extLst>
          </p:cNvPr>
          <p:cNvSpPr/>
          <p:nvPr userDrawn="1"/>
        </p:nvSpPr>
        <p:spPr>
          <a:xfrm>
            <a:off x="15829116" y="4111687"/>
            <a:ext cx="283684" cy="283685"/>
          </a:xfrm>
          <a:custGeom>
            <a:avLst/>
            <a:gdLst>
              <a:gd name="connsiteX0" fmla="*/ 145860 w 291719"/>
              <a:gd name="connsiteY0" fmla="*/ 0 h 291719"/>
              <a:gd name="connsiteX1" fmla="*/ 0 w 291719"/>
              <a:gd name="connsiteY1" fmla="*/ 145860 h 291719"/>
              <a:gd name="connsiteX2" fmla="*/ 145860 w 291719"/>
              <a:gd name="connsiteY2" fmla="*/ 291720 h 291719"/>
              <a:gd name="connsiteX3" fmla="*/ 291720 w 291719"/>
              <a:gd name="connsiteY3" fmla="*/ 145860 h 291719"/>
              <a:gd name="connsiteX4" fmla="*/ 145860 w 291719"/>
              <a:gd name="connsiteY4" fmla="*/ 0 h 291719"/>
              <a:gd name="connsiteX5" fmla="*/ 138183 w 291719"/>
              <a:gd name="connsiteY5" fmla="*/ 38384 h 291719"/>
              <a:gd name="connsiteX6" fmla="*/ 157375 w 291719"/>
              <a:gd name="connsiteY6" fmla="*/ 57576 h 291719"/>
              <a:gd name="connsiteX7" fmla="*/ 138183 w 291719"/>
              <a:gd name="connsiteY7" fmla="*/ 76768 h 291719"/>
              <a:gd name="connsiteX8" fmla="*/ 118991 w 291719"/>
              <a:gd name="connsiteY8" fmla="*/ 57576 h 291719"/>
              <a:gd name="connsiteX9" fmla="*/ 138183 w 291719"/>
              <a:gd name="connsiteY9" fmla="*/ 38384 h 291719"/>
              <a:gd name="connsiteX10" fmla="*/ 184244 w 291719"/>
              <a:gd name="connsiteY10" fmla="*/ 253336 h 291719"/>
              <a:gd name="connsiteX11" fmla="*/ 107476 w 291719"/>
              <a:gd name="connsiteY11" fmla="*/ 253336 h 291719"/>
              <a:gd name="connsiteX12" fmla="*/ 107476 w 291719"/>
              <a:gd name="connsiteY12" fmla="*/ 230305 h 291719"/>
              <a:gd name="connsiteX13" fmla="*/ 134345 w 291719"/>
              <a:gd name="connsiteY13" fmla="*/ 230305 h 291719"/>
              <a:gd name="connsiteX14" fmla="*/ 134345 w 291719"/>
              <a:gd name="connsiteY14" fmla="*/ 115153 h 291719"/>
              <a:gd name="connsiteX15" fmla="*/ 111314 w 291719"/>
              <a:gd name="connsiteY15" fmla="*/ 115153 h 291719"/>
              <a:gd name="connsiteX16" fmla="*/ 111314 w 291719"/>
              <a:gd name="connsiteY16" fmla="*/ 92122 h 291719"/>
              <a:gd name="connsiteX17" fmla="*/ 157375 w 291719"/>
              <a:gd name="connsiteY17" fmla="*/ 92122 h 291719"/>
              <a:gd name="connsiteX18" fmla="*/ 157375 w 291719"/>
              <a:gd name="connsiteY18" fmla="*/ 115153 h 291719"/>
              <a:gd name="connsiteX19" fmla="*/ 157375 w 291719"/>
              <a:gd name="connsiteY19" fmla="*/ 230305 h 291719"/>
              <a:gd name="connsiteX20" fmla="*/ 184244 w 291719"/>
              <a:gd name="connsiteY20" fmla="*/ 230305 h 291719"/>
              <a:gd name="connsiteX21" fmla="*/ 184244 w 291719"/>
              <a:gd name="connsiteY21" fmla="*/ 253336 h 291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91719" h="291719">
                <a:moveTo>
                  <a:pt x="145860" y="0"/>
                </a:moveTo>
                <a:cubicBezTo>
                  <a:pt x="65253" y="0"/>
                  <a:pt x="0" y="65253"/>
                  <a:pt x="0" y="145860"/>
                </a:cubicBezTo>
                <a:cubicBezTo>
                  <a:pt x="0" y="226467"/>
                  <a:pt x="65253" y="291720"/>
                  <a:pt x="145860" y="291720"/>
                </a:cubicBezTo>
                <a:cubicBezTo>
                  <a:pt x="226467" y="291720"/>
                  <a:pt x="291720" y="226467"/>
                  <a:pt x="291720" y="145860"/>
                </a:cubicBezTo>
                <a:cubicBezTo>
                  <a:pt x="291720" y="65253"/>
                  <a:pt x="226467" y="0"/>
                  <a:pt x="145860" y="0"/>
                </a:cubicBezTo>
                <a:close/>
                <a:moveTo>
                  <a:pt x="138183" y="38384"/>
                </a:moveTo>
                <a:cubicBezTo>
                  <a:pt x="148931" y="38384"/>
                  <a:pt x="157375" y="46829"/>
                  <a:pt x="157375" y="57576"/>
                </a:cubicBezTo>
                <a:cubicBezTo>
                  <a:pt x="157375" y="68324"/>
                  <a:pt x="148931" y="76768"/>
                  <a:pt x="138183" y="76768"/>
                </a:cubicBezTo>
                <a:cubicBezTo>
                  <a:pt x="127435" y="76768"/>
                  <a:pt x="118991" y="68324"/>
                  <a:pt x="118991" y="57576"/>
                </a:cubicBezTo>
                <a:cubicBezTo>
                  <a:pt x="118991" y="46829"/>
                  <a:pt x="127435" y="38384"/>
                  <a:pt x="138183" y="38384"/>
                </a:cubicBezTo>
                <a:close/>
                <a:moveTo>
                  <a:pt x="184244" y="253336"/>
                </a:moveTo>
                <a:lnTo>
                  <a:pt x="107476" y="253336"/>
                </a:lnTo>
                <a:lnTo>
                  <a:pt x="107476" y="230305"/>
                </a:lnTo>
                <a:lnTo>
                  <a:pt x="134345" y="230305"/>
                </a:lnTo>
                <a:lnTo>
                  <a:pt x="134345" y="115153"/>
                </a:lnTo>
                <a:lnTo>
                  <a:pt x="111314" y="115153"/>
                </a:lnTo>
                <a:lnTo>
                  <a:pt x="111314" y="92122"/>
                </a:lnTo>
                <a:lnTo>
                  <a:pt x="157375" y="92122"/>
                </a:lnTo>
                <a:lnTo>
                  <a:pt x="157375" y="115153"/>
                </a:lnTo>
                <a:lnTo>
                  <a:pt x="157375" y="230305"/>
                </a:lnTo>
                <a:lnTo>
                  <a:pt x="184244" y="230305"/>
                </a:lnTo>
                <a:lnTo>
                  <a:pt x="184244" y="253336"/>
                </a:lnTo>
                <a:close/>
              </a:path>
            </a:pathLst>
          </a:custGeom>
          <a:solidFill>
            <a:schemeClr val="accent2"/>
          </a:solidFill>
          <a:ln w="377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2000" noProof="0">
              <a:solidFill>
                <a:srgbClr val="211F26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262440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 1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ACKGROUND GRADIENT">
            <a:extLst>
              <a:ext uri="{FF2B5EF4-FFF2-40B4-BE49-F238E27FC236}">
                <a16:creationId xmlns:a16="http://schemas.microsoft.com/office/drawing/2014/main" id="{7607B4EB-1AD8-4D58-9A26-4FB209DD5373}"/>
              </a:ext>
            </a:extLst>
          </p:cNvPr>
          <p:cNvSpPr>
            <a:spLocks/>
          </p:cNvSpPr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/>
              </a:gs>
              <a:gs pos="67000">
                <a:srgbClr val="D53B91"/>
              </a:gs>
              <a:gs pos="33000">
                <a:srgbClr val="E1455B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/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732A7E28-E122-482F-B0FF-C4230F93CD33}"/>
              </a:ext>
            </a:extLst>
          </p:cNvPr>
          <p:cNvSpPr txBox="1"/>
          <p:nvPr userDrawn="1"/>
        </p:nvSpPr>
        <p:spPr>
          <a:xfrm>
            <a:off x="0" y="-286617"/>
            <a:ext cx="3009382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GB" sz="1050" cap="all" baseline="0">
                <a:solidFill>
                  <a:schemeClr val="accent2"/>
                </a:solidFill>
              </a:rPr>
              <a:t>INTRODUCTION 1X</a:t>
            </a:r>
          </a:p>
        </p:txBody>
      </p:sp>
      <p:sp>
        <p:nvSpPr>
          <p:cNvPr id="95" name="Titel 94">
            <a:extLst>
              <a:ext uri="{FF2B5EF4-FFF2-40B4-BE49-F238E27FC236}">
                <a16:creationId xmlns:a16="http://schemas.microsoft.com/office/drawing/2014/main" id="{A8ECABDA-6C26-41BA-A0FD-8D7BB460FC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2239" y="975835"/>
            <a:ext cx="3907018" cy="567215"/>
          </a:xfrm>
        </p:spPr>
        <p:txBody>
          <a:bodyPr/>
          <a:lstStyle>
            <a:lvl1pPr>
              <a:defRPr sz="3600" b="1" spc="0" baseline="0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r>
              <a:rPr lang="en-GB"/>
              <a:t>Title </a:t>
            </a:r>
          </a:p>
        </p:txBody>
      </p:sp>
      <p:sp>
        <p:nvSpPr>
          <p:cNvPr id="196" name="Tijdelijke aanduiding voor afbeelding 195">
            <a:extLst>
              <a:ext uri="{FF2B5EF4-FFF2-40B4-BE49-F238E27FC236}">
                <a16:creationId xmlns:a16="http://schemas.microsoft.com/office/drawing/2014/main" id="{695A52DC-7997-4CC8-A93B-EF524B1E16E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541808" y="-271464"/>
            <a:ext cx="6092957" cy="6585901"/>
          </a:xfrm>
          <a:custGeom>
            <a:avLst/>
            <a:gdLst>
              <a:gd name="connsiteX0" fmla="*/ 157752 w 6092957"/>
              <a:gd name="connsiteY0" fmla="*/ 820102 h 6585901"/>
              <a:gd name="connsiteX1" fmla="*/ 5935205 w 6092957"/>
              <a:gd name="connsiteY1" fmla="*/ 820102 h 6585901"/>
              <a:gd name="connsiteX2" fmla="*/ 6092957 w 6092957"/>
              <a:gd name="connsiteY2" fmla="*/ 977854 h 6585901"/>
              <a:gd name="connsiteX3" fmla="*/ 6092957 w 6092957"/>
              <a:gd name="connsiteY3" fmla="*/ 6428149 h 6585901"/>
              <a:gd name="connsiteX4" fmla="*/ 5935205 w 6092957"/>
              <a:gd name="connsiteY4" fmla="*/ 6585901 h 6585901"/>
              <a:gd name="connsiteX5" fmla="*/ 157752 w 6092957"/>
              <a:gd name="connsiteY5" fmla="*/ 6585901 h 6585901"/>
              <a:gd name="connsiteX6" fmla="*/ 0 w 6092957"/>
              <a:gd name="connsiteY6" fmla="*/ 6428149 h 6585901"/>
              <a:gd name="connsiteX7" fmla="*/ 0 w 6092957"/>
              <a:gd name="connsiteY7" fmla="*/ 977854 h 6585901"/>
              <a:gd name="connsiteX8" fmla="*/ 157752 w 6092957"/>
              <a:gd name="connsiteY8" fmla="*/ 820102 h 6585901"/>
              <a:gd name="connsiteX9" fmla="*/ 5826280 w 6092957"/>
              <a:gd name="connsiteY9" fmla="*/ 0 h 6585901"/>
              <a:gd name="connsiteX10" fmla="*/ 6092956 w 6092957"/>
              <a:gd name="connsiteY10" fmla="*/ 0 h 6585901"/>
              <a:gd name="connsiteX11" fmla="*/ 6092956 w 6092957"/>
              <a:gd name="connsiteY11" fmla="*/ 261845 h 6585901"/>
              <a:gd name="connsiteX12" fmla="*/ 5826280 w 6092957"/>
              <a:gd name="connsiteY12" fmla="*/ 261845 h 6585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092957" h="6585901">
                <a:moveTo>
                  <a:pt x="157752" y="820102"/>
                </a:moveTo>
                <a:lnTo>
                  <a:pt x="5935205" y="820102"/>
                </a:lnTo>
                <a:cubicBezTo>
                  <a:pt x="6022329" y="820102"/>
                  <a:pt x="6092957" y="890730"/>
                  <a:pt x="6092957" y="977854"/>
                </a:cubicBezTo>
                <a:lnTo>
                  <a:pt x="6092957" y="6428149"/>
                </a:lnTo>
                <a:cubicBezTo>
                  <a:pt x="6092957" y="6515273"/>
                  <a:pt x="6022329" y="6585901"/>
                  <a:pt x="5935205" y="6585901"/>
                </a:cubicBezTo>
                <a:lnTo>
                  <a:pt x="157752" y="6585901"/>
                </a:lnTo>
                <a:cubicBezTo>
                  <a:pt x="70628" y="6585901"/>
                  <a:pt x="0" y="6515273"/>
                  <a:pt x="0" y="6428149"/>
                </a:cubicBezTo>
                <a:lnTo>
                  <a:pt x="0" y="977854"/>
                </a:lnTo>
                <a:cubicBezTo>
                  <a:pt x="0" y="890730"/>
                  <a:pt x="70628" y="820102"/>
                  <a:pt x="157752" y="820102"/>
                </a:cubicBezTo>
                <a:close/>
                <a:moveTo>
                  <a:pt x="5826280" y="0"/>
                </a:moveTo>
                <a:lnTo>
                  <a:pt x="6092956" y="0"/>
                </a:lnTo>
                <a:lnTo>
                  <a:pt x="6092956" y="261845"/>
                </a:lnTo>
                <a:lnTo>
                  <a:pt x="5826280" y="26184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wrap="square" bIns="1620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4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GB"/>
              <a:t>Select this image placeholder by clicking </a:t>
            </a:r>
            <a:br>
              <a:rPr lang="en-GB"/>
            </a:br>
            <a:r>
              <a:rPr lang="en-GB"/>
              <a:t>on the top right label, continue to the tab </a:t>
            </a:r>
            <a:br>
              <a:rPr lang="en-GB"/>
            </a:br>
            <a:r>
              <a:rPr lang="en-GB"/>
              <a:t>“Insert” and add an image</a:t>
            </a:r>
          </a:p>
        </p:txBody>
      </p:sp>
      <p:grpSp>
        <p:nvGrpSpPr>
          <p:cNvPr id="126" name="INSTRUCTION">
            <a:extLst>
              <a:ext uri="{FF2B5EF4-FFF2-40B4-BE49-F238E27FC236}">
                <a16:creationId xmlns:a16="http://schemas.microsoft.com/office/drawing/2014/main" id="{BBD1D2B0-218B-4D2D-B387-E6ABA7AF18C6}"/>
              </a:ext>
            </a:extLst>
          </p:cNvPr>
          <p:cNvGrpSpPr/>
          <p:nvPr userDrawn="1"/>
        </p:nvGrpSpPr>
        <p:grpSpPr>
          <a:xfrm>
            <a:off x="12377595" y="0"/>
            <a:ext cx="3593637" cy="6669007"/>
            <a:chOff x="-3786437" y="0"/>
            <a:chExt cx="3593637" cy="6669007"/>
          </a:xfrm>
        </p:grpSpPr>
        <p:sp>
          <p:nvSpPr>
            <p:cNvPr id="127" name="Rechthoek 126">
              <a:extLst>
                <a:ext uri="{FF2B5EF4-FFF2-40B4-BE49-F238E27FC236}">
                  <a16:creationId xmlns:a16="http://schemas.microsoft.com/office/drawing/2014/main" id="{B5A88488-C232-4533-A5AC-BA086E1B1B87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593677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an image</a:t>
              </a:r>
            </a:p>
          </p:txBody>
        </p:sp>
        <p:sp>
          <p:nvSpPr>
            <p:cNvPr id="128" name="Rechthoek 127">
              <a:extLst>
                <a:ext uri="{FF2B5EF4-FFF2-40B4-BE49-F238E27FC236}">
                  <a16:creationId xmlns:a16="http://schemas.microsoft.com/office/drawing/2014/main" id="{A184C66A-794D-4623-81B4-AA62FAC4A36C}"/>
                </a:ext>
              </a:extLst>
            </p:cNvPr>
            <p:cNvSpPr/>
            <p:nvPr userDrawn="1"/>
          </p:nvSpPr>
          <p:spPr>
            <a:xfrm>
              <a:off x="-3786437" y="5841007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en-GB" sz="1200" b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sp>
          <p:nvSpPr>
            <p:cNvPr id="129" name="Ovaal 128">
              <a:extLst>
                <a:ext uri="{FF2B5EF4-FFF2-40B4-BE49-F238E27FC236}">
                  <a16:creationId xmlns:a16="http://schemas.microsoft.com/office/drawing/2014/main" id="{FA16EC3D-0FBA-4019-9F33-76F10E1E7116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30" name="Rechthoek 129">
              <a:extLst>
                <a:ext uri="{FF2B5EF4-FFF2-40B4-BE49-F238E27FC236}">
                  <a16:creationId xmlns:a16="http://schemas.microsoft.com/office/drawing/2014/main" id="{BC9B7273-B498-461D-A89A-CC3C3ED9AE2F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image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image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31" name="Groep 130">
              <a:extLst>
                <a:ext uri="{FF2B5EF4-FFF2-40B4-BE49-F238E27FC236}">
                  <a16:creationId xmlns:a16="http://schemas.microsoft.com/office/drawing/2014/main" id="{7335F658-7260-47BD-85A5-656593E383B9}"/>
                </a:ext>
              </a:extLst>
            </p:cNvPr>
            <p:cNvGrpSpPr/>
            <p:nvPr userDrawn="1"/>
          </p:nvGrpSpPr>
          <p:grpSpPr>
            <a:xfrm>
              <a:off x="-3316179" y="1231351"/>
              <a:ext cx="294789" cy="318834"/>
              <a:chOff x="14466489" y="1001522"/>
              <a:chExt cx="290627" cy="314333"/>
            </a:xfrm>
          </p:grpSpPr>
          <p:sp>
            <p:nvSpPr>
              <p:cNvPr id="185" name="Rechthoek 184">
                <a:extLst>
                  <a:ext uri="{FF2B5EF4-FFF2-40B4-BE49-F238E27FC236}">
                    <a16:creationId xmlns:a16="http://schemas.microsoft.com/office/drawing/2014/main" id="{A55ECB68-CE4D-46B5-9DD7-443EE587BCC0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86" name="Ovaal 185">
                <a:extLst>
                  <a:ext uri="{FF2B5EF4-FFF2-40B4-BE49-F238E27FC236}">
                    <a16:creationId xmlns:a16="http://schemas.microsoft.com/office/drawing/2014/main" id="{F8BBDA4D-1F09-41F2-B192-914BC4324EE7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87" name="Vrije vorm: vorm 186">
                <a:extLst>
                  <a:ext uri="{FF2B5EF4-FFF2-40B4-BE49-F238E27FC236}">
                    <a16:creationId xmlns:a16="http://schemas.microsoft.com/office/drawing/2014/main" id="{34596F19-15AE-4A84-8205-4BEA4783E6D5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88" name="Rechthoek: afgeronde hoeken 187">
                <a:extLst>
                  <a:ext uri="{FF2B5EF4-FFF2-40B4-BE49-F238E27FC236}">
                    <a16:creationId xmlns:a16="http://schemas.microsoft.com/office/drawing/2014/main" id="{B889CFE0-524F-416D-94E1-9001E36B9EB0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189" name="Rechte verbindingslijn 188">
                <a:extLst>
                  <a:ext uri="{FF2B5EF4-FFF2-40B4-BE49-F238E27FC236}">
                    <a16:creationId xmlns:a16="http://schemas.microsoft.com/office/drawing/2014/main" id="{95DD0BAB-C676-4453-9109-AD00AC95F3E7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90" name="Rechte verbindingslijn 189">
                <a:extLst>
                  <a:ext uri="{FF2B5EF4-FFF2-40B4-BE49-F238E27FC236}">
                    <a16:creationId xmlns:a16="http://schemas.microsoft.com/office/drawing/2014/main" id="{05E3EF8C-FFF5-44D3-9D73-95A2E79F4397}"/>
                  </a:ext>
                </a:extLst>
              </p:cNvPr>
              <p:cNvCxnSpPr>
                <a:cxnSpLocks/>
                <a:stCxn id="188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32" name="Ovaal 131">
              <a:extLst>
                <a:ext uri="{FF2B5EF4-FFF2-40B4-BE49-F238E27FC236}">
                  <a16:creationId xmlns:a16="http://schemas.microsoft.com/office/drawing/2014/main" id="{58B56E81-89DD-4A62-BEC2-C6D6A2BF2736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33" name="Rechthoek 132">
              <a:extLst>
                <a:ext uri="{FF2B5EF4-FFF2-40B4-BE49-F238E27FC236}">
                  <a16:creationId xmlns:a16="http://schemas.microsoft.com/office/drawing/2014/main" id="{0EEB0E7D-F7D4-4C2D-8CBE-91D1FC3241AD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image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34" name="Groep 133">
              <a:extLst>
                <a:ext uri="{FF2B5EF4-FFF2-40B4-BE49-F238E27FC236}">
                  <a16:creationId xmlns:a16="http://schemas.microsoft.com/office/drawing/2014/main" id="{933389C8-2917-4220-97E1-A465A53E64FC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182" name="Rechthoek 181">
                <a:extLst>
                  <a:ext uri="{FF2B5EF4-FFF2-40B4-BE49-F238E27FC236}">
                    <a16:creationId xmlns:a16="http://schemas.microsoft.com/office/drawing/2014/main" id="{41A25270-A9F4-458F-AFA2-05DBA0193B19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183" name="Rechte verbindingslijn 182">
                <a:extLst>
                  <a:ext uri="{FF2B5EF4-FFF2-40B4-BE49-F238E27FC236}">
                    <a16:creationId xmlns:a16="http://schemas.microsoft.com/office/drawing/2014/main" id="{37E50E31-9B60-4F0B-8AFD-583C53E9F58A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184" name="Gelijkbenige driehoek 183">
                <a:extLst>
                  <a:ext uri="{FF2B5EF4-FFF2-40B4-BE49-F238E27FC236}">
                    <a16:creationId xmlns:a16="http://schemas.microsoft.com/office/drawing/2014/main" id="{68442539-37ED-44AD-BD7A-D6A4151B2B1A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9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35" name="Ovaal 134">
              <a:extLst>
                <a:ext uri="{FF2B5EF4-FFF2-40B4-BE49-F238E27FC236}">
                  <a16:creationId xmlns:a16="http://schemas.microsoft.com/office/drawing/2014/main" id="{A899306B-12D8-432A-BC3F-31276F25914E}"/>
                </a:ext>
              </a:extLst>
            </p:cNvPr>
            <p:cNvSpPr/>
            <p:nvPr userDrawn="1"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36" name="Rechthoek 135">
              <a:extLst>
                <a:ext uri="{FF2B5EF4-FFF2-40B4-BE49-F238E27FC236}">
                  <a16:creationId xmlns:a16="http://schemas.microsoft.com/office/drawing/2014/main" id="{2FE665E9-6B16-4D0E-81AC-325AC32D7DF2}"/>
                </a:ext>
              </a:extLst>
            </p:cNvPr>
            <p:cNvSpPr/>
            <p:nvPr userDrawn="1"/>
          </p:nvSpPr>
          <p:spPr>
            <a:xfrm>
              <a:off x="-3319416" y="2553360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with the right mouse button on the thumbnail display of the slide on the left side 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of the screen and choose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‘Reset slide’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138" name="Ovaal 137">
              <a:extLst>
                <a:ext uri="{FF2B5EF4-FFF2-40B4-BE49-F238E27FC236}">
                  <a16:creationId xmlns:a16="http://schemas.microsoft.com/office/drawing/2014/main" id="{6A20A217-2ECA-4A22-8BA6-7F48C206C721}"/>
                </a:ext>
              </a:extLst>
            </p:cNvPr>
            <p:cNvSpPr/>
            <p:nvPr userDrawn="1"/>
          </p:nvSpPr>
          <p:spPr>
            <a:xfrm>
              <a:off x="-3603587" y="414578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139" name="Rechthoek 138">
              <a:extLst>
                <a:ext uri="{FF2B5EF4-FFF2-40B4-BE49-F238E27FC236}">
                  <a16:creationId xmlns:a16="http://schemas.microsoft.com/office/drawing/2014/main" id="{F9741905-2D44-42E5-A97C-A0B24484E657}"/>
                </a:ext>
              </a:extLst>
            </p:cNvPr>
            <p:cNvSpPr/>
            <p:nvPr userDrawn="1"/>
          </p:nvSpPr>
          <p:spPr>
            <a:xfrm>
              <a:off x="-3319415" y="4145790"/>
              <a:ext cx="2944682" cy="7947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image, go to the tab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image itself with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image frame with the brackets.</a:t>
              </a:r>
            </a:p>
          </p:txBody>
        </p:sp>
        <p:grpSp>
          <p:nvGrpSpPr>
            <p:cNvPr id="140" name="Groep 139">
              <a:extLst>
                <a:ext uri="{FF2B5EF4-FFF2-40B4-BE49-F238E27FC236}">
                  <a16:creationId xmlns:a16="http://schemas.microsoft.com/office/drawing/2014/main" id="{B907FFFF-5C09-435F-A0F6-3A419D362FB7}"/>
                </a:ext>
              </a:extLst>
            </p:cNvPr>
            <p:cNvGrpSpPr/>
            <p:nvPr userDrawn="1"/>
          </p:nvGrpSpPr>
          <p:grpSpPr>
            <a:xfrm>
              <a:off x="-3449237" y="5047414"/>
              <a:ext cx="622283" cy="612919"/>
              <a:chOff x="12617641" y="3403239"/>
              <a:chExt cx="752963" cy="741634"/>
            </a:xfrm>
          </p:grpSpPr>
          <p:grpSp>
            <p:nvGrpSpPr>
              <p:cNvPr id="164" name="Groep 163">
                <a:extLst>
                  <a:ext uri="{FF2B5EF4-FFF2-40B4-BE49-F238E27FC236}">
                    <a16:creationId xmlns:a16="http://schemas.microsoft.com/office/drawing/2014/main" id="{7B771647-2AC3-4C38-9649-52EDE2B32721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167" name="Groep 166">
                  <a:extLst>
                    <a:ext uri="{FF2B5EF4-FFF2-40B4-BE49-F238E27FC236}">
                      <a16:creationId xmlns:a16="http://schemas.microsoft.com/office/drawing/2014/main" id="{0B34DD76-075D-4D0B-AD34-B0CA6540A937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174" name="Groep 173">
                    <a:extLst>
                      <a:ext uri="{FF2B5EF4-FFF2-40B4-BE49-F238E27FC236}">
                        <a16:creationId xmlns:a16="http://schemas.microsoft.com/office/drawing/2014/main" id="{1FAFB4C4-11D5-45D1-B774-D382BE44062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177" name="Rechthoek 176">
                      <a:extLst>
                        <a:ext uri="{FF2B5EF4-FFF2-40B4-BE49-F238E27FC236}">
                          <a16:creationId xmlns:a16="http://schemas.microsoft.com/office/drawing/2014/main" id="{BC682566-D2FA-42E0-A2E5-2CD94F7A152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78" name="Rechthoek 177">
                      <a:extLst>
                        <a:ext uri="{FF2B5EF4-FFF2-40B4-BE49-F238E27FC236}">
                          <a16:creationId xmlns:a16="http://schemas.microsoft.com/office/drawing/2014/main" id="{BE3C19F4-B78E-434F-AB36-3F488B072642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79" name="Ovaal 178">
                      <a:extLst>
                        <a:ext uri="{FF2B5EF4-FFF2-40B4-BE49-F238E27FC236}">
                          <a16:creationId xmlns:a16="http://schemas.microsoft.com/office/drawing/2014/main" id="{E0EC2E0A-837C-4943-ABA6-52BBF378722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175" name="Afbeelding 174">
                    <a:extLst>
                      <a:ext uri="{FF2B5EF4-FFF2-40B4-BE49-F238E27FC236}">
                        <a16:creationId xmlns:a16="http://schemas.microsoft.com/office/drawing/2014/main" id="{963D18E0-3051-485B-8DEB-8D16E829D99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176" name="Afbeelding 175">
                    <a:extLst>
                      <a:ext uri="{FF2B5EF4-FFF2-40B4-BE49-F238E27FC236}">
                        <a16:creationId xmlns:a16="http://schemas.microsoft.com/office/drawing/2014/main" id="{9C896C73-3742-40F9-8549-0D82723529A9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68" name="Groep 167">
                  <a:extLst>
                    <a:ext uri="{FF2B5EF4-FFF2-40B4-BE49-F238E27FC236}">
                      <a16:creationId xmlns:a16="http://schemas.microsoft.com/office/drawing/2014/main" id="{05A85346-B4D3-4D1E-ADBA-2F5D8A638265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72" name="Rechthoek 171">
                    <a:extLst>
                      <a:ext uri="{FF2B5EF4-FFF2-40B4-BE49-F238E27FC236}">
                        <a16:creationId xmlns:a16="http://schemas.microsoft.com/office/drawing/2014/main" id="{00AF78CF-1A05-4AC3-9D0A-E8A170EC6F8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73" name="Rechthoek 172">
                    <a:extLst>
                      <a:ext uri="{FF2B5EF4-FFF2-40B4-BE49-F238E27FC236}">
                        <a16:creationId xmlns:a16="http://schemas.microsoft.com/office/drawing/2014/main" id="{D888ACF1-10D1-41B5-B01A-D1388DD55211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169" name="Groep 168">
                  <a:extLst>
                    <a:ext uri="{FF2B5EF4-FFF2-40B4-BE49-F238E27FC236}">
                      <a16:creationId xmlns:a16="http://schemas.microsoft.com/office/drawing/2014/main" id="{26757944-E9DE-4CB1-8225-809D428EEBE0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70" name="Rechthoek 169">
                    <a:extLst>
                      <a:ext uri="{FF2B5EF4-FFF2-40B4-BE49-F238E27FC236}">
                        <a16:creationId xmlns:a16="http://schemas.microsoft.com/office/drawing/2014/main" id="{FC39EC7A-691A-47BB-AFBC-6DD995E4068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71" name="Rechthoek 170">
                    <a:extLst>
                      <a:ext uri="{FF2B5EF4-FFF2-40B4-BE49-F238E27FC236}">
                        <a16:creationId xmlns:a16="http://schemas.microsoft.com/office/drawing/2014/main" id="{F38727B8-79C8-4CD8-9414-358CF4CB78EA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165" name="Rechthoek 164">
                <a:extLst>
                  <a:ext uri="{FF2B5EF4-FFF2-40B4-BE49-F238E27FC236}">
                    <a16:creationId xmlns:a16="http://schemas.microsoft.com/office/drawing/2014/main" id="{9FCB84E0-A4CD-4AC8-963E-F5B8419DFD79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166" name="Gelijkbenige driehoek 165">
                <a:extLst>
                  <a:ext uri="{FF2B5EF4-FFF2-40B4-BE49-F238E27FC236}">
                    <a16:creationId xmlns:a16="http://schemas.microsoft.com/office/drawing/2014/main" id="{D366BB21-9F91-46EA-ACEC-88E4FCDABE17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41" name="Rechthoek 140">
              <a:extLst>
                <a:ext uri="{FF2B5EF4-FFF2-40B4-BE49-F238E27FC236}">
                  <a16:creationId xmlns:a16="http://schemas.microsoft.com/office/drawing/2014/main" id="{D1A58CC4-C62A-4215-BF10-8A9C2C3AB3EC}"/>
                </a:ext>
              </a:extLst>
            </p:cNvPr>
            <p:cNvSpPr/>
            <p:nvPr userDrawn="1"/>
          </p:nvSpPr>
          <p:spPr>
            <a:xfrm>
              <a:off x="-3316836" y="3119689"/>
              <a:ext cx="1239216" cy="719917"/>
            </a:xfrm>
            <a:prstGeom prst="rect">
              <a:avLst/>
            </a:prstGeom>
            <a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sz="1000" b="0" i="1" noProof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142" name="Groep 141">
              <a:extLst>
                <a:ext uri="{FF2B5EF4-FFF2-40B4-BE49-F238E27FC236}">
                  <a16:creationId xmlns:a16="http://schemas.microsoft.com/office/drawing/2014/main" id="{B6AF364E-D13F-4AFB-9609-C70A463914FB}"/>
                </a:ext>
              </a:extLst>
            </p:cNvPr>
            <p:cNvGrpSpPr/>
            <p:nvPr userDrawn="1"/>
          </p:nvGrpSpPr>
          <p:grpSpPr>
            <a:xfrm>
              <a:off x="-2485819" y="3399207"/>
              <a:ext cx="1222990" cy="563933"/>
              <a:chOff x="-2485819" y="3399207"/>
              <a:chExt cx="1222990" cy="563933"/>
            </a:xfrm>
          </p:grpSpPr>
          <p:sp>
            <p:nvSpPr>
              <p:cNvPr id="143" name="Rechthoek 142">
                <a:extLst>
                  <a:ext uri="{FF2B5EF4-FFF2-40B4-BE49-F238E27FC236}">
                    <a16:creationId xmlns:a16="http://schemas.microsoft.com/office/drawing/2014/main" id="{FD767F73-EC5C-4881-8989-D67D45D0EB93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44" name="Rechthoek 143">
                <a:extLst>
                  <a:ext uri="{FF2B5EF4-FFF2-40B4-BE49-F238E27FC236}">
                    <a16:creationId xmlns:a16="http://schemas.microsoft.com/office/drawing/2014/main" id="{35809788-BF83-41A0-AD17-AC075567D101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45" name="Groep 144">
                <a:extLst>
                  <a:ext uri="{FF2B5EF4-FFF2-40B4-BE49-F238E27FC236}">
                    <a16:creationId xmlns:a16="http://schemas.microsoft.com/office/drawing/2014/main" id="{BBE61591-B35A-41BF-AD97-6C1AF8F9891B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158" name="Rechthoek: afgeronde hoeken 157">
                  <a:extLst>
                    <a:ext uri="{FF2B5EF4-FFF2-40B4-BE49-F238E27FC236}">
                      <a16:creationId xmlns:a16="http://schemas.microsoft.com/office/drawing/2014/main" id="{1BC16AE3-AFC6-4737-827B-7211D38F29D2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8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9" name="Rechthoek 158">
                  <a:extLst>
                    <a:ext uri="{FF2B5EF4-FFF2-40B4-BE49-F238E27FC236}">
                      <a16:creationId xmlns:a16="http://schemas.microsoft.com/office/drawing/2014/main" id="{20C21C3A-BE05-4A9F-A57C-182D714DEBE9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60" name="Rechthoek 159">
                  <a:extLst>
                    <a:ext uri="{FF2B5EF4-FFF2-40B4-BE49-F238E27FC236}">
                      <a16:creationId xmlns:a16="http://schemas.microsoft.com/office/drawing/2014/main" id="{6A5E00F9-2B08-4160-A750-440965FE90FC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61" name="Rechthoek 160">
                  <a:extLst>
                    <a:ext uri="{FF2B5EF4-FFF2-40B4-BE49-F238E27FC236}">
                      <a16:creationId xmlns:a16="http://schemas.microsoft.com/office/drawing/2014/main" id="{A7EDB4F0-0079-48FE-A0CE-6A92D611AB9F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62" name="Rechthoek 161">
                  <a:extLst>
                    <a:ext uri="{FF2B5EF4-FFF2-40B4-BE49-F238E27FC236}">
                      <a16:creationId xmlns:a16="http://schemas.microsoft.com/office/drawing/2014/main" id="{2C474F8D-59B5-42DF-A865-CDCCA80F4B6F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63" name="Rechthoek 162">
                  <a:extLst>
                    <a:ext uri="{FF2B5EF4-FFF2-40B4-BE49-F238E27FC236}">
                      <a16:creationId xmlns:a16="http://schemas.microsoft.com/office/drawing/2014/main" id="{859C7BFD-40D0-43BC-9630-C962436E7EC6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46" name="Groep 145">
                <a:extLst>
                  <a:ext uri="{FF2B5EF4-FFF2-40B4-BE49-F238E27FC236}">
                    <a16:creationId xmlns:a16="http://schemas.microsoft.com/office/drawing/2014/main" id="{19C9C093-E087-46F5-8D45-F1BE40693552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150" name="Groep 149">
                  <a:extLst>
                    <a:ext uri="{FF2B5EF4-FFF2-40B4-BE49-F238E27FC236}">
                      <a16:creationId xmlns:a16="http://schemas.microsoft.com/office/drawing/2014/main" id="{CD4B9C39-2EB2-4A3E-841A-E0F1E01FC121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152" name="Rechthoek: afgeronde hoeken 151">
                    <a:extLst>
                      <a:ext uri="{FF2B5EF4-FFF2-40B4-BE49-F238E27FC236}">
                        <a16:creationId xmlns:a16="http://schemas.microsoft.com/office/drawing/2014/main" id="{2725C6B1-FA0B-4484-9E2A-573EC74512D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en-GB" sz="800" b="0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53" name="Rechthoek 152">
                    <a:extLst>
                      <a:ext uri="{FF2B5EF4-FFF2-40B4-BE49-F238E27FC236}">
                        <a16:creationId xmlns:a16="http://schemas.microsoft.com/office/drawing/2014/main" id="{B32A11C4-0DAC-4A3C-A3C8-519841E1BC6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54" name="Rechthoek 153">
                    <a:extLst>
                      <a:ext uri="{FF2B5EF4-FFF2-40B4-BE49-F238E27FC236}">
                        <a16:creationId xmlns:a16="http://schemas.microsoft.com/office/drawing/2014/main" id="{2428A9BA-01D2-4400-8B7C-ED2A84E0A07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55" name="Rechthoek 154">
                    <a:extLst>
                      <a:ext uri="{FF2B5EF4-FFF2-40B4-BE49-F238E27FC236}">
                        <a16:creationId xmlns:a16="http://schemas.microsoft.com/office/drawing/2014/main" id="{5143F828-8CDB-4974-84A9-683CBDC23DF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56" name="Rechthoek 155">
                    <a:extLst>
                      <a:ext uri="{FF2B5EF4-FFF2-40B4-BE49-F238E27FC236}">
                        <a16:creationId xmlns:a16="http://schemas.microsoft.com/office/drawing/2014/main" id="{5D7C683D-99DF-49C1-AD48-73479966F91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57" name="Rechthoek 156">
                    <a:extLst>
                      <a:ext uri="{FF2B5EF4-FFF2-40B4-BE49-F238E27FC236}">
                        <a16:creationId xmlns:a16="http://schemas.microsoft.com/office/drawing/2014/main" id="{B03221DB-E53E-4C4C-A0A0-50F728096E0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sp>
              <p:nvSpPr>
                <p:cNvPr id="151" name="Boog 150">
                  <a:extLst>
                    <a:ext uri="{FF2B5EF4-FFF2-40B4-BE49-F238E27FC236}">
                      <a16:creationId xmlns:a16="http://schemas.microsoft.com/office/drawing/2014/main" id="{8AB3C2AB-8A70-4F8F-B69A-69E96F1C29BF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en-GB" sz="24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147" name="Tekstvak 146">
                <a:extLst>
                  <a:ext uri="{FF2B5EF4-FFF2-40B4-BE49-F238E27FC236}">
                    <a16:creationId xmlns:a16="http://schemas.microsoft.com/office/drawing/2014/main" id="{138A1378-3ECB-4078-BE23-AE90F5E2CBE9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Layout</a:t>
                </a:r>
              </a:p>
            </p:txBody>
          </p:sp>
          <p:sp>
            <p:nvSpPr>
              <p:cNvPr id="148" name="Tekstvak 147">
                <a:extLst>
                  <a:ext uri="{FF2B5EF4-FFF2-40B4-BE49-F238E27FC236}">
                    <a16:creationId xmlns:a16="http://schemas.microsoft.com/office/drawing/2014/main" id="{76FBA5D0-DAAB-47C4-8DAF-E07A1EA93B92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Reset slide</a:t>
                </a:r>
              </a:p>
            </p:txBody>
          </p:sp>
          <p:sp>
            <p:nvSpPr>
              <p:cNvPr id="149" name="Vrije vorm: vorm 148">
                <a:extLst>
                  <a:ext uri="{FF2B5EF4-FFF2-40B4-BE49-F238E27FC236}">
                    <a16:creationId xmlns:a16="http://schemas.microsoft.com/office/drawing/2014/main" id="{2F8E11E2-8BF1-440C-9B21-A25B54B55FC3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191" name="INSTRUCTION">
            <a:extLst>
              <a:ext uri="{FF2B5EF4-FFF2-40B4-BE49-F238E27FC236}">
                <a16:creationId xmlns:a16="http://schemas.microsoft.com/office/drawing/2014/main" id="{74830808-96B3-4160-A7AB-1F1CBC9DE0E9}"/>
              </a:ext>
            </a:extLst>
          </p:cNvPr>
          <p:cNvGrpSpPr/>
          <p:nvPr userDrawn="1"/>
        </p:nvGrpSpPr>
        <p:grpSpPr>
          <a:xfrm>
            <a:off x="12274716" y="-1461517"/>
            <a:ext cx="3695970" cy="1277747"/>
            <a:chOff x="-3889316" y="-1461517"/>
            <a:chExt cx="3695970" cy="1277747"/>
          </a:xfrm>
        </p:grpSpPr>
        <p:sp>
          <p:nvSpPr>
            <p:cNvPr id="192" name="Rechthoek 191">
              <a:extLst>
                <a:ext uri="{FF2B5EF4-FFF2-40B4-BE49-F238E27FC236}">
                  <a16:creationId xmlns:a16="http://schemas.microsoft.com/office/drawing/2014/main" id="{04A7D4BA-AD48-4452-8686-65672731197F}"/>
                </a:ext>
              </a:extLst>
            </p:cNvPr>
            <p:cNvSpPr/>
            <p:nvPr userDrawn="1"/>
          </p:nvSpPr>
          <p:spPr>
            <a:xfrm>
              <a:off x="-3786437" y="-1461517"/>
              <a:ext cx="3593091" cy="127774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 an image</a:t>
              </a:r>
            </a:p>
          </p:txBody>
        </p:sp>
        <p:sp>
          <p:nvSpPr>
            <p:cNvPr id="193" name="Rechthoek 192">
              <a:extLst>
                <a:ext uri="{FF2B5EF4-FFF2-40B4-BE49-F238E27FC236}">
                  <a16:creationId xmlns:a16="http://schemas.microsoft.com/office/drawing/2014/main" id="{CB6A8755-1506-4D11-A26D-C095CEBF239C}"/>
                </a:ext>
              </a:extLst>
            </p:cNvPr>
            <p:cNvSpPr/>
            <p:nvPr userDrawn="1"/>
          </p:nvSpPr>
          <p:spPr>
            <a:xfrm>
              <a:off x="-3603859" y="-993610"/>
              <a:ext cx="3229126" cy="65743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frame of the image by clicking on the tag alongside this instruction. Go to the tab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click on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‘Pictures’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select the preferred image and click on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194" name="Gelijkbenige driehoek 193">
              <a:extLst>
                <a:ext uri="{FF2B5EF4-FFF2-40B4-BE49-F238E27FC236}">
                  <a16:creationId xmlns:a16="http://schemas.microsoft.com/office/drawing/2014/main" id="{C3C56316-2818-45D9-9B3F-EADACCF54C0F}"/>
                </a:ext>
              </a:extLst>
            </p:cNvPr>
            <p:cNvSpPr/>
            <p:nvPr userDrawn="1"/>
          </p:nvSpPr>
          <p:spPr>
            <a:xfrm rot="16200000" flipH="1">
              <a:off x="-3925504" y="-351896"/>
              <a:ext cx="175255" cy="102879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en-GB" sz="1600" cap="all" baseline="0" noProof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86" name="Tijdelijke aanduiding voor verticale tekst 2">
            <a:extLst>
              <a:ext uri="{FF2B5EF4-FFF2-40B4-BE49-F238E27FC236}">
                <a16:creationId xmlns:a16="http://schemas.microsoft.com/office/drawing/2014/main" id="{B8E9C9A2-7800-47B8-8A9C-53F4DAB941F0}"/>
              </a:ext>
            </a:extLst>
          </p:cNvPr>
          <p:cNvSpPr>
            <a:spLocks noGrp="1"/>
          </p:cNvSpPr>
          <p:nvPr>
            <p:ph type="body" orient="vert" idx="13" hasCustomPrompt="1"/>
          </p:nvPr>
        </p:nvSpPr>
        <p:spPr>
          <a:xfrm>
            <a:off x="802239" y="2157954"/>
            <a:ext cx="3908296" cy="3347496"/>
          </a:xfrm>
        </p:spPr>
        <p:txBody>
          <a:bodyPr vert="horz"/>
          <a:lstStyle>
            <a:lvl1pPr>
              <a:spcAft>
                <a:spcPts val="0"/>
              </a:spcAft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spcAft>
                <a:spcPts val="0"/>
              </a:spcAft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spcAft>
                <a:spcPts val="0"/>
              </a:spcAft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buClr>
                <a:schemeClr val="bg1"/>
              </a:buClr>
              <a:defRPr>
                <a:solidFill>
                  <a:schemeClr val="bg1"/>
                </a:solidFill>
              </a:defRPr>
            </a:lvl6pPr>
            <a:lvl7pPr>
              <a:buClr>
                <a:schemeClr val="bg1"/>
              </a:buCl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GB" noProof="0" dirty="0"/>
              <a:t>Bullet</a:t>
            </a:r>
          </a:p>
          <a:p>
            <a:pPr lvl="1"/>
            <a:r>
              <a:rPr lang="en-GB" noProof="0" dirty="0"/>
              <a:t>Sub-bullet</a:t>
            </a:r>
          </a:p>
          <a:p>
            <a:pPr lvl="2"/>
            <a:r>
              <a:rPr lang="en-GB" noProof="0" dirty="0"/>
              <a:t>Sub-sub-bullet</a:t>
            </a:r>
          </a:p>
          <a:p>
            <a:pPr lvl="3"/>
            <a:r>
              <a:rPr lang="en-GB" noProof="0" dirty="0"/>
              <a:t>Sub-sub-sub-bullet</a:t>
            </a:r>
          </a:p>
          <a:p>
            <a:pPr lvl="4"/>
            <a:r>
              <a:rPr lang="en-GB" noProof="0" dirty="0"/>
              <a:t>Default text</a:t>
            </a:r>
          </a:p>
          <a:p>
            <a:pPr lvl="5"/>
            <a:r>
              <a:rPr lang="en-GB" noProof="0" dirty="0"/>
              <a:t>Subtitle #1</a:t>
            </a:r>
          </a:p>
          <a:p>
            <a:pPr lvl="6"/>
            <a:r>
              <a:rPr lang="en-GB" noProof="0" dirty="0"/>
              <a:t>Subtitle #2</a:t>
            </a:r>
          </a:p>
          <a:p>
            <a:pPr lvl="7"/>
            <a:r>
              <a:rPr lang="en-GB" noProof="0" dirty="0"/>
              <a:t>Quote  </a:t>
            </a:r>
          </a:p>
          <a:p>
            <a:pPr lvl="8"/>
            <a:r>
              <a:rPr lang="en-GB" noProof="0" dirty="0"/>
              <a:t>Source </a:t>
            </a:r>
          </a:p>
        </p:txBody>
      </p:sp>
      <p:sp>
        <p:nvSpPr>
          <p:cNvPr id="233" name="Tijdelijke aanduiding voor verticale tekst 15">
            <a:extLst>
              <a:ext uri="{FF2B5EF4-FFF2-40B4-BE49-F238E27FC236}">
                <a16:creationId xmlns:a16="http://schemas.microsoft.com/office/drawing/2014/main" id="{24328F69-E3C5-4DB2-AAB8-2E61CD16183F}"/>
              </a:ext>
            </a:extLst>
          </p:cNvPr>
          <p:cNvSpPr>
            <a:spLocks noGrp="1"/>
          </p:cNvSpPr>
          <p:nvPr>
            <p:ph type="body" orient="vert" idx="22" hasCustomPrompt="1"/>
          </p:nvPr>
        </p:nvSpPr>
        <p:spPr>
          <a:xfrm>
            <a:off x="5804689" y="5606457"/>
            <a:ext cx="897582" cy="1251543"/>
          </a:xfrm>
          <a:custGeom>
            <a:avLst/>
            <a:gdLst>
              <a:gd name="connsiteX0" fmla="*/ 952539 w 1358939"/>
              <a:gd name="connsiteY0" fmla="*/ 0 h 1894836"/>
              <a:gd name="connsiteX1" fmla="*/ 1358939 w 1358939"/>
              <a:gd name="connsiteY1" fmla="*/ 0 h 1894836"/>
              <a:gd name="connsiteX2" fmla="*/ 406400 w 1358939"/>
              <a:gd name="connsiteY2" fmla="*/ 1894836 h 1894836"/>
              <a:gd name="connsiteX3" fmla="*/ 0 w 1358939"/>
              <a:gd name="connsiteY3" fmla="*/ 1894836 h 1894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58939" h="1894836">
                <a:moveTo>
                  <a:pt x="952539" y="0"/>
                </a:moveTo>
                <a:lnTo>
                  <a:pt x="1358939" y="0"/>
                </a:lnTo>
                <a:lnTo>
                  <a:pt x="406400" y="1894836"/>
                </a:lnTo>
                <a:lnTo>
                  <a:pt x="0" y="1894836"/>
                </a:lnTo>
                <a:close/>
              </a:path>
            </a:pathLst>
          </a:custGeom>
          <a:solidFill>
            <a:schemeClr val="bg1"/>
          </a:solidFill>
        </p:spPr>
        <p:txBody>
          <a:bodyPr vert="horz" wrap="square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GB" noProof="0"/>
              <a:t> </a:t>
            </a:r>
          </a:p>
        </p:txBody>
      </p:sp>
      <p:pic>
        <p:nvPicPr>
          <p:cNvPr id="234" name="Graphic 233">
            <a:extLst>
              <a:ext uri="{FF2B5EF4-FFF2-40B4-BE49-F238E27FC236}">
                <a16:creationId xmlns:a16="http://schemas.microsoft.com/office/drawing/2014/main" id="{896ED93A-3223-4F6F-A0AA-4E239FE86175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186171" y="6633685"/>
            <a:ext cx="731984" cy="117157"/>
          </a:xfrm>
          <a:prstGeom prst="rect">
            <a:avLst/>
          </a:prstGeom>
        </p:spPr>
      </p:pic>
      <p:sp>
        <p:nvSpPr>
          <p:cNvPr id="238" name="Tijdelijke aanduiding voor verticale tekst 15">
            <a:extLst>
              <a:ext uri="{FF2B5EF4-FFF2-40B4-BE49-F238E27FC236}">
                <a16:creationId xmlns:a16="http://schemas.microsoft.com/office/drawing/2014/main" id="{5EFE7753-0016-4440-9143-B54B955645D0}"/>
              </a:ext>
            </a:extLst>
          </p:cNvPr>
          <p:cNvSpPr>
            <a:spLocks noGrp="1"/>
          </p:cNvSpPr>
          <p:nvPr>
            <p:ph type="body" orient="vert" idx="23" hasCustomPrompt="1"/>
          </p:nvPr>
        </p:nvSpPr>
        <p:spPr>
          <a:xfrm>
            <a:off x="5957089" y="5758857"/>
            <a:ext cx="897582" cy="1251543"/>
          </a:xfrm>
          <a:custGeom>
            <a:avLst/>
            <a:gdLst>
              <a:gd name="connsiteX0" fmla="*/ 952539 w 1358939"/>
              <a:gd name="connsiteY0" fmla="*/ 0 h 1894836"/>
              <a:gd name="connsiteX1" fmla="*/ 1358939 w 1358939"/>
              <a:gd name="connsiteY1" fmla="*/ 0 h 1894836"/>
              <a:gd name="connsiteX2" fmla="*/ 406400 w 1358939"/>
              <a:gd name="connsiteY2" fmla="*/ 1894836 h 1894836"/>
              <a:gd name="connsiteX3" fmla="*/ 0 w 1358939"/>
              <a:gd name="connsiteY3" fmla="*/ 1894836 h 1894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58939" h="1894836">
                <a:moveTo>
                  <a:pt x="952539" y="0"/>
                </a:moveTo>
                <a:lnTo>
                  <a:pt x="1358939" y="0"/>
                </a:lnTo>
                <a:lnTo>
                  <a:pt x="406400" y="1894836"/>
                </a:lnTo>
                <a:lnTo>
                  <a:pt x="0" y="1894836"/>
                </a:lnTo>
                <a:close/>
              </a:path>
            </a:pathLst>
          </a:custGeom>
          <a:solidFill>
            <a:schemeClr val="bg1"/>
          </a:solidFill>
        </p:spPr>
        <p:txBody>
          <a:bodyPr vert="horz" wrap="square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GB" noProof="0"/>
              <a:t> </a:t>
            </a:r>
          </a:p>
        </p:txBody>
      </p:sp>
      <p:grpSp>
        <p:nvGrpSpPr>
          <p:cNvPr id="239" name="INSTRUCTION">
            <a:extLst>
              <a:ext uri="{FF2B5EF4-FFF2-40B4-BE49-F238E27FC236}">
                <a16:creationId xmlns:a16="http://schemas.microsoft.com/office/drawing/2014/main" id="{0C9B7025-2414-4CD3-A71F-1824F60B5A6D}"/>
              </a:ext>
            </a:extLst>
          </p:cNvPr>
          <p:cNvGrpSpPr/>
          <p:nvPr userDrawn="1"/>
        </p:nvGrpSpPr>
        <p:grpSpPr>
          <a:xfrm>
            <a:off x="12377595" y="6276322"/>
            <a:ext cx="3593091" cy="1130289"/>
            <a:chOff x="-3786437" y="-1461517"/>
            <a:chExt cx="3593091" cy="1613917"/>
          </a:xfrm>
        </p:grpSpPr>
        <p:sp>
          <p:nvSpPr>
            <p:cNvPr id="240" name="Rechthoek 271">
              <a:extLst>
                <a:ext uri="{FF2B5EF4-FFF2-40B4-BE49-F238E27FC236}">
                  <a16:creationId xmlns:a16="http://schemas.microsoft.com/office/drawing/2014/main" id="{A7D155F8-81F4-4522-A02B-A95BB97D3184}"/>
                </a:ext>
              </a:extLst>
            </p:cNvPr>
            <p:cNvSpPr/>
            <p:nvPr userDrawn="1"/>
          </p:nvSpPr>
          <p:spPr>
            <a:xfrm>
              <a:off x="-3786437" y="-1461517"/>
              <a:ext cx="3593091" cy="161391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Fellowmind Photography </a:t>
              </a:r>
            </a:p>
          </p:txBody>
        </p:sp>
        <p:sp>
          <p:nvSpPr>
            <p:cNvPr id="241" name="Rechthoek 272">
              <a:extLst>
                <a:ext uri="{FF2B5EF4-FFF2-40B4-BE49-F238E27FC236}">
                  <a16:creationId xmlns:a16="http://schemas.microsoft.com/office/drawing/2014/main" id="{0645FA13-5B54-45B2-93FD-495374065A07}"/>
                </a:ext>
              </a:extLst>
            </p:cNvPr>
            <p:cNvSpPr/>
            <p:nvPr userDrawn="1"/>
          </p:nvSpPr>
          <p:spPr>
            <a:xfrm>
              <a:off x="-3603859" y="-993610"/>
              <a:ext cx="3229126" cy="65743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For more images, please visit the Fellowmind </a:t>
              </a:r>
              <a:r>
                <a:rPr kumimoji="0" lang="en-GB" sz="1200" b="0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Sharepoint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: 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  <a:hlinkClick r:id="rId7"/>
                </a:rPr>
                <a:t>https://fellowmind.sharepoint.com/sites/MarketingTools/SitePages/Photos.aspx</a:t>
              </a:r>
              <a:endParaRPr kumimoji="0" lang="en-GB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244" name="Graphic 163" descr="Informatie">
            <a:extLst>
              <a:ext uri="{FF2B5EF4-FFF2-40B4-BE49-F238E27FC236}">
                <a16:creationId xmlns:a16="http://schemas.microsoft.com/office/drawing/2014/main" id="{1938D0B9-D95D-44D8-B583-1FE7C2DB51BD}"/>
              </a:ext>
            </a:extLst>
          </p:cNvPr>
          <p:cNvSpPr/>
          <p:nvPr userDrawn="1"/>
        </p:nvSpPr>
        <p:spPr>
          <a:xfrm>
            <a:off x="15850863" y="5674964"/>
            <a:ext cx="283684" cy="283685"/>
          </a:xfrm>
          <a:custGeom>
            <a:avLst/>
            <a:gdLst>
              <a:gd name="connsiteX0" fmla="*/ 145860 w 291719"/>
              <a:gd name="connsiteY0" fmla="*/ 0 h 291719"/>
              <a:gd name="connsiteX1" fmla="*/ 0 w 291719"/>
              <a:gd name="connsiteY1" fmla="*/ 145860 h 291719"/>
              <a:gd name="connsiteX2" fmla="*/ 145860 w 291719"/>
              <a:gd name="connsiteY2" fmla="*/ 291720 h 291719"/>
              <a:gd name="connsiteX3" fmla="*/ 291720 w 291719"/>
              <a:gd name="connsiteY3" fmla="*/ 145860 h 291719"/>
              <a:gd name="connsiteX4" fmla="*/ 145860 w 291719"/>
              <a:gd name="connsiteY4" fmla="*/ 0 h 291719"/>
              <a:gd name="connsiteX5" fmla="*/ 138183 w 291719"/>
              <a:gd name="connsiteY5" fmla="*/ 38384 h 291719"/>
              <a:gd name="connsiteX6" fmla="*/ 157375 w 291719"/>
              <a:gd name="connsiteY6" fmla="*/ 57576 h 291719"/>
              <a:gd name="connsiteX7" fmla="*/ 138183 w 291719"/>
              <a:gd name="connsiteY7" fmla="*/ 76768 h 291719"/>
              <a:gd name="connsiteX8" fmla="*/ 118991 w 291719"/>
              <a:gd name="connsiteY8" fmla="*/ 57576 h 291719"/>
              <a:gd name="connsiteX9" fmla="*/ 138183 w 291719"/>
              <a:gd name="connsiteY9" fmla="*/ 38384 h 291719"/>
              <a:gd name="connsiteX10" fmla="*/ 184244 w 291719"/>
              <a:gd name="connsiteY10" fmla="*/ 253336 h 291719"/>
              <a:gd name="connsiteX11" fmla="*/ 107476 w 291719"/>
              <a:gd name="connsiteY11" fmla="*/ 253336 h 291719"/>
              <a:gd name="connsiteX12" fmla="*/ 107476 w 291719"/>
              <a:gd name="connsiteY12" fmla="*/ 230305 h 291719"/>
              <a:gd name="connsiteX13" fmla="*/ 134345 w 291719"/>
              <a:gd name="connsiteY13" fmla="*/ 230305 h 291719"/>
              <a:gd name="connsiteX14" fmla="*/ 134345 w 291719"/>
              <a:gd name="connsiteY14" fmla="*/ 115153 h 291719"/>
              <a:gd name="connsiteX15" fmla="*/ 111314 w 291719"/>
              <a:gd name="connsiteY15" fmla="*/ 115153 h 291719"/>
              <a:gd name="connsiteX16" fmla="*/ 111314 w 291719"/>
              <a:gd name="connsiteY16" fmla="*/ 92122 h 291719"/>
              <a:gd name="connsiteX17" fmla="*/ 157375 w 291719"/>
              <a:gd name="connsiteY17" fmla="*/ 92122 h 291719"/>
              <a:gd name="connsiteX18" fmla="*/ 157375 w 291719"/>
              <a:gd name="connsiteY18" fmla="*/ 115153 h 291719"/>
              <a:gd name="connsiteX19" fmla="*/ 157375 w 291719"/>
              <a:gd name="connsiteY19" fmla="*/ 230305 h 291719"/>
              <a:gd name="connsiteX20" fmla="*/ 184244 w 291719"/>
              <a:gd name="connsiteY20" fmla="*/ 230305 h 291719"/>
              <a:gd name="connsiteX21" fmla="*/ 184244 w 291719"/>
              <a:gd name="connsiteY21" fmla="*/ 253336 h 291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91719" h="291719">
                <a:moveTo>
                  <a:pt x="145860" y="0"/>
                </a:moveTo>
                <a:cubicBezTo>
                  <a:pt x="65253" y="0"/>
                  <a:pt x="0" y="65253"/>
                  <a:pt x="0" y="145860"/>
                </a:cubicBezTo>
                <a:cubicBezTo>
                  <a:pt x="0" y="226467"/>
                  <a:pt x="65253" y="291720"/>
                  <a:pt x="145860" y="291720"/>
                </a:cubicBezTo>
                <a:cubicBezTo>
                  <a:pt x="226467" y="291720"/>
                  <a:pt x="291720" y="226467"/>
                  <a:pt x="291720" y="145860"/>
                </a:cubicBezTo>
                <a:cubicBezTo>
                  <a:pt x="291720" y="65253"/>
                  <a:pt x="226467" y="0"/>
                  <a:pt x="145860" y="0"/>
                </a:cubicBezTo>
                <a:close/>
                <a:moveTo>
                  <a:pt x="138183" y="38384"/>
                </a:moveTo>
                <a:cubicBezTo>
                  <a:pt x="148931" y="38384"/>
                  <a:pt x="157375" y="46829"/>
                  <a:pt x="157375" y="57576"/>
                </a:cubicBezTo>
                <a:cubicBezTo>
                  <a:pt x="157375" y="68324"/>
                  <a:pt x="148931" y="76768"/>
                  <a:pt x="138183" y="76768"/>
                </a:cubicBezTo>
                <a:cubicBezTo>
                  <a:pt x="127435" y="76768"/>
                  <a:pt x="118991" y="68324"/>
                  <a:pt x="118991" y="57576"/>
                </a:cubicBezTo>
                <a:cubicBezTo>
                  <a:pt x="118991" y="46829"/>
                  <a:pt x="127435" y="38384"/>
                  <a:pt x="138183" y="38384"/>
                </a:cubicBezTo>
                <a:close/>
                <a:moveTo>
                  <a:pt x="184244" y="253336"/>
                </a:moveTo>
                <a:lnTo>
                  <a:pt x="107476" y="253336"/>
                </a:lnTo>
                <a:lnTo>
                  <a:pt x="107476" y="230305"/>
                </a:lnTo>
                <a:lnTo>
                  <a:pt x="134345" y="230305"/>
                </a:lnTo>
                <a:lnTo>
                  <a:pt x="134345" y="115153"/>
                </a:lnTo>
                <a:lnTo>
                  <a:pt x="111314" y="115153"/>
                </a:lnTo>
                <a:lnTo>
                  <a:pt x="111314" y="92122"/>
                </a:lnTo>
                <a:lnTo>
                  <a:pt x="157375" y="92122"/>
                </a:lnTo>
                <a:lnTo>
                  <a:pt x="157375" y="115153"/>
                </a:lnTo>
                <a:lnTo>
                  <a:pt x="157375" y="230305"/>
                </a:lnTo>
                <a:lnTo>
                  <a:pt x="184244" y="230305"/>
                </a:lnTo>
                <a:lnTo>
                  <a:pt x="184244" y="253336"/>
                </a:lnTo>
                <a:close/>
              </a:path>
            </a:pathLst>
          </a:custGeom>
          <a:solidFill>
            <a:schemeClr val="accent2"/>
          </a:solidFill>
          <a:ln w="377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2000" noProof="0">
              <a:solidFill>
                <a:srgbClr val="211F26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80" name="Group 179">
            <a:extLst>
              <a:ext uri="{FF2B5EF4-FFF2-40B4-BE49-F238E27FC236}">
                <a16:creationId xmlns:a16="http://schemas.microsoft.com/office/drawing/2014/main" id="{C94B69DF-D984-48B9-9695-5074250AC9D3}"/>
              </a:ext>
            </a:extLst>
          </p:cNvPr>
          <p:cNvGrpSpPr/>
          <p:nvPr userDrawn="1"/>
        </p:nvGrpSpPr>
        <p:grpSpPr>
          <a:xfrm>
            <a:off x="-3786437" y="0"/>
            <a:ext cx="3699926" cy="5359349"/>
            <a:chOff x="-3786437" y="0"/>
            <a:chExt cx="3699926" cy="5359349"/>
          </a:xfrm>
        </p:grpSpPr>
        <p:sp>
          <p:nvSpPr>
            <p:cNvPr id="181" name="Rechthoek 13">
              <a:extLst>
                <a:ext uri="{FF2B5EF4-FFF2-40B4-BE49-F238E27FC236}">
                  <a16:creationId xmlns:a16="http://schemas.microsoft.com/office/drawing/2014/main" id="{15F5E11F-9DAE-4913-AFD1-75E738BF86E5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gradFill>
              <a:gsLst>
                <a:gs pos="0">
                  <a:schemeClr val="accent1"/>
                </a:gs>
                <a:gs pos="67000">
                  <a:srgbClr val="D53B91"/>
                </a:gs>
                <a:gs pos="33000">
                  <a:srgbClr val="E1455B"/>
                </a:gs>
                <a:gs pos="100000">
                  <a:schemeClr val="accent2"/>
                </a:gs>
              </a:gsLst>
              <a:lin ang="0" scaled="0"/>
            </a:gra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Choosing text levels</a:t>
              </a:r>
            </a:p>
          </p:txBody>
        </p:sp>
        <p:sp>
          <p:nvSpPr>
            <p:cNvPr id="231" name="Ovaal 14">
              <a:extLst>
                <a:ext uri="{FF2B5EF4-FFF2-40B4-BE49-F238E27FC236}">
                  <a16:creationId xmlns:a16="http://schemas.microsoft.com/office/drawing/2014/main" id="{81D5747B-A8A4-48C5-9FBB-2E217792BE11}"/>
                </a:ext>
              </a:extLst>
            </p:cNvPr>
            <p:cNvSpPr/>
            <p:nvPr userDrawn="1"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32" name="Ovaal 16">
              <a:extLst>
                <a:ext uri="{FF2B5EF4-FFF2-40B4-BE49-F238E27FC236}">
                  <a16:creationId xmlns:a16="http://schemas.microsoft.com/office/drawing/2014/main" id="{DEC548D6-A0E0-428A-9DB2-43FFE60AC2FE}"/>
                </a:ext>
              </a:extLst>
            </p:cNvPr>
            <p:cNvSpPr/>
            <p:nvPr userDrawn="1"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35" name="Rechthoek 17">
              <a:extLst>
                <a:ext uri="{FF2B5EF4-FFF2-40B4-BE49-F238E27FC236}">
                  <a16:creationId xmlns:a16="http://schemas.microsoft.com/office/drawing/2014/main" id="{A63F484C-C4B4-4BA9-B5CA-FBD5FA8F5299}"/>
                </a:ext>
              </a:extLst>
            </p:cNvPr>
            <p:cNvSpPr/>
            <p:nvPr userDrawn="1"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Under the tab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use the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list level-buttons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choose a text level. 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Choose from:</a:t>
              </a:r>
            </a:p>
          </p:txBody>
        </p:sp>
        <p:sp>
          <p:nvSpPr>
            <p:cNvPr id="236" name="Ovaal 19">
              <a:extLst>
                <a:ext uri="{FF2B5EF4-FFF2-40B4-BE49-F238E27FC236}">
                  <a16:creationId xmlns:a16="http://schemas.microsoft.com/office/drawing/2014/main" id="{39244B58-D600-4CEA-8481-C81AD68C7D11}"/>
                </a:ext>
              </a:extLst>
            </p:cNvPr>
            <p:cNvSpPr/>
            <p:nvPr userDrawn="1"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37" name="Ovaal 21">
              <a:extLst>
                <a:ext uri="{FF2B5EF4-FFF2-40B4-BE49-F238E27FC236}">
                  <a16:creationId xmlns:a16="http://schemas.microsoft.com/office/drawing/2014/main" id="{D295E114-6C30-43A1-B2BC-8F7A4FB09691}"/>
                </a:ext>
              </a:extLst>
            </p:cNvPr>
            <p:cNvSpPr/>
            <p:nvPr userDrawn="1"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245" name="Ovaal 23">
              <a:extLst>
                <a:ext uri="{FF2B5EF4-FFF2-40B4-BE49-F238E27FC236}">
                  <a16:creationId xmlns:a16="http://schemas.microsoft.com/office/drawing/2014/main" id="{94E95EE1-F251-4E31-AE86-AE2D249D5049}"/>
                </a:ext>
              </a:extLst>
            </p:cNvPr>
            <p:cNvSpPr/>
            <p:nvPr userDrawn="1"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246" name="Ovaal 25">
              <a:extLst>
                <a:ext uri="{FF2B5EF4-FFF2-40B4-BE49-F238E27FC236}">
                  <a16:creationId xmlns:a16="http://schemas.microsoft.com/office/drawing/2014/main" id="{E1C6F118-21EC-4303-8C51-406CCFA78214}"/>
                </a:ext>
              </a:extLst>
            </p:cNvPr>
            <p:cNvSpPr/>
            <p:nvPr userDrawn="1"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247" name="Ovaal 27">
              <a:extLst>
                <a:ext uri="{FF2B5EF4-FFF2-40B4-BE49-F238E27FC236}">
                  <a16:creationId xmlns:a16="http://schemas.microsoft.com/office/drawing/2014/main" id="{79003715-F04D-4907-A0A1-2683FB30C010}"/>
                </a:ext>
              </a:extLst>
            </p:cNvPr>
            <p:cNvSpPr/>
            <p:nvPr userDrawn="1"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248" name="Ovaal 29">
              <a:extLst>
                <a:ext uri="{FF2B5EF4-FFF2-40B4-BE49-F238E27FC236}">
                  <a16:creationId xmlns:a16="http://schemas.microsoft.com/office/drawing/2014/main" id="{0E1CDC71-58D3-4BE7-BE4F-716EA814698E}"/>
                </a:ext>
              </a:extLst>
            </p:cNvPr>
            <p:cNvSpPr/>
            <p:nvPr userDrawn="1"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249" name="Ovaal 31">
              <a:extLst>
                <a:ext uri="{FF2B5EF4-FFF2-40B4-BE49-F238E27FC236}">
                  <a16:creationId xmlns:a16="http://schemas.microsoft.com/office/drawing/2014/main" id="{F50F561E-10CE-415C-9629-75303D98AEF3}"/>
                </a:ext>
              </a:extLst>
            </p:cNvPr>
            <p:cNvSpPr/>
            <p:nvPr userDrawn="1"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250" name="Rechthoek 33">
              <a:extLst>
                <a:ext uri="{FF2B5EF4-FFF2-40B4-BE49-F238E27FC236}">
                  <a16:creationId xmlns:a16="http://schemas.microsoft.com/office/drawing/2014/main" id="{602BF22F-5AD8-44D9-A70D-5E6DB729F59B}"/>
                </a:ext>
              </a:extLst>
            </p:cNvPr>
            <p:cNvSpPr/>
            <p:nvPr userDrawn="1"/>
          </p:nvSpPr>
          <p:spPr>
            <a:xfrm>
              <a:off x="-3786437" y="4531349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en-GB" sz="1200" b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grpSp>
          <p:nvGrpSpPr>
            <p:cNvPr id="251" name="VOORBEELD">
              <a:extLst>
                <a:ext uri="{FF2B5EF4-FFF2-40B4-BE49-F238E27FC236}">
                  <a16:creationId xmlns:a16="http://schemas.microsoft.com/office/drawing/2014/main" id="{F946C66E-3D08-4837-825C-1703D6C08668}"/>
                </a:ext>
              </a:extLst>
            </p:cNvPr>
            <p:cNvGrpSpPr/>
            <p:nvPr userDrawn="1"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255" name="Rechthoek 36">
                <a:extLst>
                  <a:ext uri="{FF2B5EF4-FFF2-40B4-BE49-F238E27FC236}">
                    <a16:creationId xmlns:a16="http://schemas.microsoft.com/office/drawing/2014/main" id="{E081553A-DC09-419D-85C5-15852CD73545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GB" sz="9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Home</a:t>
                </a:r>
              </a:p>
            </p:txBody>
          </p:sp>
          <p:sp>
            <p:nvSpPr>
              <p:cNvPr id="256" name="Rechthoek 37">
                <a:extLst>
                  <a:ext uri="{FF2B5EF4-FFF2-40B4-BE49-F238E27FC236}">
                    <a16:creationId xmlns:a16="http://schemas.microsoft.com/office/drawing/2014/main" id="{FDBA19F3-D40E-43FA-8BA5-3B693EBC4547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257" name="Groep 38">
                <a:extLst>
                  <a:ext uri="{FF2B5EF4-FFF2-40B4-BE49-F238E27FC236}">
                    <a16:creationId xmlns:a16="http://schemas.microsoft.com/office/drawing/2014/main" id="{D6590518-E2DE-4F54-81E9-FD69B2EFCBE2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288" name="Groep 69">
                  <a:extLst>
                    <a:ext uri="{FF2B5EF4-FFF2-40B4-BE49-F238E27FC236}">
                      <a16:creationId xmlns:a16="http://schemas.microsoft.com/office/drawing/2014/main" id="{CE051B59-7A0B-4651-9099-20696DEFEEE1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290" name="Rechte verbindingslijn 71">
                    <a:extLst>
                      <a:ext uri="{FF2B5EF4-FFF2-40B4-BE49-F238E27FC236}">
                        <a16:creationId xmlns:a16="http://schemas.microsoft.com/office/drawing/2014/main" id="{3084C1C2-D030-4F6E-A0D5-5A911423A18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91" name="Rechte verbindingslijn 72">
                    <a:extLst>
                      <a:ext uri="{FF2B5EF4-FFF2-40B4-BE49-F238E27FC236}">
                        <a16:creationId xmlns:a16="http://schemas.microsoft.com/office/drawing/2014/main" id="{FA56EAC9-F12E-4CC3-9FAB-DEDE1822B7A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92" name="Rechte verbindingslijn 73">
                    <a:extLst>
                      <a:ext uri="{FF2B5EF4-FFF2-40B4-BE49-F238E27FC236}">
                        <a16:creationId xmlns:a16="http://schemas.microsoft.com/office/drawing/2014/main" id="{26714F95-3557-4471-9C54-994D80C94F4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93" name="Rechte verbindingslijn 74">
                    <a:extLst>
                      <a:ext uri="{FF2B5EF4-FFF2-40B4-BE49-F238E27FC236}">
                        <a16:creationId xmlns:a16="http://schemas.microsoft.com/office/drawing/2014/main" id="{FFAE3240-D032-4278-9A50-9508E18DF06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94" name="Rechte verbindingslijn 75">
                    <a:extLst>
                      <a:ext uri="{FF2B5EF4-FFF2-40B4-BE49-F238E27FC236}">
                        <a16:creationId xmlns:a16="http://schemas.microsoft.com/office/drawing/2014/main" id="{2DF7A88E-8769-468F-B715-047AC2C2C3F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89" name="Pijl: rechts 70">
                  <a:extLst>
                    <a:ext uri="{FF2B5EF4-FFF2-40B4-BE49-F238E27FC236}">
                      <a16:creationId xmlns:a16="http://schemas.microsoft.com/office/drawing/2014/main" id="{F4AC8C7B-CD02-433F-89BD-D90B89DCDBCC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258" name="Groep 39">
                <a:extLst>
                  <a:ext uri="{FF2B5EF4-FFF2-40B4-BE49-F238E27FC236}">
                    <a16:creationId xmlns:a16="http://schemas.microsoft.com/office/drawing/2014/main" id="{CD394B82-544E-49C8-91BF-550B140E6F8F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281" name="Groep 62">
                  <a:extLst>
                    <a:ext uri="{FF2B5EF4-FFF2-40B4-BE49-F238E27FC236}">
                      <a16:creationId xmlns:a16="http://schemas.microsoft.com/office/drawing/2014/main" id="{BD6FAA2C-6A51-4336-B172-C83C74167AF6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283" name="Rechte verbindingslijn 64">
                    <a:extLst>
                      <a:ext uri="{FF2B5EF4-FFF2-40B4-BE49-F238E27FC236}">
                        <a16:creationId xmlns:a16="http://schemas.microsoft.com/office/drawing/2014/main" id="{B7B563FD-FD30-4150-BACF-EAE2D0C85B4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84" name="Rechte verbindingslijn 65">
                    <a:extLst>
                      <a:ext uri="{FF2B5EF4-FFF2-40B4-BE49-F238E27FC236}">
                        <a16:creationId xmlns:a16="http://schemas.microsoft.com/office/drawing/2014/main" id="{2883B654-B63F-489D-861D-4CC67354ABA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85" name="Rechte verbindingslijn 66">
                    <a:extLst>
                      <a:ext uri="{FF2B5EF4-FFF2-40B4-BE49-F238E27FC236}">
                        <a16:creationId xmlns:a16="http://schemas.microsoft.com/office/drawing/2014/main" id="{85415614-DABE-4092-B1E2-B7404F6C677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86" name="Rechte verbindingslijn 67">
                    <a:extLst>
                      <a:ext uri="{FF2B5EF4-FFF2-40B4-BE49-F238E27FC236}">
                        <a16:creationId xmlns:a16="http://schemas.microsoft.com/office/drawing/2014/main" id="{A79E29AD-E45D-47C2-A3ED-9C8BA7AC436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87" name="Rechte verbindingslijn 68">
                    <a:extLst>
                      <a:ext uri="{FF2B5EF4-FFF2-40B4-BE49-F238E27FC236}">
                        <a16:creationId xmlns:a16="http://schemas.microsoft.com/office/drawing/2014/main" id="{50F8A166-2EAD-48A3-BDD0-CFB410DB12B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82" name="Pijl: rechts 63">
                  <a:extLst>
                    <a:ext uri="{FF2B5EF4-FFF2-40B4-BE49-F238E27FC236}">
                      <a16:creationId xmlns:a16="http://schemas.microsoft.com/office/drawing/2014/main" id="{8C4C1556-1A9D-4BA1-8666-080814D8CC0B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259" name="Rechte verbindingslijn 40">
                <a:extLst>
                  <a:ext uri="{FF2B5EF4-FFF2-40B4-BE49-F238E27FC236}">
                    <a16:creationId xmlns:a16="http://schemas.microsoft.com/office/drawing/2014/main" id="{A2C21EAD-A5BC-4A9F-859D-7D1AB2685726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bg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260" name="Rechte verbindingslijn 41">
                <a:extLst>
                  <a:ext uri="{FF2B5EF4-FFF2-40B4-BE49-F238E27FC236}">
                    <a16:creationId xmlns:a16="http://schemas.microsoft.com/office/drawing/2014/main" id="{DF772BC4-7232-40EF-9C27-CE6AFC126EC1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bg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261" name="Rechthoek 42">
                <a:extLst>
                  <a:ext uri="{FF2B5EF4-FFF2-40B4-BE49-F238E27FC236}">
                    <a16:creationId xmlns:a16="http://schemas.microsoft.com/office/drawing/2014/main" id="{C5B84446-C77C-45E5-B30C-92C76331238E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up</a:t>
                </a:r>
              </a:p>
            </p:txBody>
          </p:sp>
          <p:sp>
            <p:nvSpPr>
              <p:cNvPr id="262" name="Rechthoek 43">
                <a:extLst>
                  <a:ext uri="{FF2B5EF4-FFF2-40B4-BE49-F238E27FC236}">
                    <a16:creationId xmlns:a16="http://schemas.microsoft.com/office/drawing/2014/main" id="{A91EDE26-0EF1-40E6-9126-D7B81A193D75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down</a:t>
                </a:r>
              </a:p>
            </p:txBody>
          </p:sp>
          <p:grpSp>
            <p:nvGrpSpPr>
              <p:cNvPr id="263" name="Groep 44">
                <a:extLst>
                  <a:ext uri="{FF2B5EF4-FFF2-40B4-BE49-F238E27FC236}">
                    <a16:creationId xmlns:a16="http://schemas.microsoft.com/office/drawing/2014/main" id="{10071D4B-8F1C-479C-A87D-2A941D75BEC0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273" name="Rechthoek 54">
                  <a:extLst>
                    <a:ext uri="{FF2B5EF4-FFF2-40B4-BE49-F238E27FC236}">
                      <a16:creationId xmlns:a16="http://schemas.microsoft.com/office/drawing/2014/main" id="{9567EB5E-7B88-4092-91D5-9BE57A1354C2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274" name="Groep 55">
                  <a:extLst>
                    <a:ext uri="{FF2B5EF4-FFF2-40B4-BE49-F238E27FC236}">
                      <a16:creationId xmlns:a16="http://schemas.microsoft.com/office/drawing/2014/main" id="{52A5CB63-63EB-46C5-AE53-F0E8036AC00D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276" name="Rechte verbindingslijn 57">
                    <a:extLst>
                      <a:ext uri="{FF2B5EF4-FFF2-40B4-BE49-F238E27FC236}">
                        <a16:creationId xmlns:a16="http://schemas.microsoft.com/office/drawing/2014/main" id="{E0BF5474-4C0A-4402-9463-7142240D8BC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77" name="Rechte verbindingslijn 58">
                    <a:extLst>
                      <a:ext uri="{FF2B5EF4-FFF2-40B4-BE49-F238E27FC236}">
                        <a16:creationId xmlns:a16="http://schemas.microsoft.com/office/drawing/2014/main" id="{F507B565-BFC0-43A4-8E89-48868945FEA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78" name="Rechte verbindingslijn 59">
                    <a:extLst>
                      <a:ext uri="{FF2B5EF4-FFF2-40B4-BE49-F238E27FC236}">
                        <a16:creationId xmlns:a16="http://schemas.microsoft.com/office/drawing/2014/main" id="{9E027A79-AD15-4AC8-AC99-CCC76BFA1E0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79" name="Rechte verbindingslijn 60">
                    <a:extLst>
                      <a:ext uri="{FF2B5EF4-FFF2-40B4-BE49-F238E27FC236}">
                        <a16:creationId xmlns:a16="http://schemas.microsoft.com/office/drawing/2014/main" id="{FCEE6513-3EE5-4E98-A9D5-A6E68DD7E2B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80" name="Rechte verbindingslijn 61">
                    <a:extLst>
                      <a:ext uri="{FF2B5EF4-FFF2-40B4-BE49-F238E27FC236}">
                        <a16:creationId xmlns:a16="http://schemas.microsoft.com/office/drawing/2014/main" id="{15A79BF9-5C9A-4B88-9791-CFA46F19967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75" name="Pijl: rechts 56">
                  <a:extLst>
                    <a:ext uri="{FF2B5EF4-FFF2-40B4-BE49-F238E27FC236}">
                      <a16:creationId xmlns:a16="http://schemas.microsoft.com/office/drawing/2014/main" id="{3A768474-EC15-4EDE-9B75-6EF65B5230E8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264" name="Groep 45">
                <a:extLst>
                  <a:ext uri="{FF2B5EF4-FFF2-40B4-BE49-F238E27FC236}">
                    <a16:creationId xmlns:a16="http://schemas.microsoft.com/office/drawing/2014/main" id="{CDD7EE19-F4EC-4565-BBAB-B750E85C02C5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265" name="Rechthoek 46">
                  <a:extLst>
                    <a:ext uri="{FF2B5EF4-FFF2-40B4-BE49-F238E27FC236}">
                      <a16:creationId xmlns:a16="http://schemas.microsoft.com/office/drawing/2014/main" id="{38690151-B324-4BE0-A77E-A13482712735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266" name="Groep 47">
                  <a:extLst>
                    <a:ext uri="{FF2B5EF4-FFF2-40B4-BE49-F238E27FC236}">
                      <a16:creationId xmlns:a16="http://schemas.microsoft.com/office/drawing/2014/main" id="{D0AF38A2-C42C-49EB-BF6E-1A80476A6BA3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268" name="Rechte verbindingslijn 49">
                    <a:extLst>
                      <a:ext uri="{FF2B5EF4-FFF2-40B4-BE49-F238E27FC236}">
                        <a16:creationId xmlns:a16="http://schemas.microsoft.com/office/drawing/2014/main" id="{5FF1F86C-AEF4-47FA-8517-5EF4D1570CF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69" name="Rechte verbindingslijn 50">
                    <a:extLst>
                      <a:ext uri="{FF2B5EF4-FFF2-40B4-BE49-F238E27FC236}">
                        <a16:creationId xmlns:a16="http://schemas.microsoft.com/office/drawing/2014/main" id="{DA40279B-FA78-43FF-8E32-AC1CAB9DDE8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70" name="Rechte verbindingslijn 51">
                    <a:extLst>
                      <a:ext uri="{FF2B5EF4-FFF2-40B4-BE49-F238E27FC236}">
                        <a16:creationId xmlns:a16="http://schemas.microsoft.com/office/drawing/2014/main" id="{7AB45F57-A1C4-4D34-85EC-13AAFDAB127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71" name="Rechte verbindingslijn 52">
                    <a:extLst>
                      <a:ext uri="{FF2B5EF4-FFF2-40B4-BE49-F238E27FC236}">
                        <a16:creationId xmlns:a16="http://schemas.microsoft.com/office/drawing/2014/main" id="{ABAE26A2-EF11-498D-9948-D6BADE8E5AB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72" name="Rechte verbindingslijn 53">
                    <a:extLst>
                      <a:ext uri="{FF2B5EF4-FFF2-40B4-BE49-F238E27FC236}">
                        <a16:creationId xmlns:a16="http://schemas.microsoft.com/office/drawing/2014/main" id="{E3FA57D1-2B2B-4189-B3F6-7DAE8347403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67" name="Pijl: rechts 48">
                  <a:extLst>
                    <a:ext uri="{FF2B5EF4-FFF2-40B4-BE49-F238E27FC236}">
                      <a16:creationId xmlns:a16="http://schemas.microsoft.com/office/drawing/2014/main" id="{FA718EDA-CA4C-4117-9E09-AA9F73254050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sp>
          <p:nvSpPr>
            <p:cNvPr id="252" name="Ovaal 76">
              <a:extLst>
                <a:ext uri="{FF2B5EF4-FFF2-40B4-BE49-F238E27FC236}">
                  <a16:creationId xmlns:a16="http://schemas.microsoft.com/office/drawing/2014/main" id="{83A5317F-7C98-4BF2-BE0F-70AA7B4A73C6}"/>
                </a:ext>
              </a:extLst>
            </p:cNvPr>
            <p:cNvSpPr/>
            <p:nvPr userDrawn="1"/>
          </p:nvSpPr>
          <p:spPr>
            <a:xfrm>
              <a:off x="-350728" y="4426770"/>
              <a:ext cx="244751" cy="24475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en-GB" sz="1600" cap="all" baseline="0" noProof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53" name="Graphic 163" descr="Informatie">
              <a:extLst>
                <a:ext uri="{FF2B5EF4-FFF2-40B4-BE49-F238E27FC236}">
                  <a16:creationId xmlns:a16="http://schemas.microsoft.com/office/drawing/2014/main" id="{6D6E58C4-8C6C-4766-97A2-729A12ED1EA2}"/>
                </a:ext>
              </a:extLst>
            </p:cNvPr>
            <p:cNvSpPr/>
            <p:nvPr userDrawn="1"/>
          </p:nvSpPr>
          <p:spPr>
            <a:xfrm>
              <a:off x="-370195" y="4407303"/>
              <a:ext cx="283684" cy="283685"/>
            </a:xfrm>
            <a:custGeom>
              <a:avLst/>
              <a:gdLst>
                <a:gd name="connsiteX0" fmla="*/ 145860 w 291719"/>
                <a:gd name="connsiteY0" fmla="*/ 0 h 291719"/>
                <a:gd name="connsiteX1" fmla="*/ 0 w 291719"/>
                <a:gd name="connsiteY1" fmla="*/ 145860 h 291719"/>
                <a:gd name="connsiteX2" fmla="*/ 145860 w 291719"/>
                <a:gd name="connsiteY2" fmla="*/ 291720 h 291719"/>
                <a:gd name="connsiteX3" fmla="*/ 291720 w 291719"/>
                <a:gd name="connsiteY3" fmla="*/ 145860 h 291719"/>
                <a:gd name="connsiteX4" fmla="*/ 145860 w 291719"/>
                <a:gd name="connsiteY4" fmla="*/ 0 h 291719"/>
                <a:gd name="connsiteX5" fmla="*/ 138183 w 291719"/>
                <a:gd name="connsiteY5" fmla="*/ 38384 h 291719"/>
                <a:gd name="connsiteX6" fmla="*/ 157375 w 291719"/>
                <a:gd name="connsiteY6" fmla="*/ 57576 h 291719"/>
                <a:gd name="connsiteX7" fmla="*/ 138183 w 291719"/>
                <a:gd name="connsiteY7" fmla="*/ 76768 h 291719"/>
                <a:gd name="connsiteX8" fmla="*/ 118991 w 291719"/>
                <a:gd name="connsiteY8" fmla="*/ 57576 h 291719"/>
                <a:gd name="connsiteX9" fmla="*/ 138183 w 291719"/>
                <a:gd name="connsiteY9" fmla="*/ 38384 h 291719"/>
                <a:gd name="connsiteX10" fmla="*/ 184244 w 291719"/>
                <a:gd name="connsiteY10" fmla="*/ 253336 h 291719"/>
                <a:gd name="connsiteX11" fmla="*/ 107476 w 291719"/>
                <a:gd name="connsiteY11" fmla="*/ 253336 h 291719"/>
                <a:gd name="connsiteX12" fmla="*/ 107476 w 291719"/>
                <a:gd name="connsiteY12" fmla="*/ 230305 h 291719"/>
                <a:gd name="connsiteX13" fmla="*/ 134345 w 291719"/>
                <a:gd name="connsiteY13" fmla="*/ 230305 h 291719"/>
                <a:gd name="connsiteX14" fmla="*/ 134345 w 291719"/>
                <a:gd name="connsiteY14" fmla="*/ 115153 h 291719"/>
                <a:gd name="connsiteX15" fmla="*/ 111314 w 291719"/>
                <a:gd name="connsiteY15" fmla="*/ 115153 h 291719"/>
                <a:gd name="connsiteX16" fmla="*/ 111314 w 291719"/>
                <a:gd name="connsiteY16" fmla="*/ 92122 h 291719"/>
                <a:gd name="connsiteX17" fmla="*/ 157375 w 291719"/>
                <a:gd name="connsiteY17" fmla="*/ 92122 h 291719"/>
                <a:gd name="connsiteX18" fmla="*/ 157375 w 291719"/>
                <a:gd name="connsiteY18" fmla="*/ 115153 h 291719"/>
                <a:gd name="connsiteX19" fmla="*/ 157375 w 291719"/>
                <a:gd name="connsiteY19" fmla="*/ 230305 h 291719"/>
                <a:gd name="connsiteX20" fmla="*/ 184244 w 291719"/>
                <a:gd name="connsiteY20" fmla="*/ 230305 h 291719"/>
                <a:gd name="connsiteX21" fmla="*/ 184244 w 291719"/>
                <a:gd name="connsiteY21" fmla="*/ 253336 h 291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1719" h="291719">
                  <a:moveTo>
                    <a:pt x="145860" y="0"/>
                  </a:moveTo>
                  <a:cubicBezTo>
                    <a:pt x="65253" y="0"/>
                    <a:pt x="0" y="65253"/>
                    <a:pt x="0" y="145860"/>
                  </a:cubicBezTo>
                  <a:cubicBezTo>
                    <a:pt x="0" y="226467"/>
                    <a:pt x="65253" y="291720"/>
                    <a:pt x="145860" y="291720"/>
                  </a:cubicBezTo>
                  <a:cubicBezTo>
                    <a:pt x="226467" y="291720"/>
                    <a:pt x="291720" y="226467"/>
                    <a:pt x="291720" y="145860"/>
                  </a:cubicBezTo>
                  <a:cubicBezTo>
                    <a:pt x="291720" y="65253"/>
                    <a:pt x="226467" y="0"/>
                    <a:pt x="145860" y="0"/>
                  </a:cubicBezTo>
                  <a:close/>
                  <a:moveTo>
                    <a:pt x="138183" y="38384"/>
                  </a:moveTo>
                  <a:cubicBezTo>
                    <a:pt x="148931" y="38384"/>
                    <a:pt x="157375" y="46829"/>
                    <a:pt x="157375" y="57576"/>
                  </a:cubicBezTo>
                  <a:cubicBezTo>
                    <a:pt x="157375" y="68324"/>
                    <a:pt x="148931" y="76768"/>
                    <a:pt x="138183" y="76768"/>
                  </a:cubicBezTo>
                  <a:cubicBezTo>
                    <a:pt x="127435" y="76768"/>
                    <a:pt x="118991" y="68324"/>
                    <a:pt x="118991" y="57576"/>
                  </a:cubicBezTo>
                  <a:cubicBezTo>
                    <a:pt x="118991" y="46829"/>
                    <a:pt x="127435" y="38384"/>
                    <a:pt x="138183" y="38384"/>
                  </a:cubicBezTo>
                  <a:close/>
                  <a:moveTo>
                    <a:pt x="184244" y="253336"/>
                  </a:moveTo>
                  <a:lnTo>
                    <a:pt x="107476" y="253336"/>
                  </a:lnTo>
                  <a:lnTo>
                    <a:pt x="107476" y="230305"/>
                  </a:lnTo>
                  <a:lnTo>
                    <a:pt x="134345" y="230305"/>
                  </a:lnTo>
                  <a:lnTo>
                    <a:pt x="134345" y="115153"/>
                  </a:lnTo>
                  <a:lnTo>
                    <a:pt x="111314" y="115153"/>
                  </a:lnTo>
                  <a:lnTo>
                    <a:pt x="111314" y="92122"/>
                  </a:lnTo>
                  <a:lnTo>
                    <a:pt x="157375" y="92122"/>
                  </a:lnTo>
                  <a:lnTo>
                    <a:pt x="157375" y="115153"/>
                  </a:lnTo>
                  <a:lnTo>
                    <a:pt x="157375" y="230305"/>
                  </a:lnTo>
                  <a:lnTo>
                    <a:pt x="184244" y="230305"/>
                  </a:lnTo>
                  <a:lnTo>
                    <a:pt x="184244" y="253336"/>
                  </a:lnTo>
                  <a:close/>
                </a:path>
              </a:pathLst>
            </a:custGeom>
            <a:solidFill>
              <a:schemeClr val="bg1"/>
            </a:solidFill>
            <a:ln w="37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2000" noProof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54" name="Tijdelijke aanduiding voor tekst 2">
              <a:extLst>
                <a:ext uri="{FF2B5EF4-FFF2-40B4-BE49-F238E27FC236}">
                  <a16:creationId xmlns:a16="http://schemas.microsoft.com/office/drawing/2014/main" id="{F5B30F97-DE14-40B0-9596-4F9D33F6E5D0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-3255019" y="1845859"/>
              <a:ext cx="2219788" cy="2564337"/>
            </a:xfrm>
            <a:prstGeom prst="rect">
              <a:avLst/>
            </a:prstGeom>
          </p:spPr>
          <p:txBody>
            <a:bodyPr vert="horz" lIns="0" tIns="0" rIns="0" bIns="0" rtlCol="0">
              <a:noAutofit/>
            </a:bodyPr>
            <a:lstStyle>
              <a:lvl1pPr marL="180000" indent="-180000" algn="l" defTabSz="719138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chemeClr val="tx1"/>
                </a:buClr>
                <a:buSzPct val="100000"/>
                <a:buFont typeface="Segoe UI Light" panose="020B0502040204020203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24000" indent="-180000" algn="l" defTabSz="719138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  <a:defRPr sz="1400" i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68000" indent="-180000" algn="l" defTabSz="719138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  <a:defRPr sz="1200" i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48000" indent="-180000" algn="l" defTabSz="719138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SzPct val="100000"/>
                <a:buFont typeface="Arial" panose="020B0604020202020204" pitchFamily="34" charset="0"/>
                <a:buChar char="•"/>
                <a:defRPr sz="1050" b="0" strike="noStrike" kern="1200" cap="none" spc="50" baseline="0">
                  <a:ln>
                    <a:noFill/>
                  </a:ln>
                  <a:solidFill>
                    <a:schemeClr val="tx1"/>
                  </a:solidFill>
                  <a:latin typeface="+mn-lt"/>
                  <a:ea typeface="+mn-ea"/>
                  <a:cs typeface="Calibri" panose="020F0502020204030204" pitchFamily="34" charset="0"/>
                </a:defRPr>
              </a:lvl4pPr>
              <a:lvl5pPr marL="0" indent="0" algn="l" defTabSz="719138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chemeClr val="tx2"/>
                </a:buClr>
                <a:buFont typeface="+mj-lt"/>
                <a:buNone/>
                <a:defRPr sz="1400" b="0" i="0" kern="1200" spc="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0" indent="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tx1"/>
                </a:buClr>
                <a:buFont typeface="+mj-lt"/>
                <a:buNone/>
                <a:defRPr sz="1600" b="1" i="0" kern="1200" cap="all" spc="50" baseline="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6pPr>
              <a:lvl7pPr marL="0" indent="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tx1"/>
                </a:buClr>
                <a:buFont typeface="+mj-lt"/>
                <a:buNone/>
                <a:defRPr sz="1600" b="1" i="0" kern="1200" cap="none" spc="50" baseline="0">
                  <a:solidFill>
                    <a:schemeClr val="accent1"/>
                  </a:solidFill>
                  <a:latin typeface="+mj-lt"/>
                  <a:ea typeface="+mn-ea"/>
                  <a:cs typeface="+mn-cs"/>
                </a:defRPr>
              </a:lvl7pPr>
              <a:lvl8pPr marL="0" indent="0" algn="l" defTabSz="914400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600"/>
                </a:spcAft>
                <a:buFont typeface="Arial" panose="020B0604020202020204" pitchFamily="34" charset="0"/>
                <a:buNone/>
                <a:defRPr sz="2000" i="1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8pPr>
              <a:lvl9pPr marL="0" indent="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1200"/>
                </a:spcAft>
                <a:buFont typeface="Arial" panose="020B0604020202020204" pitchFamily="34" charset="0"/>
                <a:buNone/>
                <a:defRPr sz="1050" b="0" kern="1200">
                  <a:solidFill>
                    <a:schemeClr val="bg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400"/>
                </a:spcBef>
                <a:spcAft>
                  <a:spcPts val="400"/>
                </a:spcAft>
                <a:buClr>
                  <a:schemeClr val="bg1"/>
                </a:buClr>
              </a:pPr>
              <a:r>
                <a:rPr lang="en-GB" sz="1200" dirty="0">
                  <a:solidFill>
                    <a:schemeClr val="bg1"/>
                  </a:solidFill>
                </a:rPr>
                <a:t>Bullet</a:t>
              </a:r>
            </a:p>
            <a:p>
              <a:pPr lvl="1">
                <a:spcBef>
                  <a:spcPts val="400"/>
                </a:spcBef>
                <a:spcAft>
                  <a:spcPts val="400"/>
                </a:spcAft>
                <a:buClr>
                  <a:schemeClr val="bg1"/>
                </a:buClr>
              </a:pPr>
              <a:r>
                <a:rPr lang="en-GB" sz="1200" dirty="0">
                  <a:solidFill>
                    <a:schemeClr val="bg1"/>
                  </a:solidFill>
                </a:rPr>
                <a:t>Sub-bullet</a:t>
              </a:r>
            </a:p>
            <a:p>
              <a:pPr lvl="2">
                <a:spcBef>
                  <a:spcPts val="400"/>
                </a:spcBef>
                <a:spcAft>
                  <a:spcPts val="400"/>
                </a:spcAft>
                <a:buClr>
                  <a:schemeClr val="bg1"/>
                </a:buClr>
              </a:pPr>
              <a:r>
                <a:rPr lang="en-GB" sz="1100" dirty="0">
                  <a:solidFill>
                    <a:schemeClr val="bg1"/>
                  </a:solidFill>
                </a:rPr>
                <a:t>Sub-sub-bullet</a:t>
              </a:r>
            </a:p>
            <a:p>
              <a:pPr lvl="3">
                <a:spcBef>
                  <a:spcPts val="400"/>
                </a:spcBef>
                <a:spcAft>
                  <a:spcPts val="400"/>
                </a:spcAft>
                <a:buClr>
                  <a:schemeClr val="bg1"/>
                </a:buClr>
              </a:pPr>
              <a:r>
                <a:rPr lang="en-GB" sz="1000" dirty="0">
                  <a:solidFill>
                    <a:schemeClr val="bg1"/>
                  </a:solidFill>
                </a:rPr>
                <a:t>Sub-sub-sub-bullet</a:t>
              </a:r>
            </a:p>
            <a:p>
              <a:pPr lvl="4">
                <a:spcBef>
                  <a:spcPts val="400"/>
                </a:spcBef>
                <a:spcAft>
                  <a:spcPts val="400"/>
                </a:spcAft>
              </a:pPr>
              <a:r>
                <a:rPr lang="en-GB" sz="1200" dirty="0">
                  <a:solidFill>
                    <a:schemeClr val="bg1"/>
                  </a:solidFill>
                </a:rPr>
                <a:t>Default text</a:t>
              </a:r>
            </a:p>
            <a:p>
              <a:pPr lvl="5">
                <a:spcBef>
                  <a:spcPts val="400"/>
                </a:spcBef>
                <a:spcAft>
                  <a:spcPts val="400"/>
                </a:spcAft>
              </a:pPr>
              <a:r>
                <a:rPr lang="en-GB" sz="1400" dirty="0">
                  <a:solidFill>
                    <a:schemeClr val="bg1"/>
                  </a:solidFill>
                </a:rPr>
                <a:t>Subtitle #1</a:t>
              </a:r>
            </a:p>
            <a:p>
              <a:pPr lvl="6">
                <a:spcBef>
                  <a:spcPts val="400"/>
                </a:spcBef>
                <a:spcAft>
                  <a:spcPts val="400"/>
                </a:spcAft>
              </a:pPr>
              <a:r>
                <a:rPr lang="en-GB" sz="1400" dirty="0">
                  <a:solidFill>
                    <a:schemeClr val="bg1"/>
                  </a:solidFill>
                </a:rPr>
                <a:t>Subtitle #2</a:t>
              </a:r>
            </a:p>
            <a:p>
              <a:pPr lvl="7">
                <a:spcBef>
                  <a:spcPts val="400"/>
                </a:spcBef>
                <a:spcAft>
                  <a:spcPts val="400"/>
                </a:spcAft>
              </a:pPr>
              <a:r>
                <a:rPr lang="en-GB" sz="1800" dirty="0">
                  <a:solidFill>
                    <a:schemeClr val="bg1"/>
                  </a:solidFill>
                </a:rPr>
                <a:t>Quote  </a:t>
              </a:r>
            </a:p>
            <a:p>
              <a:pPr lvl="8">
                <a:spcBef>
                  <a:spcPts val="400"/>
                </a:spcBef>
                <a:spcAft>
                  <a:spcPts val="400"/>
                </a:spcAft>
              </a:pPr>
              <a:r>
                <a:rPr lang="en-GB" sz="1000" dirty="0">
                  <a:solidFill>
                    <a:schemeClr val="bg1"/>
                  </a:solidFill>
                </a:rPr>
                <a:t>Source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8486992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NER OVERVIEW X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ACKGROUND GRADIENT">
            <a:extLst>
              <a:ext uri="{FF2B5EF4-FFF2-40B4-BE49-F238E27FC236}">
                <a16:creationId xmlns:a16="http://schemas.microsoft.com/office/drawing/2014/main" id="{3BDDC333-021F-44C2-A35D-B83104B214EC}"/>
              </a:ext>
            </a:extLst>
          </p:cNvPr>
          <p:cNvSpPr>
            <a:spLocks/>
          </p:cNvSpPr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/>
              </a:gs>
              <a:gs pos="67000">
                <a:srgbClr val="D53B91"/>
              </a:gs>
              <a:gs pos="33000">
                <a:srgbClr val="E1455B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/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B7A82148-C556-4FAF-9205-E94E3D2E63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CF1A10-77A0-4B7C-89D1-CE3520C7CEC9}" type="datetime4">
              <a:rPr lang="en-GB" smtClean="0"/>
              <a:t>29 September 2023</a:t>
            </a:fld>
            <a:endParaRPr lang="en-GB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868BF533-FD99-4EC9-9BF2-4E011FFC8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GB"/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732A7E28-E122-482F-B0FF-C4230F93CD33}"/>
              </a:ext>
            </a:extLst>
          </p:cNvPr>
          <p:cNvSpPr txBox="1"/>
          <p:nvPr userDrawn="1"/>
        </p:nvSpPr>
        <p:spPr>
          <a:xfrm>
            <a:off x="0" y="-286617"/>
            <a:ext cx="3009382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GB" sz="1050" cap="all" baseline="0">
                <a:solidFill>
                  <a:schemeClr val="accent2"/>
                </a:solidFill>
              </a:rPr>
              <a:t>PARTNER OVERVIEW - 9</a:t>
            </a:r>
          </a:p>
        </p:txBody>
      </p:sp>
      <p:sp>
        <p:nvSpPr>
          <p:cNvPr id="11" name="Tijdelijke aanduiding voor verticale tekst 2">
            <a:extLst>
              <a:ext uri="{FF2B5EF4-FFF2-40B4-BE49-F238E27FC236}">
                <a16:creationId xmlns:a16="http://schemas.microsoft.com/office/drawing/2014/main" id="{AC2515DD-01D6-44DD-81E7-911E1CAC597D}"/>
              </a:ext>
            </a:extLst>
          </p:cNvPr>
          <p:cNvSpPr>
            <a:spLocks noGrp="1"/>
          </p:cNvSpPr>
          <p:nvPr>
            <p:ph type="body" orient="vert" idx="12" hasCustomPrompt="1"/>
          </p:nvPr>
        </p:nvSpPr>
        <p:spPr>
          <a:xfrm>
            <a:off x="828205" y="539119"/>
            <a:ext cx="3890387" cy="169277"/>
          </a:xfrm>
        </p:spPr>
        <p:txBody>
          <a:bodyPr vert="horz" wrap="square">
            <a:spAutoFit/>
          </a:bodyPr>
          <a:lstStyle>
            <a:lvl1pPr marL="0" indent="0">
              <a:buClr>
                <a:schemeClr val="bg1"/>
              </a:buClr>
              <a:buNone/>
              <a:defRPr sz="1100" cap="all" baseline="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buClr>
                <a:schemeClr val="bg1"/>
              </a:buClr>
              <a:defRPr>
                <a:solidFill>
                  <a:schemeClr val="bg1"/>
                </a:solidFill>
              </a:defRPr>
            </a:lvl6pPr>
            <a:lvl7pPr>
              <a:buClr>
                <a:schemeClr val="bg1"/>
              </a:buCl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GB" noProof="0"/>
              <a:t>Chapter / subject</a:t>
            </a:r>
          </a:p>
        </p:txBody>
      </p:sp>
      <p:pic>
        <p:nvPicPr>
          <p:cNvPr id="79" name="Graphic 78">
            <a:extLst>
              <a:ext uri="{FF2B5EF4-FFF2-40B4-BE49-F238E27FC236}">
                <a16:creationId xmlns:a16="http://schemas.microsoft.com/office/drawing/2014/main" id="{90B3DA03-2E0E-44EF-948A-7EB9D0177D8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86171" y="6633685"/>
            <a:ext cx="731984" cy="117157"/>
          </a:xfrm>
          <a:prstGeom prst="rect">
            <a:avLst/>
          </a:prstGeom>
        </p:spPr>
      </p:pic>
      <p:sp>
        <p:nvSpPr>
          <p:cNvPr id="82" name="Titel 6">
            <a:extLst>
              <a:ext uri="{FF2B5EF4-FFF2-40B4-BE49-F238E27FC236}">
                <a16:creationId xmlns:a16="http://schemas.microsoft.com/office/drawing/2014/main" id="{9EB65297-B119-476F-9B30-27FB0A3651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8243" y="1003524"/>
            <a:ext cx="3882306" cy="92052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Add your </a:t>
            </a:r>
            <a:br>
              <a:rPr lang="en-GB" noProof="0"/>
            </a:br>
            <a:r>
              <a:rPr lang="en-GB" noProof="0"/>
              <a:t>title here</a:t>
            </a:r>
            <a:endParaRPr lang="en-GB"/>
          </a:p>
        </p:txBody>
      </p:sp>
      <p:sp>
        <p:nvSpPr>
          <p:cNvPr id="83" name="Tijdelijke aanduiding voor verticale tekst 2">
            <a:extLst>
              <a:ext uri="{FF2B5EF4-FFF2-40B4-BE49-F238E27FC236}">
                <a16:creationId xmlns:a16="http://schemas.microsoft.com/office/drawing/2014/main" id="{11C739E6-A175-4C77-A0D4-BB8A1223EFB9}"/>
              </a:ext>
            </a:extLst>
          </p:cNvPr>
          <p:cNvSpPr>
            <a:spLocks noGrp="1"/>
          </p:cNvSpPr>
          <p:nvPr>
            <p:ph type="body" orient="vert" idx="13" hasCustomPrompt="1"/>
          </p:nvPr>
        </p:nvSpPr>
        <p:spPr>
          <a:xfrm>
            <a:off x="828207" y="2377029"/>
            <a:ext cx="3890385" cy="3657600"/>
          </a:xfrm>
        </p:spPr>
        <p:txBody>
          <a:bodyPr vert="horz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buClr>
                <a:schemeClr val="bg1"/>
              </a:buClr>
              <a:defRPr>
                <a:solidFill>
                  <a:schemeClr val="bg1"/>
                </a:solidFill>
              </a:defRPr>
            </a:lvl6pPr>
            <a:lvl7pPr>
              <a:buClr>
                <a:schemeClr val="bg1"/>
              </a:buCl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GB" noProof="0" dirty="0"/>
              <a:t>Bullet</a:t>
            </a:r>
          </a:p>
          <a:p>
            <a:pPr lvl="1"/>
            <a:r>
              <a:rPr lang="en-GB" noProof="0" dirty="0"/>
              <a:t>Sub-bullet</a:t>
            </a:r>
          </a:p>
          <a:p>
            <a:pPr lvl="2"/>
            <a:r>
              <a:rPr lang="en-GB" noProof="0" dirty="0"/>
              <a:t>Sub-sub-bullet</a:t>
            </a:r>
          </a:p>
          <a:p>
            <a:pPr lvl="3"/>
            <a:r>
              <a:rPr lang="en-GB" noProof="0" dirty="0"/>
              <a:t>Sub-sub-sub-bullet</a:t>
            </a:r>
          </a:p>
          <a:p>
            <a:pPr lvl="4"/>
            <a:r>
              <a:rPr lang="en-GB" noProof="0" dirty="0"/>
              <a:t>Default text</a:t>
            </a:r>
          </a:p>
          <a:p>
            <a:pPr lvl="5"/>
            <a:r>
              <a:rPr lang="en-GB" noProof="0" dirty="0"/>
              <a:t>Subtitle #1</a:t>
            </a:r>
          </a:p>
          <a:p>
            <a:pPr lvl="6"/>
            <a:r>
              <a:rPr lang="en-GB" noProof="0" dirty="0"/>
              <a:t>Subtitle #2</a:t>
            </a:r>
          </a:p>
          <a:p>
            <a:pPr lvl="7"/>
            <a:r>
              <a:rPr lang="en-GB" noProof="0" dirty="0"/>
              <a:t>Quote  </a:t>
            </a:r>
          </a:p>
          <a:p>
            <a:pPr lvl="8"/>
            <a:r>
              <a:rPr lang="en-GB" noProof="0" dirty="0"/>
              <a:t>Source </a:t>
            </a:r>
          </a:p>
        </p:txBody>
      </p:sp>
      <p:sp>
        <p:nvSpPr>
          <p:cNvPr id="164" name="Vrije vorm: vorm 163">
            <a:extLst>
              <a:ext uri="{FF2B5EF4-FFF2-40B4-BE49-F238E27FC236}">
                <a16:creationId xmlns:a16="http://schemas.microsoft.com/office/drawing/2014/main" id="{87BB0D2C-6030-423B-99D3-906FBC295FAF}"/>
              </a:ext>
            </a:extLst>
          </p:cNvPr>
          <p:cNvSpPr>
            <a:spLocks/>
          </p:cNvSpPr>
          <p:nvPr userDrawn="1"/>
        </p:nvSpPr>
        <p:spPr>
          <a:xfrm>
            <a:off x="5261678" y="-1"/>
            <a:ext cx="6930322" cy="6522746"/>
          </a:xfrm>
          <a:custGeom>
            <a:avLst/>
            <a:gdLst>
              <a:gd name="connsiteX0" fmla="*/ 135822 w 6930322"/>
              <a:gd name="connsiteY0" fmla="*/ 0 h 6522746"/>
              <a:gd name="connsiteX1" fmla="*/ 6930322 w 6930322"/>
              <a:gd name="connsiteY1" fmla="*/ 0 h 6522746"/>
              <a:gd name="connsiteX2" fmla="*/ 6930322 w 6930322"/>
              <a:gd name="connsiteY2" fmla="*/ 6363088 h 6522746"/>
              <a:gd name="connsiteX3" fmla="*/ 6930322 w 6930322"/>
              <a:gd name="connsiteY3" fmla="*/ 6477000 h 6522746"/>
              <a:gd name="connsiteX4" fmla="*/ 6930322 w 6930322"/>
              <a:gd name="connsiteY4" fmla="*/ 6522746 h 6522746"/>
              <a:gd name="connsiteX5" fmla="*/ 847424 w 6930322"/>
              <a:gd name="connsiteY5" fmla="*/ 6522746 h 6522746"/>
              <a:gd name="connsiteX6" fmla="*/ 188115 w 6930322"/>
              <a:gd name="connsiteY6" fmla="*/ 6522746 h 6522746"/>
              <a:gd name="connsiteX7" fmla="*/ 0 w 6930322"/>
              <a:gd name="connsiteY7" fmla="*/ 6334255 h 6522746"/>
              <a:gd name="connsiteX8" fmla="*/ 0 w 6930322"/>
              <a:gd name="connsiteY8" fmla="*/ 409190 h 6522746"/>
              <a:gd name="connsiteX9" fmla="*/ 0 w 6930322"/>
              <a:gd name="connsiteY9" fmla="*/ 127558 h 6522746"/>
              <a:gd name="connsiteX10" fmla="*/ 0 w 6930322"/>
              <a:gd name="connsiteY10" fmla="*/ 1 h 6522746"/>
              <a:gd name="connsiteX11" fmla="*/ 135822 w 6930322"/>
              <a:gd name="connsiteY11" fmla="*/ 1 h 6522746"/>
              <a:gd name="connsiteX0" fmla="*/ 135822 w 6930322"/>
              <a:gd name="connsiteY0" fmla="*/ 1 h 6522746"/>
              <a:gd name="connsiteX1" fmla="*/ 6930322 w 6930322"/>
              <a:gd name="connsiteY1" fmla="*/ 0 h 6522746"/>
              <a:gd name="connsiteX2" fmla="*/ 6930322 w 6930322"/>
              <a:gd name="connsiteY2" fmla="*/ 6363088 h 6522746"/>
              <a:gd name="connsiteX3" fmla="*/ 6930322 w 6930322"/>
              <a:gd name="connsiteY3" fmla="*/ 6477000 h 6522746"/>
              <a:gd name="connsiteX4" fmla="*/ 6930322 w 6930322"/>
              <a:gd name="connsiteY4" fmla="*/ 6522746 h 6522746"/>
              <a:gd name="connsiteX5" fmla="*/ 847424 w 6930322"/>
              <a:gd name="connsiteY5" fmla="*/ 6522746 h 6522746"/>
              <a:gd name="connsiteX6" fmla="*/ 188115 w 6930322"/>
              <a:gd name="connsiteY6" fmla="*/ 6522746 h 6522746"/>
              <a:gd name="connsiteX7" fmla="*/ 0 w 6930322"/>
              <a:gd name="connsiteY7" fmla="*/ 6334255 h 6522746"/>
              <a:gd name="connsiteX8" fmla="*/ 0 w 6930322"/>
              <a:gd name="connsiteY8" fmla="*/ 409190 h 6522746"/>
              <a:gd name="connsiteX9" fmla="*/ 0 w 6930322"/>
              <a:gd name="connsiteY9" fmla="*/ 127558 h 6522746"/>
              <a:gd name="connsiteX10" fmla="*/ 0 w 6930322"/>
              <a:gd name="connsiteY10" fmla="*/ 1 h 6522746"/>
              <a:gd name="connsiteX11" fmla="*/ 135822 w 6930322"/>
              <a:gd name="connsiteY11" fmla="*/ 1 h 6522746"/>
              <a:gd name="connsiteX0" fmla="*/ 0 w 6930322"/>
              <a:gd name="connsiteY0" fmla="*/ 1 h 6522746"/>
              <a:gd name="connsiteX1" fmla="*/ 6930322 w 6930322"/>
              <a:gd name="connsiteY1" fmla="*/ 0 h 6522746"/>
              <a:gd name="connsiteX2" fmla="*/ 6930322 w 6930322"/>
              <a:gd name="connsiteY2" fmla="*/ 6363088 h 6522746"/>
              <a:gd name="connsiteX3" fmla="*/ 6930322 w 6930322"/>
              <a:gd name="connsiteY3" fmla="*/ 6477000 h 6522746"/>
              <a:gd name="connsiteX4" fmla="*/ 6930322 w 6930322"/>
              <a:gd name="connsiteY4" fmla="*/ 6522746 h 6522746"/>
              <a:gd name="connsiteX5" fmla="*/ 847424 w 6930322"/>
              <a:gd name="connsiteY5" fmla="*/ 6522746 h 6522746"/>
              <a:gd name="connsiteX6" fmla="*/ 188115 w 6930322"/>
              <a:gd name="connsiteY6" fmla="*/ 6522746 h 6522746"/>
              <a:gd name="connsiteX7" fmla="*/ 0 w 6930322"/>
              <a:gd name="connsiteY7" fmla="*/ 6334255 h 6522746"/>
              <a:gd name="connsiteX8" fmla="*/ 0 w 6930322"/>
              <a:gd name="connsiteY8" fmla="*/ 409190 h 6522746"/>
              <a:gd name="connsiteX9" fmla="*/ 0 w 6930322"/>
              <a:gd name="connsiteY9" fmla="*/ 127558 h 6522746"/>
              <a:gd name="connsiteX10" fmla="*/ 0 w 6930322"/>
              <a:gd name="connsiteY10" fmla="*/ 1 h 6522746"/>
              <a:gd name="connsiteX0" fmla="*/ 0 w 6930322"/>
              <a:gd name="connsiteY0" fmla="*/ 1 h 6522746"/>
              <a:gd name="connsiteX1" fmla="*/ 6930322 w 6930322"/>
              <a:gd name="connsiteY1" fmla="*/ 0 h 6522746"/>
              <a:gd name="connsiteX2" fmla="*/ 6930322 w 6930322"/>
              <a:gd name="connsiteY2" fmla="*/ 6477000 h 6522746"/>
              <a:gd name="connsiteX3" fmla="*/ 6930322 w 6930322"/>
              <a:gd name="connsiteY3" fmla="*/ 6522746 h 6522746"/>
              <a:gd name="connsiteX4" fmla="*/ 847424 w 6930322"/>
              <a:gd name="connsiteY4" fmla="*/ 6522746 h 6522746"/>
              <a:gd name="connsiteX5" fmla="*/ 188115 w 6930322"/>
              <a:gd name="connsiteY5" fmla="*/ 6522746 h 6522746"/>
              <a:gd name="connsiteX6" fmla="*/ 0 w 6930322"/>
              <a:gd name="connsiteY6" fmla="*/ 6334255 h 6522746"/>
              <a:gd name="connsiteX7" fmla="*/ 0 w 6930322"/>
              <a:gd name="connsiteY7" fmla="*/ 409190 h 6522746"/>
              <a:gd name="connsiteX8" fmla="*/ 0 w 6930322"/>
              <a:gd name="connsiteY8" fmla="*/ 127558 h 6522746"/>
              <a:gd name="connsiteX9" fmla="*/ 0 w 6930322"/>
              <a:gd name="connsiteY9" fmla="*/ 1 h 65227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930322" h="6522746">
                <a:moveTo>
                  <a:pt x="0" y="1"/>
                </a:moveTo>
                <a:lnTo>
                  <a:pt x="6930322" y="0"/>
                </a:lnTo>
                <a:lnTo>
                  <a:pt x="6930322" y="6477000"/>
                </a:lnTo>
                <a:lnTo>
                  <a:pt x="6930322" y="6522746"/>
                </a:lnTo>
                <a:lnTo>
                  <a:pt x="847424" y="6522746"/>
                </a:lnTo>
                <a:lnTo>
                  <a:pt x="188115" y="6522746"/>
                </a:lnTo>
                <a:cubicBezTo>
                  <a:pt x="84221" y="6522746"/>
                  <a:pt x="0" y="6438356"/>
                  <a:pt x="0" y="6334255"/>
                </a:cubicBezTo>
                <a:lnTo>
                  <a:pt x="0" y="409190"/>
                </a:lnTo>
                <a:lnTo>
                  <a:pt x="0" y="127558"/>
                </a:lnTo>
                <a:lnTo>
                  <a:pt x="0" y="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noProof="0"/>
          </a:p>
        </p:txBody>
      </p:sp>
      <p:sp>
        <p:nvSpPr>
          <p:cNvPr id="260" name="Tijdelijke aanduiding voor afbeelding 195">
            <a:extLst>
              <a:ext uri="{FF2B5EF4-FFF2-40B4-BE49-F238E27FC236}">
                <a16:creationId xmlns:a16="http://schemas.microsoft.com/office/drawing/2014/main" id="{A8A63536-667E-44B5-BEC4-2515CA69A119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815393" y="428887"/>
            <a:ext cx="1661639" cy="16547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tIns="108000" bIns="900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8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GB"/>
              <a:t>Click on the icon below</a:t>
            </a:r>
            <a:br>
              <a:rPr lang="en-GB"/>
            </a:br>
            <a:r>
              <a:rPr lang="en-GB"/>
              <a:t>to insert a logo</a:t>
            </a:r>
          </a:p>
        </p:txBody>
      </p:sp>
      <p:grpSp>
        <p:nvGrpSpPr>
          <p:cNvPr id="261" name="INSTRUCTION">
            <a:extLst>
              <a:ext uri="{FF2B5EF4-FFF2-40B4-BE49-F238E27FC236}">
                <a16:creationId xmlns:a16="http://schemas.microsoft.com/office/drawing/2014/main" id="{319F8C5C-B198-486E-9BBB-23E4CD58B990}"/>
              </a:ext>
            </a:extLst>
          </p:cNvPr>
          <p:cNvGrpSpPr/>
          <p:nvPr userDrawn="1"/>
        </p:nvGrpSpPr>
        <p:grpSpPr>
          <a:xfrm>
            <a:off x="12377595" y="1"/>
            <a:ext cx="3593637" cy="6582443"/>
            <a:chOff x="-3786437" y="1"/>
            <a:chExt cx="3593637" cy="6582443"/>
          </a:xfrm>
        </p:grpSpPr>
        <p:sp>
          <p:nvSpPr>
            <p:cNvPr id="262" name="Rechthoek 261">
              <a:extLst>
                <a:ext uri="{FF2B5EF4-FFF2-40B4-BE49-F238E27FC236}">
                  <a16:creationId xmlns:a16="http://schemas.microsoft.com/office/drawing/2014/main" id="{60A972D9-C8F5-4B41-843A-6257C3D396CF}"/>
                </a:ext>
              </a:extLst>
            </p:cNvPr>
            <p:cNvSpPr/>
            <p:nvPr userDrawn="1"/>
          </p:nvSpPr>
          <p:spPr>
            <a:xfrm>
              <a:off x="-3786165" y="1"/>
              <a:ext cx="3593091" cy="5854890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 logo</a:t>
              </a:r>
            </a:p>
          </p:txBody>
        </p:sp>
        <p:sp>
          <p:nvSpPr>
            <p:cNvPr id="263" name="Rechthoek 262">
              <a:extLst>
                <a:ext uri="{FF2B5EF4-FFF2-40B4-BE49-F238E27FC236}">
                  <a16:creationId xmlns:a16="http://schemas.microsoft.com/office/drawing/2014/main" id="{ADCD46BA-31C7-4058-9CB4-96EE4B8748F2}"/>
                </a:ext>
              </a:extLst>
            </p:cNvPr>
            <p:cNvSpPr/>
            <p:nvPr userDrawn="1"/>
          </p:nvSpPr>
          <p:spPr>
            <a:xfrm>
              <a:off x="-3786437" y="5754444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en-GB" sz="1200" b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sp>
          <p:nvSpPr>
            <p:cNvPr id="264" name="Ovaal 263">
              <a:extLst>
                <a:ext uri="{FF2B5EF4-FFF2-40B4-BE49-F238E27FC236}">
                  <a16:creationId xmlns:a16="http://schemas.microsoft.com/office/drawing/2014/main" id="{9F53BF8B-02CA-4E1D-B26A-FBD68ACABB0E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65" name="Rechthoek 264">
              <a:extLst>
                <a:ext uri="{FF2B5EF4-FFF2-40B4-BE49-F238E27FC236}">
                  <a16:creationId xmlns:a16="http://schemas.microsoft.com/office/drawing/2014/main" id="{819D2613-B920-4F64-8825-5D91A39666DA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logo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logo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266" name="Groep 265">
              <a:extLst>
                <a:ext uri="{FF2B5EF4-FFF2-40B4-BE49-F238E27FC236}">
                  <a16:creationId xmlns:a16="http://schemas.microsoft.com/office/drawing/2014/main" id="{0FE07C13-CADE-493F-B3A2-3EB4BB34BA6A}"/>
                </a:ext>
              </a:extLst>
            </p:cNvPr>
            <p:cNvGrpSpPr/>
            <p:nvPr userDrawn="1"/>
          </p:nvGrpSpPr>
          <p:grpSpPr>
            <a:xfrm>
              <a:off x="-3316179" y="1231351"/>
              <a:ext cx="294789" cy="318834"/>
              <a:chOff x="14466489" y="1001522"/>
              <a:chExt cx="290627" cy="314333"/>
            </a:xfrm>
          </p:grpSpPr>
          <p:sp>
            <p:nvSpPr>
              <p:cNvPr id="313" name="Rechthoek 312">
                <a:extLst>
                  <a:ext uri="{FF2B5EF4-FFF2-40B4-BE49-F238E27FC236}">
                    <a16:creationId xmlns:a16="http://schemas.microsoft.com/office/drawing/2014/main" id="{C8CB1F60-2CB0-472B-965C-9D49890687F3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14" name="Ovaal 313">
                <a:extLst>
                  <a:ext uri="{FF2B5EF4-FFF2-40B4-BE49-F238E27FC236}">
                    <a16:creationId xmlns:a16="http://schemas.microsoft.com/office/drawing/2014/main" id="{1B2762E1-8D61-4928-AA7F-9886CB8909D6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15" name="Vrije vorm: vorm 314">
                <a:extLst>
                  <a:ext uri="{FF2B5EF4-FFF2-40B4-BE49-F238E27FC236}">
                    <a16:creationId xmlns:a16="http://schemas.microsoft.com/office/drawing/2014/main" id="{63AE8883-93D9-4336-8BB2-C6E048FFAB16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16" name="Rechthoek: afgeronde hoeken 315">
                <a:extLst>
                  <a:ext uri="{FF2B5EF4-FFF2-40B4-BE49-F238E27FC236}">
                    <a16:creationId xmlns:a16="http://schemas.microsoft.com/office/drawing/2014/main" id="{552863C5-E20F-4CB4-8857-45D6B3EA94A7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317" name="Rechte verbindingslijn 316">
                <a:extLst>
                  <a:ext uri="{FF2B5EF4-FFF2-40B4-BE49-F238E27FC236}">
                    <a16:creationId xmlns:a16="http://schemas.microsoft.com/office/drawing/2014/main" id="{2C605D43-02EA-47DD-8653-BAB6F7BD04E7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18" name="Rechte verbindingslijn 317">
                <a:extLst>
                  <a:ext uri="{FF2B5EF4-FFF2-40B4-BE49-F238E27FC236}">
                    <a16:creationId xmlns:a16="http://schemas.microsoft.com/office/drawing/2014/main" id="{D0A139CF-12C9-4D50-A4DA-5BCD0F5D15CF}"/>
                  </a:ext>
                </a:extLst>
              </p:cNvPr>
              <p:cNvCxnSpPr>
                <a:cxnSpLocks/>
                <a:stCxn id="316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267" name="Ovaal 266">
              <a:extLst>
                <a:ext uri="{FF2B5EF4-FFF2-40B4-BE49-F238E27FC236}">
                  <a16:creationId xmlns:a16="http://schemas.microsoft.com/office/drawing/2014/main" id="{571DDB00-B3B6-4CB8-9517-CEC337725E97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68" name="Rechthoek 267">
              <a:extLst>
                <a:ext uri="{FF2B5EF4-FFF2-40B4-BE49-F238E27FC236}">
                  <a16:creationId xmlns:a16="http://schemas.microsoft.com/office/drawing/2014/main" id="{0A448D5E-BEF4-4081-BC6E-B5B981DC3569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logo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269" name="Groep 268">
              <a:extLst>
                <a:ext uri="{FF2B5EF4-FFF2-40B4-BE49-F238E27FC236}">
                  <a16:creationId xmlns:a16="http://schemas.microsoft.com/office/drawing/2014/main" id="{44AFFAB7-259C-4326-95EA-6E35A0AEA68B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310" name="Rechthoek 309">
                <a:extLst>
                  <a:ext uri="{FF2B5EF4-FFF2-40B4-BE49-F238E27FC236}">
                    <a16:creationId xmlns:a16="http://schemas.microsoft.com/office/drawing/2014/main" id="{AA60C718-1686-459B-B2ED-6E9769B5873B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311" name="Rechte verbindingslijn 310">
                <a:extLst>
                  <a:ext uri="{FF2B5EF4-FFF2-40B4-BE49-F238E27FC236}">
                    <a16:creationId xmlns:a16="http://schemas.microsoft.com/office/drawing/2014/main" id="{C3D472D8-90F7-4282-9947-D89FEF9D0525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12" name="Gelijkbenige driehoek 311">
                <a:extLst>
                  <a:ext uri="{FF2B5EF4-FFF2-40B4-BE49-F238E27FC236}">
                    <a16:creationId xmlns:a16="http://schemas.microsoft.com/office/drawing/2014/main" id="{203EE2FA-9489-4936-AB3A-D72A75DFB40D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9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70" name="Ovaal 269">
              <a:extLst>
                <a:ext uri="{FF2B5EF4-FFF2-40B4-BE49-F238E27FC236}">
                  <a16:creationId xmlns:a16="http://schemas.microsoft.com/office/drawing/2014/main" id="{39649B11-C44F-4277-A613-60D0E191548C}"/>
                </a:ext>
              </a:extLst>
            </p:cNvPr>
            <p:cNvSpPr/>
            <p:nvPr userDrawn="1"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71" name="Rechthoek 270">
              <a:extLst>
                <a:ext uri="{FF2B5EF4-FFF2-40B4-BE49-F238E27FC236}">
                  <a16:creationId xmlns:a16="http://schemas.microsoft.com/office/drawing/2014/main" id="{DB2A9A4F-044E-4B91-BBF6-08A7689D7B6C}"/>
                </a:ext>
              </a:extLst>
            </p:cNvPr>
            <p:cNvSpPr/>
            <p:nvPr userDrawn="1"/>
          </p:nvSpPr>
          <p:spPr>
            <a:xfrm>
              <a:off x="-3319415" y="2553360"/>
              <a:ext cx="2944682" cy="79034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logo, go to the tab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logo itself with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logo frame with the brackets.</a:t>
              </a:r>
            </a:p>
          </p:txBody>
        </p:sp>
        <p:grpSp>
          <p:nvGrpSpPr>
            <p:cNvPr id="272" name="Groep 271">
              <a:extLst>
                <a:ext uri="{FF2B5EF4-FFF2-40B4-BE49-F238E27FC236}">
                  <a16:creationId xmlns:a16="http://schemas.microsoft.com/office/drawing/2014/main" id="{F4778CBB-1B5F-436C-8639-1EBD3FD1450E}"/>
                </a:ext>
              </a:extLst>
            </p:cNvPr>
            <p:cNvGrpSpPr/>
            <p:nvPr userDrawn="1"/>
          </p:nvGrpSpPr>
          <p:grpSpPr>
            <a:xfrm>
              <a:off x="-3441613" y="3457758"/>
              <a:ext cx="622283" cy="612920"/>
              <a:chOff x="12617641" y="3403239"/>
              <a:chExt cx="752963" cy="741634"/>
            </a:xfrm>
          </p:grpSpPr>
          <p:grpSp>
            <p:nvGrpSpPr>
              <p:cNvPr id="294" name="Groep 293">
                <a:extLst>
                  <a:ext uri="{FF2B5EF4-FFF2-40B4-BE49-F238E27FC236}">
                    <a16:creationId xmlns:a16="http://schemas.microsoft.com/office/drawing/2014/main" id="{7E3C844D-3905-4458-A7F6-D1FF17055354}"/>
                  </a:ext>
                </a:extLst>
              </p:cNvPr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297" name="Groep 296">
                  <a:extLst>
                    <a:ext uri="{FF2B5EF4-FFF2-40B4-BE49-F238E27FC236}">
                      <a16:creationId xmlns:a16="http://schemas.microsoft.com/office/drawing/2014/main" id="{F98ACB6B-16C3-45D0-A706-795B0B2440D8}"/>
                    </a:ext>
                  </a:extLst>
                </p:cNvPr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304" name="Groep 303">
                    <a:extLst>
                      <a:ext uri="{FF2B5EF4-FFF2-40B4-BE49-F238E27FC236}">
                        <a16:creationId xmlns:a16="http://schemas.microsoft.com/office/drawing/2014/main" id="{B5EA3100-1BCC-4E34-9A3B-03AA4F52E447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307" name="Rechthoek 306">
                      <a:extLst>
                        <a:ext uri="{FF2B5EF4-FFF2-40B4-BE49-F238E27FC236}">
                          <a16:creationId xmlns:a16="http://schemas.microsoft.com/office/drawing/2014/main" id="{625A7686-BFD7-4CB5-B11F-278EB0705DB7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308" name="Rechthoek 307">
                      <a:extLst>
                        <a:ext uri="{FF2B5EF4-FFF2-40B4-BE49-F238E27FC236}">
                          <a16:creationId xmlns:a16="http://schemas.microsoft.com/office/drawing/2014/main" id="{A8F7A4C2-E452-4D2A-8403-7D064334887B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309" name="Ovaal 308">
                      <a:extLst>
                        <a:ext uri="{FF2B5EF4-FFF2-40B4-BE49-F238E27FC236}">
                          <a16:creationId xmlns:a16="http://schemas.microsoft.com/office/drawing/2014/main" id="{20D6D81A-78C3-4763-81A6-7184892BE47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305" name="Afbeelding 304">
                    <a:extLst>
                      <a:ext uri="{FF2B5EF4-FFF2-40B4-BE49-F238E27FC236}">
                        <a16:creationId xmlns:a16="http://schemas.microsoft.com/office/drawing/2014/main" id="{C91115AB-C9E5-4B2F-8FFA-9D89E993D3BF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306" name="Afbeelding 305">
                    <a:extLst>
                      <a:ext uri="{FF2B5EF4-FFF2-40B4-BE49-F238E27FC236}">
                        <a16:creationId xmlns:a16="http://schemas.microsoft.com/office/drawing/2014/main" id="{5066ACA2-B761-4DBB-80F1-5A13B71A841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98" name="Groep 297">
                  <a:extLst>
                    <a:ext uri="{FF2B5EF4-FFF2-40B4-BE49-F238E27FC236}">
                      <a16:creationId xmlns:a16="http://schemas.microsoft.com/office/drawing/2014/main" id="{7614E42C-7678-43B8-9D4B-A4FDC436C4EA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302" name="Rechthoek 301">
                    <a:extLst>
                      <a:ext uri="{FF2B5EF4-FFF2-40B4-BE49-F238E27FC236}">
                        <a16:creationId xmlns:a16="http://schemas.microsoft.com/office/drawing/2014/main" id="{378AD50C-1357-41BE-8B12-474E7FD5B16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03" name="Rechthoek 302">
                    <a:extLst>
                      <a:ext uri="{FF2B5EF4-FFF2-40B4-BE49-F238E27FC236}">
                        <a16:creationId xmlns:a16="http://schemas.microsoft.com/office/drawing/2014/main" id="{F17E6380-4A13-4F47-A160-7818C8A9FE8C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299" name="Groep 298">
                  <a:extLst>
                    <a:ext uri="{FF2B5EF4-FFF2-40B4-BE49-F238E27FC236}">
                      <a16:creationId xmlns:a16="http://schemas.microsoft.com/office/drawing/2014/main" id="{66F8B00D-416E-4DB7-ADC6-3CC7F251110C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300" name="Rechthoek 299">
                    <a:extLst>
                      <a:ext uri="{FF2B5EF4-FFF2-40B4-BE49-F238E27FC236}">
                        <a16:creationId xmlns:a16="http://schemas.microsoft.com/office/drawing/2014/main" id="{A45D995D-12DB-4DCE-BFBA-330CD53963B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01" name="Rechthoek 300">
                    <a:extLst>
                      <a:ext uri="{FF2B5EF4-FFF2-40B4-BE49-F238E27FC236}">
                        <a16:creationId xmlns:a16="http://schemas.microsoft.com/office/drawing/2014/main" id="{D62605BD-C5C9-43CE-B12F-F208975BAAC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295" name="Rechthoek 294">
                <a:extLst>
                  <a:ext uri="{FF2B5EF4-FFF2-40B4-BE49-F238E27FC236}">
                    <a16:creationId xmlns:a16="http://schemas.microsoft.com/office/drawing/2014/main" id="{5EE7C9D3-1BF5-4D6F-B5AD-93668353CEDC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296" name="Gelijkbenige driehoek 295">
                <a:extLst>
                  <a:ext uri="{FF2B5EF4-FFF2-40B4-BE49-F238E27FC236}">
                    <a16:creationId xmlns:a16="http://schemas.microsoft.com/office/drawing/2014/main" id="{511CC1BE-0D10-4A88-BFF9-D547E16DC5E5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74" name="Ovaal 273">
              <a:extLst>
                <a:ext uri="{FF2B5EF4-FFF2-40B4-BE49-F238E27FC236}">
                  <a16:creationId xmlns:a16="http://schemas.microsoft.com/office/drawing/2014/main" id="{FED09B30-76C7-4030-BE40-8BFA56607067}"/>
                </a:ext>
              </a:extLst>
            </p:cNvPr>
            <p:cNvSpPr/>
            <p:nvPr userDrawn="1"/>
          </p:nvSpPr>
          <p:spPr>
            <a:xfrm>
              <a:off x="-3603587" y="4275081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75" name="Rechthoek 274">
              <a:extLst>
                <a:ext uri="{FF2B5EF4-FFF2-40B4-BE49-F238E27FC236}">
                  <a16:creationId xmlns:a16="http://schemas.microsoft.com/office/drawing/2014/main" id="{45121E54-CD19-431B-95AC-FBB90E6CCC30}"/>
                </a:ext>
              </a:extLst>
            </p:cNvPr>
            <p:cNvSpPr/>
            <p:nvPr userDrawn="1"/>
          </p:nvSpPr>
          <p:spPr>
            <a:xfrm>
              <a:off x="-3319415" y="4275082"/>
              <a:ext cx="2944682" cy="63602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make sure the logo is kept in it’s original ratio, go to the tab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Tools’ - ‘Format’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 the arrow below the button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Now choose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‘Fit’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276" name="Groep 275">
              <a:extLst>
                <a:ext uri="{FF2B5EF4-FFF2-40B4-BE49-F238E27FC236}">
                  <a16:creationId xmlns:a16="http://schemas.microsoft.com/office/drawing/2014/main" id="{1347AFC4-713F-4678-A461-DD770E960A6D}"/>
                </a:ext>
              </a:extLst>
            </p:cNvPr>
            <p:cNvGrpSpPr/>
            <p:nvPr userDrawn="1"/>
          </p:nvGrpSpPr>
          <p:grpSpPr>
            <a:xfrm>
              <a:off x="-3314821" y="5023930"/>
              <a:ext cx="1108877" cy="563933"/>
              <a:chOff x="-3314821" y="3885197"/>
              <a:chExt cx="1108877" cy="563933"/>
            </a:xfrm>
          </p:grpSpPr>
          <p:sp>
            <p:nvSpPr>
              <p:cNvPr id="277" name="Rechthoek 276">
                <a:extLst>
                  <a:ext uri="{FF2B5EF4-FFF2-40B4-BE49-F238E27FC236}">
                    <a16:creationId xmlns:a16="http://schemas.microsoft.com/office/drawing/2014/main" id="{0B7F2842-D834-4799-920E-5B95BFAC5907}"/>
                  </a:ext>
                </a:extLst>
              </p:cNvPr>
              <p:cNvSpPr/>
              <p:nvPr userDrawn="1"/>
            </p:nvSpPr>
            <p:spPr>
              <a:xfrm>
                <a:off x="-3314821" y="3885197"/>
                <a:ext cx="105560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78" name="Rechthoek 277">
                <a:extLst>
                  <a:ext uri="{FF2B5EF4-FFF2-40B4-BE49-F238E27FC236}">
                    <a16:creationId xmlns:a16="http://schemas.microsoft.com/office/drawing/2014/main" id="{A455BEDB-DBAC-44D2-82DF-3712AB957C3B}"/>
                  </a:ext>
                </a:extLst>
              </p:cNvPr>
              <p:cNvSpPr/>
              <p:nvPr userDrawn="1"/>
            </p:nvSpPr>
            <p:spPr>
              <a:xfrm>
                <a:off x="-3304718" y="4138922"/>
                <a:ext cx="1043588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79" name="Tekstvak 278">
                <a:extLst>
                  <a:ext uri="{FF2B5EF4-FFF2-40B4-BE49-F238E27FC236}">
                    <a16:creationId xmlns:a16="http://schemas.microsoft.com/office/drawing/2014/main" id="{8CA5D47F-28F5-40B6-813B-5D8DAE62EF59}"/>
                  </a:ext>
                </a:extLst>
              </p:cNvPr>
              <p:cNvSpPr txBox="1"/>
              <p:nvPr userDrawn="1"/>
            </p:nvSpPr>
            <p:spPr>
              <a:xfrm>
                <a:off x="-3069820" y="3949098"/>
                <a:ext cx="794156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Fill</a:t>
                </a:r>
              </a:p>
            </p:txBody>
          </p:sp>
          <p:sp>
            <p:nvSpPr>
              <p:cNvPr id="280" name="Tekstvak 279">
                <a:extLst>
                  <a:ext uri="{FF2B5EF4-FFF2-40B4-BE49-F238E27FC236}">
                    <a16:creationId xmlns:a16="http://schemas.microsoft.com/office/drawing/2014/main" id="{8F1C4BC5-0D94-49DC-9C15-9BE39F1A2C3C}"/>
                  </a:ext>
                </a:extLst>
              </p:cNvPr>
              <p:cNvSpPr txBox="1"/>
              <p:nvPr userDrawn="1"/>
            </p:nvSpPr>
            <p:spPr>
              <a:xfrm>
                <a:off x="-3069819" y="4199018"/>
                <a:ext cx="800912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Fit</a:t>
                </a:r>
              </a:p>
            </p:txBody>
          </p:sp>
          <p:sp>
            <p:nvSpPr>
              <p:cNvPr id="281" name="Vrije vorm: vorm 280">
                <a:extLst>
                  <a:ext uri="{FF2B5EF4-FFF2-40B4-BE49-F238E27FC236}">
                    <a16:creationId xmlns:a16="http://schemas.microsoft.com/office/drawing/2014/main" id="{714143D0-CF45-4F81-BBFA-500014B6A462}"/>
                  </a:ext>
                </a:extLst>
              </p:cNvPr>
              <p:cNvSpPr/>
              <p:nvPr userDrawn="1"/>
            </p:nvSpPr>
            <p:spPr>
              <a:xfrm>
                <a:off x="-2303506" y="426913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282" name="Groep 281">
                <a:extLst>
                  <a:ext uri="{FF2B5EF4-FFF2-40B4-BE49-F238E27FC236}">
                    <a16:creationId xmlns:a16="http://schemas.microsoft.com/office/drawing/2014/main" id="{B68A9906-C8BD-4DF6-BB68-4DDE9241FDAF}"/>
                  </a:ext>
                </a:extLst>
              </p:cNvPr>
              <p:cNvGrpSpPr/>
              <p:nvPr userDrawn="1"/>
            </p:nvGrpSpPr>
            <p:grpSpPr>
              <a:xfrm>
                <a:off x="-3254609" y="3946178"/>
                <a:ext cx="184194" cy="143334"/>
                <a:chOff x="6218544" y="2402421"/>
                <a:chExt cx="144156" cy="112178"/>
              </a:xfrm>
            </p:grpSpPr>
            <p:sp>
              <p:nvSpPr>
                <p:cNvPr id="288" name="Rechthoek 287">
                  <a:extLst>
                    <a:ext uri="{FF2B5EF4-FFF2-40B4-BE49-F238E27FC236}">
                      <a16:creationId xmlns:a16="http://schemas.microsoft.com/office/drawing/2014/main" id="{5126B415-4224-4331-A8A2-72E9B1604612}"/>
                    </a:ext>
                  </a:extLst>
                </p:cNvPr>
                <p:cNvSpPr/>
                <p:nvPr userDrawn="1"/>
              </p:nvSpPr>
              <p:spPr>
                <a:xfrm>
                  <a:off x="6218544" y="2414588"/>
                  <a:ext cx="144156" cy="100011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89" name="Rechthoek 47">
                  <a:extLst>
                    <a:ext uri="{FF2B5EF4-FFF2-40B4-BE49-F238E27FC236}">
                      <a16:creationId xmlns:a16="http://schemas.microsoft.com/office/drawing/2014/main" id="{03C64961-A72D-4BB4-8A65-4AA799291062}"/>
                    </a:ext>
                  </a:extLst>
                </p:cNvPr>
                <p:cNvSpPr/>
                <p:nvPr userDrawn="1"/>
              </p:nvSpPr>
              <p:spPr>
                <a:xfrm>
                  <a:off x="6224587" y="2445544"/>
                  <a:ext cx="95251" cy="6480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90" name="Rechthoek 47">
                  <a:extLst>
                    <a:ext uri="{FF2B5EF4-FFF2-40B4-BE49-F238E27FC236}">
                      <a16:creationId xmlns:a16="http://schemas.microsoft.com/office/drawing/2014/main" id="{0AC6D191-FCA3-4288-B0FA-5BFF9DD3CC72}"/>
                    </a:ext>
                  </a:extLst>
                </p:cNvPr>
                <p:cNvSpPr/>
                <p:nvPr userDrawn="1"/>
              </p:nvSpPr>
              <p:spPr>
                <a:xfrm>
                  <a:off x="6296025" y="2457450"/>
                  <a:ext cx="64294" cy="52388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91" name="Koorde 290">
                  <a:extLst>
                    <a:ext uri="{FF2B5EF4-FFF2-40B4-BE49-F238E27FC236}">
                      <a16:creationId xmlns:a16="http://schemas.microsoft.com/office/drawing/2014/main" id="{05853E28-BC83-4B77-BEBB-A368CD936932}"/>
                    </a:ext>
                  </a:extLst>
                </p:cNvPr>
                <p:cNvSpPr/>
                <p:nvPr userDrawn="1"/>
              </p:nvSpPr>
              <p:spPr>
                <a:xfrm>
                  <a:off x="6290536" y="2402421"/>
                  <a:ext cx="37785" cy="37785"/>
                </a:xfrm>
                <a:prstGeom prst="chord">
                  <a:avLst>
                    <a:gd name="adj1" fmla="val 21457318"/>
                    <a:gd name="adj2" fmla="val 11002272"/>
                  </a:avLst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283" name="Groep 282">
                <a:extLst>
                  <a:ext uri="{FF2B5EF4-FFF2-40B4-BE49-F238E27FC236}">
                    <a16:creationId xmlns:a16="http://schemas.microsoft.com/office/drawing/2014/main" id="{3E593655-9458-4D7A-838C-802B65D4F08D}"/>
                  </a:ext>
                </a:extLst>
              </p:cNvPr>
              <p:cNvGrpSpPr/>
              <p:nvPr userDrawn="1"/>
            </p:nvGrpSpPr>
            <p:grpSpPr>
              <a:xfrm>
                <a:off x="-3254609" y="4199853"/>
                <a:ext cx="184194" cy="124747"/>
                <a:chOff x="6218544" y="2636044"/>
                <a:chExt cx="144156" cy="97631"/>
              </a:xfrm>
            </p:grpSpPr>
            <p:sp>
              <p:nvSpPr>
                <p:cNvPr id="284" name="Rechthoek 283">
                  <a:extLst>
                    <a:ext uri="{FF2B5EF4-FFF2-40B4-BE49-F238E27FC236}">
                      <a16:creationId xmlns:a16="http://schemas.microsoft.com/office/drawing/2014/main" id="{FD5BB1E4-02C5-459F-8F98-CEC0882F4D87}"/>
                    </a:ext>
                  </a:extLst>
                </p:cNvPr>
                <p:cNvSpPr/>
                <p:nvPr userDrawn="1"/>
              </p:nvSpPr>
              <p:spPr>
                <a:xfrm>
                  <a:off x="6218544" y="2636044"/>
                  <a:ext cx="144156" cy="92869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85" name="Rechthoek 284">
                  <a:extLst>
                    <a:ext uri="{FF2B5EF4-FFF2-40B4-BE49-F238E27FC236}">
                      <a16:creationId xmlns:a16="http://schemas.microsoft.com/office/drawing/2014/main" id="{7B14975C-309F-49BD-8058-C33580B27639}"/>
                    </a:ext>
                  </a:extLst>
                </p:cNvPr>
                <p:cNvSpPr/>
                <p:nvPr userDrawn="1"/>
              </p:nvSpPr>
              <p:spPr>
                <a:xfrm>
                  <a:off x="6249409" y="2636045"/>
                  <a:ext cx="85725" cy="97630"/>
                </a:xfrm>
                <a:prstGeom prst="rect">
                  <a:avLst/>
                </a:prstGeom>
                <a:solidFill>
                  <a:srgbClr val="F0F0F0"/>
                </a:solidFill>
                <a:ln w="9525">
                  <a:solidFill>
                    <a:srgbClr val="B7B4B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86" name="Ovaal 285">
                  <a:extLst>
                    <a:ext uri="{FF2B5EF4-FFF2-40B4-BE49-F238E27FC236}">
                      <a16:creationId xmlns:a16="http://schemas.microsoft.com/office/drawing/2014/main" id="{9343BCA9-47CC-469D-A95E-393C410B179C}"/>
                    </a:ext>
                  </a:extLst>
                </p:cNvPr>
                <p:cNvSpPr/>
                <p:nvPr userDrawn="1"/>
              </p:nvSpPr>
              <p:spPr>
                <a:xfrm>
                  <a:off x="6297938" y="2655636"/>
                  <a:ext cx="21328" cy="21328"/>
                </a:xfrm>
                <a:prstGeom prst="ellipse">
                  <a:avLst/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87" name="Rechthoek 47">
                  <a:extLst>
                    <a:ext uri="{FF2B5EF4-FFF2-40B4-BE49-F238E27FC236}">
                      <a16:creationId xmlns:a16="http://schemas.microsoft.com/office/drawing/2014/main" id="{BC039FF4-251F-40D9-9768-29CB0FB41D53}"/>
                    </a:ext>
                  </a:extLst>
                </p:cNvPr>
                <p:cNvSpPr/>
                <p:nvPr userDrawn="1"/>
              </p:nvSpPr>
              <p:spPr>
                <a:xfrm>
                  <a:off x="6261434" y="2675670"/>
                  <a:ext cx="45896" cy="3778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  <p:sp>
        <p:nvSpPr>
          <p:cNvPr id="319" name="Tijdelijke aanduiding voor afbeelding 195">
            <a:extLst>
              <a:ext uri="{FF2B5EF4-FFF2-40B4-BE49-F238E27FC236}">
                <a16:creationId xmlns:a16="http://schemas.microsoft.com/office/drawing/2014/main" id="{91D35109-8934-49C6-A42F-4D3035809003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893851" y="428887"/>
            <a:ext cx="1661639" cy="16547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tIns="108000" bIns="900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8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GB"/>
              <a:t>Click on the icon below</a:t>
            </a:r>
            <a:br>
              <a:rPr lang="en-GB"/>
            </a:br>
            <a:r>
              <a:rPr lang="en-GB"/>
              <a:t>to insert a logo</a:t>
            </a:r>
          </a:p>
        </p:txBody>
      </p:sp>
      <p:sp>
        <p:nvSpPr>
          <p:cNvPr id="320" name="Tijdelijke aanduiding voor afbeelding 195">
            <a:extLst>
              <a:ext uri="{FF2B5EF4-FFF2-40B4-BE49-F238E27FC236}">
                <a16:creationId xmlns:a16="http://schemas.microsoft.com/office/drawing/2014/main" id="{2FBC468A-D7B7-4883-8322-B797821925C5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9972037" y="428887"/>
            <a:ext cx="1661639" cy="16547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tIns="108000" bIns="900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8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GB"/>
              <a:t>Click on the icon below</a:t>
            </a:r>
            <a:br>
              <a:rPr lang="en-GB"/>
            </a:br>
            <a:r>
              <a:rPr lang="en-GB"/>
              <a:t>to insert a logo</a:t>
            </a:r>
          </a:p>
        </p:txBody>
      </p:sp>
      <p:sp>
        <p:nvSpPr>
          <p:cNvPr id="321" name="Tijdelijke aanduiding voor afbeelding 195">
            <a:extLst>
              <a:ext uri="{FF2B5EF4-FFF2-40B4-BE49-F238E27FC236}">
                <a16:creationId xmlns:a16="http://schemas.microsoft.com/office/drawing/2014/main" id="{E4E30755-3B3F-4309-B958-264198884EEA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5815393" y="2416622"/>
            <a:ext cx="1661639" cy="16547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tIns="108000" bIns="900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8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GB"/>
              <a:t>Click on the icon below</a:t>
            </a:r>
            <a:br>
              <a:rPr lang="en-GB"/>
            </a:br>
            <a:r>
              <a:rPr lang="en-GB"/>
              <a:t>to insert a logo</a:t>
            </a:r>
          </a:p>
        </p:txBody>
      </p:sp>
      <p:sp>
        <p:nvSpPr>
          <p:cNvPr id="322" name="Tijdelijke aanduiding voor afbeelding 195">
            <a:extLst>
              <a:ext uri="{FF2B5EF4-FFF2-40B4-BE49-F238E27FC236}">
                <a16:creationId xmlns:a16="http://schemas.microsoft.com/office/drawing/2014/main" id="{ED4D08BC-8D1F-48B1-B0D9-A05B7CFCE4D5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7893852" y="2416622"/>
            <a:ext cx="1661639" cy="16547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tIns="108000" bIns="900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8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GB"/>
              <a:t>Click on the icon below</a:t>
            </a:r>
            <a:br>
              <a:rPr lang="en-GB"/>
            </a:br>
            <a:r>
              <a:rPr lang="en-GB"/>
              <a:t>to insert a logo</a:t>
            </a:r>
          </a:p>
        </p:txBody>
      </p:sp>
      <p:sp>
        <p:nvSpPr>
          <p:cNvPr id="323" name="Tijdelijke aanduiding voor afbeelding 195">
            <a:extLst>
              <a:ext uri="{FF2B5EF4-FFF2-40B4-BE49-F238E27FC236}">
                <a16:creationId xmlns:a16="http://schemas.microsoft.com/office/drawing/2014/main" id="{9B490B45-4C00-4D4D-A319-9E66BF9EBCCC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9972038" y="2416622"/>
            <a:ext cx="1661639" cy="16547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tIns="108000" bIns="900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8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GB"/>
              <a:t>Click on the icon below</a:t>
            </a:r>
            <a:br>
              <a:rPr lang="en-GB"/>
            </a:br>
            <a:r>
              <a:rPr lang="en-GB"/>
              <a:t>to insert a logo</a:t>
            </a:r>
          </a:p>
        </p:txBody>
      </p:sp>
      <p:sp>
        <p:nvSpPr>
          <p:cNvPr id="324" name="Tijdelijke aanduiding voor afbeelding 195">
            <a:extLst>
              <a:ext uri="{FF2B5EF4-FFF2-40B4-BE49-F238E27FC236}">
                <a16:creationId xmlns:a16="http://schemas.microsoft.com/office/drawing/2014/main" id="{8091E030-0E8C-4F6D-997A-C9A91C2E3F39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5815666" y="4404358"/>
            <a:ext cx="1661639" cy="16547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tIns="108000" bIns="900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8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GB"/>
              <a:t>Click on the icon below</a:t>
            </a:r>
            <a:br>
              <a:rPr lang="en-GB"/>
            </a:br>
            <a:r>
              <a:rPr lang="en-GB"/>
              <a:t>to insert a logo</a:t>
            </a:r>
          </a:p>
        </p:txBody>
      </p:sp>
      <p:sp>
        <p:nvSpPr>
          <p:cNvPr id="325" name="Tijdelijke aanduiding voor afbeelding 195">
            <a:extLst>
              <a:ext uri="{FF2B5EF4-FFF2-40B4-BE49-F238E27FC236}">
                <a16:creationId xmlns:a16="http://schemas.microsoft.com/office/drawing/2014/main" id="{72EED961-5AF2-418E-BA97-50E62BE683AF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7893852" y="4404358"/>
            <a:ext cx="1661639" cy="16547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tIns="108000" bIns="900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8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GB"/>
              <a:t>Click on the icon below</a:t>
            </a:r>
            <a:br>
              <a:rPr lang="en-GB"/>
            </a:br>
            <a:r>
              <a:rPr lang="en-GB"/>
              <a:t>to insert a logo</a:t>
            </a:r>
          </a:p>
        </p:txBody>
      </p:sp>
      <p:sp>
        <p:nvSpPr>
          <p:cNvPr id="326" name="Tijdelijke aanduiding voor afbeelding 195">
            <a:extLst>
              <a:ext uri="{FF2B5EF4-FFF2-40B4-BE49-F238E27FC236}">
                <a16:creationId xmlns:a16="http://schemas.microsoft.com/office/drawing/2014/main" id="{3F5F8C45-022B-4537-8452-77A263D07777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9972038" y="4404358"/>
            <a:ext cx="1661639" cy="16547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tIns="108000" bIns="900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8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GB"/>
              <a:t>Click on the icon below</a:t>
            </a:r>
            <a:br>
              <a:rPr lang="en-GB"/>
            </a:br>
            <a:r>
              <a:rPr lang="en-GB"/>
              <a:t>to insert a logo</a:t>
            </a:r>
          </a:p>
        </p:txBody>
      </p:sp>
      <p:grpSp>
        <p:nvGrpSpPr>
          <p:cNvPr id="3" name="Groep 2">
            <a:extLst>
              <a:ext uri="{FF2B5EF4-FFF2-40B4-BE49-F238E27FC236}">
                <a16:creationId xmlns:a16="http://schemas.microsoft.com/office/drawing/2014/main" id="{BDA42DAB-52B9-4854-8AD1-CAC47796D687}"/>
              </a:ext>
            </a:extLst>
          </p:cNvPr>
          <p:cNvGrpSpPr/>
          <p:nvPr userDrawn="1"/>
        </p:nvGrpSpPr>
        <p:grpSpPr>
          <a:xfrm>
            <a:off x="7685578" y="428888"/>
            <a:ext cx="2078185" cy="1664393"/>
            <a:chOff x="7685578" y="428889"/>
            <a:chExt cx="2078185" cy="1114004"/>
          </a:xfrm>
        </p:grpSpPr>
        <p:cxnSp>
          <p:nvCxnSpPr>
            <p:cNvPr id="333" name="Rechte verbindingslijn 332">
              <a:extLst>
                <a:ext uri="{FF2B5EF4-FFF2-40B4-BE49-F238E27FC236}">
                  <a16:creationId xmlns:a16="http://schemas.microsoft.com/office/drawing/2014/main" id="{53327E9B-EA17-4310-92BD-216D1B9597C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685578" y="428889"/>
              <a:ext cx="0" cy="1114004"/>
            </a:xfrm>
            <a:prstGeom prst="line">
              <a:avLst/>
            </a:prstGeom>
            <a:ln>
              <a:solidFill>
                <a:srgbClr val="F1F2F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Rechte verbindingslijn 333">
              <a:extLst>
                <a:ext uri="{FF2B5EF4-FFF2-40B4-BE49-F238E27FC236}">
                  <a16:creationId xmlns:a16="http://schemas.microsoft.com/office/drawing/2014/main" id="{F2D53343-DC41-48CF-A743-C1E3C28CCC0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63763" y="428889"/>
              <a:ext cx="0" cy="1114004"/>
            </a:xfrm>
            <a:prstGeom prst="line">
              <a:avLst/>
            </a:prstGeom>
            <a:ln>
              <a:solidFill>
                <a:srgbClr val="F1F2F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30" name="Rechte verbindingslijn 329">
            <a:extLst>
              <a:ext uri="{FF2B5EF4-FFF2-40B4-BE49-F238E27FC236}">
                <a16:creationId xmlns:a16="http://schemas.microsoft.com/office/drawing/2014/main" id="{A41497AE-563A-4CE4-BB95-60DDD6113C0E}"/>
              </a:ext>
            </a:extLst>
          </p:cNvPr>
          <p:cNvCxnSpPr>
            <a:cxnSpLocks/>
          </p:cNvCxnSpPr>
          <p:nvPr userDrawn="1"/>
        </p:nvCxnSpPr>
        <p:spPr>
          <a:xfrm>
            <a:off x="5815667" y="2250143"/>
            <a:ext cx="1655352" cy="0"/>
          </a:xfrm>
          <a:prstGeom prst="line">
            <a:avLst/>
          </a:prstGeom>
          <a:ln>
            <a:solidFill>
              <a:srgbClr val="F1F2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1" name="Rechte verbindingslijn 330">
            <a:extLst>
              <a:ext uri="{FF2B5EF4-FFF2-40B4-BE49-F238E27FC236}">
                <a16:creationId xmlns:a16="http://schemas.microsoft.com/office/drawing/2014/main" id="{51927527-0F8A-4B15-B25C-81E01F362468}"/>
              </a:ext>
            </a:extLst>
          </p:cNvPr>
          <p:cNvCxnSpPr>
            <a:cxnSpLocks/>
          </p:cNvCxnSpPr>
          <p:nvPr userDrawn="1"/>
        </p:nvCxnSpPr>
        <p:spPr>
          <a:xfrm>
            <a:off x="5815667" y="4237878"/>
            <a:ext cx="1655352" cy="0"/>
          </a:xfrm>
          <a:prstGeom prst="line">
            <a:avLst/>
          </a:prstGeom>
          <a:ln>
            <a:solidFill>
              <a:srgbClr val="F1F2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5" name="Rechte verbindingslijn 344">
            <a:extLst>
              <a:ext uri="{FF2B5EF4-FFF2-40B4-BE49-F238E27FC236}">
                <a16:creationId xmlns:a16="http://schemas.microsoft.com/office/drawing/2014/main" id="{59C8E0A2-0A01-4F89-AB88-C709D069F05F}"/>
              </a:ext>
            </a:extLst>
          </p:cNvPr>
          <p:cNvCxnSpPr>
            <a:cxnSpLocks/>
          </p:cNvCxnSpPr>
          <p:nvPr userDrawn="1"/>
        </p:nvCxnSpPr>
        <p:spPr>
          <a:xfrm>
            <a:off x="7900139" y="2250143"/>
            <a:ext cx="1655352" cy="0"/>
          </a:xfrm>
          <a:prstGeom prst="line">
            <a:avLst/>
          </a:prstGeom>
          <a:ln>
            <a:solidFill>
              <a:srgbClr val="F1F2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6" name="Rechte verbindingslijn 345">
            <a:extLst>
              <a:ext uri="{FF2B5EF4-FFF2-40B4-BE49-F238E27FC236}">
                <a16:creationId xmlns:a16="http://schemas.microsoft.com/office/drawing/2014/main" id="{539E9C1D-8467-44F5-8B8C-5E5299B0A638}"/>
              </a:ext>
            </a:extLst>
          </p:cNvPr>
          <p:cNvCxnSpPr>
            <a:cxnSpLocks/>
          </p:cNvCxnSpPr>
          <p:nvPr userDrawn="1"/>
        </p:nvCxnSpPr>
        <p:spPr>
          <a:xfrm>
            <a:off x="7900139" y="4237878"/>
            <a:ext cx="1655352" cy="0"/>
          </a:xfrm>
          <a:prstGeom prst="line">
            <a:avLst/>
          </a:prstGeom>
          <a:ln>
            <a:solidFill>
              <a:srgbClr val="F1F2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9" name="Rechte verbindingslijn 348">
            <a:extLst>
              <a:ext uri="{FF2B5EF4-FFF2-40B4-BE49-F238E27FC236}">
                <a16:creationId xmlns:a16="http://schemas.microsoft.com/office/drawing/2014/main" id="{0A3C3C43-EAE9-4FD7-A45E-2A7C40614788}"/>
              </a:ext>
            </a:extLst>
          </p:cNvPr>
          <p:cNvCxnSpPr>
            <a:cxnSpLocks/>
          </p:cNvCxnSpPr>
          <p:nvPr userDrawn="1"/>
        </p:nvCxnSpPr>
        <p:spPr>
          <a:xfrm>
            <a:off x="9978325" y="2250143"/>
            <a:ext cx="1655352" cy="0"/>
          </a:xfrm>
          <a:prstGeom prst="line">
            <a:avLst/>
          </a:prstGeom>
          <a:ln>
            <a:solidFill>
              <a:srgbClr val="F1F2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0" name="Rechte verbindingslijn 349">
            <a:extLst>
              <a:ext uri="{FF2B5EF4-FFF2-40B4-BE49-F238E27FC236}">
                <a16:creationId xmlns:a16="http://schemas.microsoft.com/office/drawing/2014/main" id="{4A42EEB2-C0AC-47AF-95A2-7E833C2423D3}"/>
              </a:ext>
            </a:extLst>
          </p:cNvPr>
          <p:cNvCxnSpPr>
            <a:cxnSpLocks/>
          </p:cNvCxnSpPr>
          <p:nvPr userDrawn="1"/>
        </p:nvCxnSpPr>
        <p:spPr>
          <a:xfrm>
            <a:off x="9978325" y="4237878"/>
            <a:ext cx="1655352" cy="0"/>
          </a:xfrm>
          <a:prstGeom prst="line">
            <a:avLst/>
          </a:prstGeom>
          <a:ln>
            <a:solidFill>
              <a:srgbClr val="F1F2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5" name="Groep 164">
            <a:extLst>
              <a:ext uri="{FF2B5EF4-FFF2-40B4-BE49-F238E27FC236}">
                <a16:creationId xmlns:a16="http://schemas.microsoft.com/office/drawing/2014/main" id="{A2F7C7A7-A449-4F34-84FE-26D6877A2B53}"/>
              </a:ext>
            </a:extLst>
          </p:cNvPr>
          <p:cNvGrpSpPr/>
          <p:nvPr userDrawn="1"/>
        </p:nvGrpSpPr>
        <p:grpSpPr>
          <a:xfrm>
            <a:off x="7685578" y="2407006"/>
            <a:ext cx="2078185" cy="1664393"/>
            <a:chOff x="7685578" y="428889"/>
            <a:chExt cx="2078185" cy="1114004"/>
          </a:xfrm>
        </p:grpSpPr>
        <p:cxnSp>
          <p:nvCxnSpPr>
            <p:cNvPr id="166" name="Rechte verbindingslijn 165">
              <a:extLst>
                <a:ext uri="{FF2B5EF4-FFF2-40B4-BE49-F238E27FC236}">
                  <a16:creationId xmlns:a16="http://schemas.microsoft.com/office/drawing/2014/main" id="{649B17D4-C87A-4202-980C-BEDD35C7260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685578" y="428889"/>
              <a:ext cx="0" cy="1114004"/>
            </a:xfrm>
            <a:prstGeom prst="line">
              <a:avLst/>
            </a:prstGeom>
            <a:ln>
              <a:solidFill>
                <a:srgbClr val="F1F2F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Rechte verbindingslijn 166">
              <a:extLst>
                <a:ext uri="{FF2B5EF4-FFF2-40B4-BE49-F238E27FC236}">
                  <a16:creationId xmlns:a16="http://schemas.microsoft.com/office/drawing/2014/main" id="{8763F00A-DF57-461F-8986-CED102F7B6F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63763" y="428889"/>
              <a:ext cx="0" cy="1114004"/>
            </a:xfrm>
            <a:prstGeom prst="line">
              <a:avLst/>
            </a:prstGeom>
            <a:ln>
              <a:solidFill>
                <a:srgbClr val="F1F2F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8" name="Groep 167">
            <a:extLst>
              <a:ext uri="{FF2B5EF4-FFF2-40B4-BE49-F238E27FC236}">
                <a16:creationId xmlns:a16="http://schemas.microsoft.com/office/drawing/2014/main" id="{46290FC8-B22B-4BAE-931D-898312724A75}"/>
              </a:ext>
            </a:extLst>
          </p:cNvPr>
          <p:cNvGrpSpPr/>
          <p:nvPr userDrawn="1"/>
        </p:nvGrpSpPr>
        <p:grpSpPr>
          <a:xfrm>
            <a:off x="7685578" y="4394742"/>
            <a:ext cx="2078185" cy="1664393"/>
            <a:chOff x="7685578" y="428889"/>
            <a:chExt cx="2078185" cy="1114004"/>
          </a:xfrm>
        </p:grpSpPr>
        <p:cxnSp>
          <p:nvCxnSpPr>
            <p:cNvPr id="169" name="Rechte verbindingslijn 168">
              <a:extLst>
                <a:ext uri="{FF2B5EF4-FFF2-40B4-BE49-F238E27FC236}">
                  <a16:creationId xmlns:a16="http://schemas.microsoft.com/office/drawing/2014/main" id="{4158ABDF-F733-4BEA-AD0B-1BD467A97C8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685578" y="428889"/>
              <a:ext cx="0" cy="1114004"/>
            </a:xfrm>
            <a:prstGeom prst="line">
              <a:avLst/>
            </a:prstGeom>
            <a:ln>
              <a:solidFill>
                <a:srgbClr val="F1F2F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Rechte verbindingslijn 169">
              <a:extLst>
                <a:ext uri="{FF2B5EF4-FFF2-40B4-BE49-F238E27FC236}">
                  <a16:creationId xmlns:a16="http://schemas.microsoft.com/office/drawing/2014/main" id="{91F2082D-E9BE-4E54-844E-3B004730A6C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63763" y="428889"/>
              <a:ext cx="0" cy="1114004"/>
            </a:xfrm>
            <a:prstGeom prst="line">
              <a:avLst/>
            </a:prstGeom>
            <a:ln>
              <a:solidFill>
                <a:srgbClr val="F1F2F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1" name="Graphic 163" descr="Informatie">
            <a:extLst>
              <a:ext uri="{FF2B5EF4-FFF2-40B4-BE49-F238E27FC236}">
                <a16:creationId xmlns:a16="http://schemas.microsoft.com/office/drawing/2014/main" id="{EA4E3128-141B-4E19-B004-EE2E118F6A0B}"/>
              </a:ext>
            </a:extLst>
          </p:cNvPr>
          <p:cNvSpPr/>
          <p:nvPr userDrawn="1"/>
        </p:nvSpPr>
        <p:spPr>
          <a:xfrm>
            <a:off x="15829253" y="5587863"/>
            <a:ext cx="283684" cy="283685"/>
          </a:xfrm>
          <a:custGeom>
            <a:avLst/>
            <a:gdLst>
              <a:gd name="connsiteX0" fmla="*/ 145860 w 291719"/>
              <a:gd name="connsiteY0" fmla="*/ 0 h 291719"/>
              <a:gd name="connsiteX1" fmla="*/ 0 w 291719"/>
              <a:gd name="connsiteY1" fmla="*/ 145860 h 291719"/>
              <a:gd name="connsiteX2" fmla="*/ 145860 w 291719"/>
              <a:gd name="connsiteY2" fmla="*/ 291720 h 291719"/>
              <a:gd name="connsiteX3" fmla="*/ 291720 w 291719"/>
              <a:gd name="connsiteY3" fmla="*/ 145860 h 291719"/>
              <a:gd name="connsiteX4" fmla="*/ 145860 w 291719"/>
              <a:gd name="connsiteY4" fmla="*/ 0 h 291719"/>
              <a:gd name="connsiteX5" fmla="*/ 138183 w 291719"/>
              <a:gd name="connsiteY5" fmla="*/ 38384 h 291719"/>
              <a:gd name="connsiteX6" fmla="*/ 157375 w 291719"/>
              <a:gd name="connsiteY6" fmla="*/ 57576 h 291719"/>
              <a:gd name="connsiteX7" fmla="*/ 138183 w 291719"/>
              <a:gd name="connsiteY7" fmla="*/ 76768 h 291719"/>
              <a:gd name="connsiteX8" fmla="*/ 118991 w 291719"/>
              <a:gd name="connsiteY8" fmla="*/ 57576 h 291719"/>
              <a:gd name="connsiteX9" fmla="*/ 138183 w 291719"/>
              <a:gd name="connsiteY9" fmla="*/ 38384 h 291719"/>
              <a:gd name="connsiteX10" fmla="*/ 184244 w 291719"/>
              <a:gd name="connsiteY10" fmla="*/ 253336 h 291719"/>
              <a:gd name="connsiteX11" fmla="*/ 107476 w 291719"/>
              <a:gd name="connsiteY11" fmla="*/ 253336 h 291719"/>
              <a:gd name="connsiteX12" fmla="*/ 107476 w 291719"/>
              <a:gd name="connsiteY12" fmla="*/ 230305 h 291719"/>
              <a:gd name="connsiteX13" fmla="*/ 134345 w 291719"/>
              <a:gd name="connsiteY13" fmla="*/ 230305 h 291719"/>
              <a:gd name="connsiteX14" fmla="*/ 134345 w 291719"/>
              <a:gd name="connsiteY14" fmla="*/ 115153 h 291719"/>
              <a:gd name="connsiteX15" fmla="*/ 111314 w 291719"/>
              <a:gd name="connsiteY15" fmla="*/ 115153 h 291719"/>
              <a:gd name="connsiteX16" fmla="*/ 111314 w 291719"/>
              <a:gd name="connsiteY16" fmla="*/ 92122 h 291719"/>
              <a:gd name="connsiteX17" fmla="*/ 157375 w 291719"/>
              <a:gd name="connsiteY17" fmla="*/ 92122 h 291719"/>
              <a:gd name="connsiteX18" fmla="*/ 157375 w 291719"/>
              <a:gd name="connsiteY18" fmla="*/ 115153 h 291719"/>
              <a:gd name="connsiteX19" fmla="*/ 157375 w 291719"/>
              <a:gd name="connsiteY19" fmla="*/ 230305 h 291719"/>
              <a:gd name="connsiteX20" fmla="*/ 184244 w 291719"/>
              <a:gd name="connsiteY20" fmla="*/ 230305 h 291719"/>
              <a:gd name="connsiteX21" fmla="*/ 184244 w 291719"/>
              <a:gd name="connsiteY21" fmla="*/ 253336 h 291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91719" h="291719">
                <a:moveTo>
                  <a:pt x="145860" y="0"/>
                </a:moveTo>
                <a:cubicBezTo>
                  <a:pt x="65253" y="0"/>
                  <a:pt x="0" y="65253"/>
                  <a:pt x="0" y="145860"/>
                </a:cubicBezTo>
                <a:cubicBezTo>
                  <a:pt x="0" y="226467"/>
                  <a:pt x="65253" y="291720"/>
                  <a:pt x="145860" y="291720"/>
                </a:cubicBezTo>
                <a:cubicBezTo>
                  <a:pt x="226467" y="291720"/>
                  <a:pt x="291720" y="226467"/>
                  <a:pt x="291720" y="145860"/>
                </a:cubicBezTo>
                <a:cubicBezTo>
                  <a:pt x="291720" y="65253"/>
                  <a:pt x="226467" y="0"/>
                  <a:pt x="145860" y="0"/>
                </a:cubicBezTo>
                <a:close/>
                <a:moveTo>
                  <a:pt x="138183" y="38384"/>
                </a:moveTo>
                <a:cubicBezTo>
                  <a:pt x="148931" y="38384"/>
                  <a:pt x="157375" y="46829"/>
                  <a:pt x="157375" y="57576"/>
                </a:cubicBezTo>
                <a:cubicBezTo>
                  <a:pt x="157375" y="68324"/>
                  <a:pt x="148931" y="76768"/>
                  <a:pt x="138183" y="76768"/>
                </a:cubicBezTo>
                <a:cubicBezTo>
                  <a:pt x="127435" y="76768"/>
                  <a:pt x="118991" y="68324"/>
                  <a:pt x="118991" y="57576"/>
                </a:cubicBezTo>
                <a:cubicBezTo>
                  <a:pt x="118991" y="46829"/>
                  <a:pt x="127435" y="38384"/>
                  <a:pt x="138183" y="38384"/>
                </a:cubicBezTo>
                <a:close/>
                <a:moveTo>
                  <a:pt x="184244" y="253336"/>
                </a:moveTo>
                <a:lnTo>
                  <a:pt x="107476" y="253336"/>
                </a:lnTo>
                <a:lnTo>
                  <a:pt x="107476" y="230305"/>
                </a:lnTo>
                <a:lnTo>
                  <a:pt x="134345" y="230305"/>
                </a:lnTo>
                <a:lnTo>
                  <a:pt x="134345" y="115153"/>
                </a:lnTo>
                <a:lnTo>
                  <a:pt x="111314" y="115153"/>
                </a:lnTo>
                <a:lnTo>
                  <a:pt x="111314" y="92122"/>
                </a:lnTo>
                <a:lnTo>
                  <a:pt x="157375" y="92122"/>
                </a:lnTo>
                <a:lnTo>
                  <a:pt x="157375" y="115153"/>
                </a:lnTo>
                <a:lnTo>
                  <a:pt x="157375" y="230305"/>
                </a:lnTo>
                <a:lnTo>
                  <a:pt x="184244" y="230305"/>
                </a:lnTo>
                <a:lnTo>
                  <a:pt x="184244" y="253336"/>
                </a:lnTo>
                <a:close/>
              </a:path>
            </a:pathLst>
          </a:custGeom>
          <a:solidFill>
            <a:schemeClr val="accent2"/>
          </a:solidFill>
          <a:ln w="377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2000" noProof="0">
              <a:solidFill>
                <a:srgbClr val="211F26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15246345-C76B-49C0-9FCF-AF70254BBDBC}"/>
              </a:ext>
            </a:extLst>
          </p:cNvPr>
          <p:cNvGrpSpPr/>
          <p:nvPr userDrawn="1"/>
        </p:nvGrpSpPr>
        <p:grpSpPr>
          <a:xfrm>
            <a:off x="-3786437" y="0"/>
            <a:ext cx="3699926" cy="5359349"/>
            <a:chOff x="-3786437" y="0"/>
            <a:chExt cx="3699926" cy="5359349"/>
          </a:xfrm>
        </p:grpSpPr>
        <p:sp>
          <p:nvSpPr>
            <p:cNvPr id="157" name="Rechthoek 13">
              <a:extLst>
                <a:ext uri="{FF2B5EF4-FFF2-40B4-BE49-F238E27FC236}">
                  <a16:creationId xmlns:a16="http://schemas.microsoft.com/office/drawing/2014/main" id="{01E364EF-3F06-4C04-8BF2-89AC85E7C833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gradFill>
              <a:gsLst>
                <a:gs pos="0">
                  <a:schemeClr val="accent1"/>
                </a:gs>
                <a:gs pos="67000">
                  <a:srgbClr val="D53B91"/>
                </a:gs>
                <a:gs pos="33000">
                  <a:srgbClr val="E1455B"/>
                </a:gs>
                <a:gs pos="100000">
                  <a:schemeClr val="accent2"/>
                </a:gs>
              </a:gsLst>
              <a:lin ang="0" scaled="0"/>
            </a:gra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Choosing text levels</a:t>
              </a:r>
            </a:p>
          </p:txBody>
        </p:sp>
        <p:sp>
          <p:nvSpPr>
            <p:cNvPr id="158" name="Ovaal 14">
              <a:extLst>
                <a:ext uri="{FF2B5EF4-FFF2-40B4-BE49-F238E27FC236}">
                  <a16:creationId xmlns:a16="http://schemas.microsoft.com/office/drawing/2014/main" id="{8F331A9E-F63A-4753-BE73-2E23C99F1B36}"/>
                </a:ext>
              </a:extLst>
            </p:cNvPr>
            <p:cNvSpPr/>
            <p:nvPr userDrawn="1"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62" name="Ovaal 16">
              <a:extLst>
                <a:ext uri="{FF2B5EF4-FFF2-40B4-BE49-F238E27FC236}">
                  <a16:creationId xmlns:a16="http://schemas.microsoft.com/office/drawing/2014/main" id="{0CD04EFC-DB6C-4614-8F44-13FEDB17D3FC}"/>
                </a:ext>
              </a:extLst>
            </p:cNvPr>
            <p:cNvSpPr/>
            <p:nvPr userDrawn="1"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63" name="Rechthoek 17">
              <a:extLst>
                <a:ext uri="{FF2B5EF4-FFF2-40B4-BE49-F238E27FC236}">
                  <a16:creationId xmlns:a16="http://schemas.microsoft.com/office/drawing/2014/main" id="{0980FD0F-62E2-43D1-BC8A-0016EB143A1B}"/>
                </a:ext>
              </a:extLst>
            </p:cNvPr>
            <p:cNvSpPr/>
            <p:nvPr userDrawn="1"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Under the tab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use the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list level-buttons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choose a text level. 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Choose from:</a:t>
              </a:r>
            </a:p>
          </p:txBody>
        </p:sp>
        <p:sp>
          <p:nvSpPr>
            <p:cNvPr id="171" name="Ovaal 19">
              <a:extLst>
                <a:ext uri="{FF2B5EF4-FFF2-40B4-BE49-F238E27FC236}">
                  <a16:creationId xmlns:a16="http://schemas.microsoft.com/office/drawing/2014/main" id="{67EF5809-98FC-4015-BFEA-582E0A6C3228}"/>
                </a:ext>
              </a:extLst>
            </p:cNvPr>
            <p:cNvSpPr/>
            <p:nvPr userDrawn="1"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72" name="Ovaal 21">
              <a:extLst>
                <a:ext uri="{FF2B5EF4-FFF2-40B4-BE49-F238E27FC236}">
                  <a16:creationId xmlns:a16="http://schemas.microsoft.com/office/drawing/2014/main" id="{370F6AA4-D0D3-4D52-A545-A5F24D20BC9B}"/>
                </a:ext>
              </a:extLst>
            </p:cNvPr>
            <p:cNvSpPr/>
            <p:nvPr userDrawn="1"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173" name="Ovaal 23">
              <a:extLst>
                <a:ext uri="{FF2B5EF4-FFF2-40B4-BE49-F238E27FC236}">
                  <a16:creationId xmlns:a16="http://schemas.microsoft.com/office/drawing/2014/main" id="{99AA4DC8-32A6-4FE6-B59F-5DE87C9AD6D9}"/>
                </a:ext>
              </a:extLst>
            </p:cNvPr>
            <p:cNvSpPr/>
            <p:nvPr userDrawn="1"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174" name="Ovaal 25">
              <a:extLst>
                <a:ext uri="{FF2B5EF4-FFF2-40B4-BE49-F238E27FC236}">
                  <a16:creationId xmlns:a16="http://schemas.microsoft.com/office/drawing/2014/main" id="{091ECC7A-D0F1-4CBB-88D3-B0FCE3C70E90}"/>
                </a:ext>
              </a:extLst>
            </p:cNvPr>
            <p:cNvSpPr/>
            <p:nvPr userDrawn="1"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175" name="Ovaal 27">
              <a:extLst>
                <a:ext uri="{FF2B5EF4-FFF2-40B4-BE49-F238E27FC236}">
                  <a16:creationId xmlns:a16="http://schemas.microsoft.com/office/drawing/2014/main" id="{A9542862-A5B8-4751-84C0-8380C4DEE68B}"/>
                </a:ext>
              </a:extLst>
            </p:cNvPr>
            <p:cNvSpPr/>
            <p:nvPr userDrawn="1"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176" name="Ovaal 29">
              <a:extLst>
                <a:ext uri="{FF2B5EF4-FFF2-40B4-BE49-F238E27FC236}">
                  <a16:creationId xmlns:a16="http://schemas.microsoft.com/office/drawing/2014/main" id="{A0915359-2E16-4159-A70B-16B7CE29C68C}"/>
                </a:ext>
              </a:extLst>
            </p:cNvPr>
            <p:cNvSpPr/>
            <p:nvPr userDrawn="1"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177" name="Ovaal 31">
              <a:extLst>
                <a:ext uri="{FF2B5EF4-FFF2-40B4-BE49-F238E27FC236}">
                  <a16:creationId xmlns:a16="http://schemas.microsoft.com/office/drawing/2014/main" id="{96A978EA-03E8-4ABB-AFBF-7241562CE667}"/>
                </a:ext>
              </a:extLst>
            </p:cNvPr>
            <p:cNvSpPr/>
            <p:nvPr userDrawn="1"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178" name="Rechthoek 33">
              <a:extLst>
                <a:ext uri="{FF2B5EF4-FFF2-40B4-BE49-F238E27FC236}">
                  <a16:creationId xmlns:a16="http://schemas.microsoft.com/office/drawing/2014/main" id="{C6B3E170-1468-40D7-9950-B998A1C1068D}"/>
                </a:ext>
              </a:extLst>
            </p:cNvPr>
            <p:cNvSpPr/>
            <p:nvPr userDrawn="1"/>
          </p:nvSpPr>
          <p:spPr>
            <a:xfrm>
              <a:off x="-3786437" y="4531349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en-GB" sz="1200" b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grpSp>
          <p:nvGrpSpPr>
            <p:cNvPr id="179" name="VOORBEELD">
              <a:extLst>
                <a:ext uri="{FF2B5EF4-FFF2-40B4-BE49-F238E27FC236}">
                  <a16:creationId xmlns:a16="http://schemas.microsoft.com/office/drawing/2014/main" id="{DBDAF52F-F861-42D9-A8EF-4506E794C612}"/>
                </a:ext>
              </a:extLst>
            </p:cNvPr>
            <p:cNvGrpSpPr/>
            <p:nvPr userDrawn="1"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183" name="Rechthoek 36">
                <a:extLst>
                  <a:ext uri="{FF2B5EF4-FFF2-40B4-BE49-F238E27FC236}">
                    <a16:creationId xmlns:a16="http://schemas.microsoft.com/office/drawing/2014/main" id="{97C840C8-812A-41A7-AEF6-49893F44BA8A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GB" sz="9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Home</a:t>
                </a:r>
              </a:p>
            </p:txBody>
          </p:sp>
          <p:sp>
            <p:nvSpPr>
              <p:cNvPr id="184" name="Rechthoek 37">
                <a:extLst>
                  <a:ext uri="{FF2B5EF4-FFF2-40B4-BE49-F238E27FC236}">
                    <a16:creationId xmlns:a16="http://schemas.microsoft.com/office/drawing/2014/main" id="{87966EBF-AD03-4D85-BD71-973D7A082696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85" name="Groep 38">
                <a:extLst>
                  <a:ext uri="{FF2B5EF4-FFF2-40B4-BE49-F238E27FC236}">
                    <a16:creationId xmlns:a16="http://schemas.microsoft.com/office/drawing/2014/main" id="{539BDBE3-82A6-4E78-A205-B30DFE66C7A5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216" name="Groep 69">
                  <a:extLst>
                    <a:ext uri="{FF2B5EF4-FFF2-40B4-BE49-F238E27FC236}">
                      <a16:creationId xmlns:a16="http://schemas.microsoft.com/office/drawing/2014/main" id="{90F216AE-60DC-4FA4-AA3C-C3A46293A431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218" name="Rechte verbindingslijn 71">
                    <a:extLst>
                      <a:ext uri="{FF2B5EF4-FFF2-40B4-BE49-F238E27FC236}">
                        <a16:creationId xmlns:a16="http://schemas.microsoft.com/office/drawing/2014/main" id="{614117C7-082D-4E2F-B594-E38EF511D30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19" name="Rechte verbindingslijn 72">
                    <a:extLst>
                      <a:ext uri="{FF2B5EF4-FFF2-40B4-BE49-F238E27FC236}">
                        <a16:creationId xmlns:a16="http://schemas.microsoft.com/office/drawing/2014/main" id="{3EA7746C-46CC-44D5-8D1A-79924094FA4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20" name="Rechte verbindingslijn 73">
                    <a:extLst>
                      <a:ext uri="{FF2B5EF4-FFF2-40B4-BE49-F238E27FC236}">
                        <a16:creationId xmlns:a16="http://schemas.microsoft.com/office/drawing/2014/main" id="{A517CBFD-808C-4674-A89B-5F51B5B34AB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21" name="Rechte verbindingslijn 74">
                    <a:extLst>
                      <a:ext uri="{FF2B5EF4-FFF2-40B4-BE49-F238E27FC236}">
                        <a16:creationId xmlns:a16="http://schemas.microsoft.com/office/drawing/2014/main" id="{7292399E-8532-42E7-A29B-7657A8802DD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22" name="Rechte verbindingslijn 75">
                    <a:extLst>
                      <a:ext uri="{FF2B5EF4-FFF2-40B4-BE49-F238E27FC236}">
                        <a16:creationId xmlns:a16="http://schemas.microsoft.com/office/drawing/2014/main" id="{972B9D9D-0033-4263-B48C-C111FF669ED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17" name="Pijl: rechts 70">
                  <a:extLst>
                    <a:ext uri="{FF2B5EF4-FFF2-40B4-BE49-F238E27FC236}">
                      <a16:creationId xmlns:a16="http://schemas.microsoft.com/office/drawing/2014/main" id="{EC8A55B9-A175-4D67-8AB4-35E4B667E4EE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86" name="Groep 39">
                <a:extLst>
                  <a:ext uri="{FF2B5EF4-FFF2-40B4-BE49-F238E27FC236}">
                    <a16:creationId xmlns:a16="http://schemas.microsoft.com/office/drawing/2014/main" id="{5726113E-DAD2-4D78-9AB4-948FAB453966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209" name="Groep 62">
                  <a:extLst>
                    <a:ext uri="{FF2B5EF4-FFF2-40B4-BE49-F238E27FC236}">
                      <a16:creationId xmlns:a16="http://schemas.microsoft.com/office/drawing/2014/main" id="{B79324DA-3CD0-43AA-B090-2AC80017004E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211" name="Rechte verbindingslijn 64">
                    <a:extLst>
                      <a:ext uri="{FF2B5EF4-FFF2-40B4-BE49-F238E27FC236}">
                        <a16:creationId xmlns:a16="http://schemas.microsoft.com/office/drawing/2014/main" id="{A65EA93C-3F7B-4424-9B9B-51BC963A54C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12" name="Rechte verbindingslijn 65">
                    <a:extLst>
                      <a:ext uri="{FF2B5EF4-FFF2-40B4-BE49-F238E27FC236}">
                        <a16:creationId xmlns:a16="http://schemas.microsoft.com/office/drawing/2014/main" id="{3FEB6A4B-2580-4E09-BFB0-C03280E9FDC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13" name="Rechte verbindingslijn 66">
                    <a:extLst>
                      <a:ext uri="{FF2B5EF4-FFF2-40B4-BE49-F238E27FC236}">
                        <a16:creationId xmlns:a16="http://schemas.microsoft.com/office/drawing/2014/main" id="{2307082D-5300-4D16-BB84-5402F0DD1DB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14" name="Rechte verbindingslijn 67">
                    <a:extLst>
                      <a:ext uri="{FF2B5EF4-FFF2-40B4-BE49-F238E27FC236}">
                        <a16:creationId xmlns:a16="http://schemas.microsoft.com/office/drawing/2014/main" id="{70E0EE98-87FB-4C69-AA8F-9844FC5E1D4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15" name="Rechte verbindingslijn 68">
                    <a:extLst>
                      <a:ext uri="{FF2B5EF4-FFF2-40B4-BE49-F238E27FC236}">
                        <a16:creationId xmlns:a16="http://schemas.microsoft.com/office/drawing/2014/main" id="{8F31934E-8B52-42E5-8AC1-EA978A11B5B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10" name="Pijl: rechts 63">
                  <a:extLst>
                    <a:ext uri="{FF2B5EF4-FFF2-40B4-BE49-F238E27FC236}">
                      <a16:creationId xmlns:a16="http://schemas.microsoft.com/office/drawing/2014/main" id="{A5AD8984-DEEF-431C-B05F-4C2C66B0D38F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187" name="Rechte verbindingslijn 40">
                <a:extLst>
                  <a:ext uri="{FF2B5EF4-FFF2-40B4-BE49-F238E27FC236}">
                    <a16:creationId xmlns:a16="http://schemas.microsoft.com/office/drawing/2014/main" id="{23954EA6-C5A9-4469-BCED-C22375DCB27C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bg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188" name="Rechte verbindingslijn 41">
                <a:extLst>
                  <a:ext uri="{FF2B5EF4-FFF2-40B4-BE49-F238E27FC236}">
                    <a16:creationId xmlns:a16="http://schemas.microsoft.com/office/drawing/2014/main" id="{0C99DFD1-5FEF-492E-A28B-4D0A88150CF7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bg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189" name="Rechthoek 42">
                <a:extLst>
                  <a:ext uri="{FF2B5EF4-FFF2-40B4-BE49-F238E27FC236}">
                    <a16:creationId xmlns:a16="http://schemas.microsoft.com/office/drawing/2014/main" id="{6E6D581F-0BC9-480A-82D9-A82EC20E2654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up</a:t>
                </a:r>
              </a:p>
            </p:txBody>
          </p:sp>
          <p:sp>
            <p:nvSpPr>
              <p:cNvPr id="190" name="Rechthoek 43">
                <a:extLst>
                  <a:ext uri="{FF2B5EF4-FFF2-40B4-BE49-F238E27FC236}">
                    <a16:creationId xmlns:a16="http://schemas.microsoft.com/office/drawing/2014/main" id="{47FE65E9-7165-49BE-B000-5A3AE5A73CD2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down</a:t>
                </a:r>
              </a:p>
            </p:txBody>
          </p:sp>
          <p:grpSp>
            <p:nvGrpSpPr>
              <p:cNvPr id="191" name="Groep 44">
                <a:extLst>
                  <a:ext uri="{FF2B5EF4-FFF2-40B4-BE49-F238E27FC236}">
                    <a16:creationId xmlns:a16="http://schemas.microsoft.com/office/drawing/2014/main" id="{3D55715E-81C8-4001-989B-E76B8471C485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201" name="Rechthoek 54">
                  <a:extLst>
                    <a:ext uri="{FF2B5EF4-FFF2-40B4-BE49-F238E27FC236}">
                      <a16:creationId xmlns:a16="http://schemas.microsoft.com/office/drawing/2014/main" id="{8BCE54E0-5D76-443A-A45F-9873E51FE6BA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202" name="Groep 55">
                  <a:extLst>
                    <a:ext uri="{FF2B5EF4-FFF2-40B4-BE49-F238E27FC236}">
                      <a16:creationId xmlns:a16="http://schemas.microsoft.com/office/drawing/2014/main" id="{E72D38A4-8FBC-46F1-BC26-68E4BD859CBA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204" name="Rechte verbindingslijn 57">
                    <a:extLst>
                      <a:ext uri="{FF2B5EF4-FFF2-40B4-BE49-F238E27FC236}">
                        <a16:creationId xmlns:a16="http://schemas.microsoft.com/office/drawing/2014/main" id="{451306A5-2C3F-4284-BD86-8DBCB6EAF91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05" name="Rechte verbindingslijn 58">
                    <a:extLst>
                      <a:ext uri="{FF2B5EF4-FFF2-40B4-BE49-F238E27FC236}">
                        <a16:creationId xmlns:a16="http://schemas.microsoft.com/office/drawing/2014/main" id="{E8DFE409-BCA3-4E37-BCB2-0493C615FC4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06" name="Rechte verbindingslijn 59">
                    <a:extLst>
                      <a:ext uri="{FF2B5EF4-FFF2-40B4-BE49-F238E27FC236}">
                        <a16:creationId xmlns:a16="http://schemas.microsoft.com/office/drawing/2014/main" id="{8D5BA0F6-63A7-4C92-8535-5045071AC2F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07" name="Rechte verbindingslijn 60">
                    <a:extLst>
                      <a:ext uri="{FF2B5EF4-FFF2-40B4-BE49-F238E27FC236}">
                        <a16:creationId xmlns:a16="http://schemas.microsoft.com/office/drawing/2014/main" id="{68D9DCA1-8D7A-4BFB-97FF-557F624D038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08" name="Rechte verbindingslijn 61">
                    <a:extLst>
                      <a:ext uri="{FF2B5EF4-FFF2-40B4-BE49-F238E27FC236}">
                        <a16:creationId xmlns:a16="http://schemas.microsoft.com/office/drawing/2014/main" id="{81427019-C912-4DAB-BA99-230B3593347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03" name="Pijl: rechts 56">
                  <a:extLst>
                    <a:ext uri="{FF2B5EF4-FFF2-40B4-BE49-F238E27FC236}">
                      <a16:creationId xmlns:a16="http://schemas.microsoft.com/office/drawing/2014/main" id="{B3531873-E0BD-4D50-B025-001737B6C05A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92" name="Groep 45">
                <a:extLst>
                  <a:ext uri="{FF2B5EF4-FFF2-40B4-BE49-F238E27FC236}">
                    <a16:creationId xmlns:a16="http://schemas.microsoft.com/office/drawing/2014/main" id="{48729187-3698-4294-A2DD-3EED94BD9123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193" name="Rechthoek 46">
                  <a:extLst>
                    <a:ext uri="{FF2B5EF4-FFF2-40B4-BE49-F238E27FC236}">
                      <a16:creationId xmlns:a16="http://schemas.microsoft.com/office/drawing/2014/main" id="{9316DDB9-1AC1-4671-8088-0DBB57C98D13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194" name="Groep 47">
                  <a:extLst>
                    <a:ext uri="{FF2B5EF4-FFF2-40B4-BE49-F238E27FC236}">
                      <a16:creationId xmlns:a16="http://schemas.microsoft.com/office/drawing/2014/main" id="{0C580256-C3AE-4421-84B9-EA37AA169AB9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196" name="Rechte verbindingslijn 49">
                    <a:extLst>
                      <a:ext uri="{FF2B5EF4-FFF2-40B4-BE49-F238E27FC236}">
                        <a16:creationId xmlns:a16="http://schemas.microsoft.com/office/drawing/2014/main" id="{198AAD22-1D08-494C-A372-282C3439B0E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97" name="Rechte verbindingslijn 50">
                    <a:extLst>
                      <a:ext uri="{FF2B5EF4-FFF2-40B4-BE49-F238E27FC236}">
                        <a16:creationId xmlns:a16="http://schemas.microsoft.com/office/drawing/2014/main" id="{01597019-C1A8-451A-ADAC-38FE4922B2D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98" name="Rechte verbindingslijn 51">
                    <a:extLst>
                      <a:ext uri="{FF2B5EF4-FFF2-40B4-BE49-F238E27FC236}">
                        <a16:creationId xmlns:a16="http://schemas.microsoft.com/office/drawing/2014/main" id="{D90FB824-104F-4A0A-8AFE-6C1E68DF2E0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99" name="Rechte verbindingslijn 52">
                    <a:extLst>
                      <a:ext uri="{FF2B5EF4-FFF2-40B4-BE49-F238E27FC236}">
                        <a16:creationId xmlns:a16="http://schemas.microsoft.com/office/drawing/2014/main" id="{6280015B-26C8-4FC3-9732-48E109B38C7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00" name="Rechte verbindingslijn 53">
                    <a:extLst>
                      <a:ext uri="{FF2B5EF4-FFF2-40B4-BE49-F238E27FC236}">
                        <a16:creationId xmlns:a16="http://schemas.microsoft.com/office/drawing/2014/main" id="{F340CD2A-486B-4A3E-9F2E-233EF36762B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95" name="Pijl: rechts 48">
                  <a:extLst>
                    <a:ext uri="{FF2B5EF4-FFF2-40B4-BE49-F238E27FC236}">
                      <a16:creationId xmlns:a16="http://schemas.microsoft.com/office/drawing/2014/main" id="{9AE7F5E9-D925-40FB-999F-52E493D40FC5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sp>
          <p:nvSpPr>
            <p:cNvPr id="180" name="Ovaal 76">
              <a:extLst>
                <a:ext uri="{FF2B5EF4-FFF2-40B4-BE49-F238E27FC236}">
                  <a16:creationId xmlns:a16="http://schemas.microsoft.com/office/drawing/2014/main" id="{DB3EE140-D3BE-4097-95FA-C2770C096845}"/>
                </a:ext>
              </a:extLst>
            </p:cNvPr>
            <p:cNvSpPr/>
            <p:nvPr userDrawn="1"/>
          </p:nvSpPr>
          <p:spPr>
            <a:xfrm>
              <a:off x="-350728" y="4426770"/>
              <a:ext cx="244751" cy="24475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en-GB" sz="1600" cap="all" baseline="0" noProof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81" name="Graphic 163" descr="Informatie">
              <a:extLst>
                <a:ext uri="{FF2B5EF4-FFF2-40B4-BE49-F238E27FC236}">
                  <a16:creationId xmlns:a16="http://schemas.microsoft.com/office/drawing/2014/main" id="{1D95073B-CD5E-4945-8D36-9E42F54E4F1E}"/>
                </a:ext>
              </a:extLst>
            </p:cNvPr>
            <p:cNvSpPr/>
            <p:nvPr userDrawn="1"/>
          </p:nvSpPr>
          <p:spPr>
            <a:xfrm>
              <a:off x="-370195" y="4407303"/>
              <a:ext cx="283684" cy="283685"/>
            </a:xfrm>
            <a:custGeom>
              <a:avLst/>
              <a:gdLst>
                <a:gd name="connsiteX0" fmla="*/ 145860 w 291719"/>
                <a:gd name="connsiteY0" fmla="*/ 0 h 291719"/>
                <a:gd name="connsiteX1" fmla="*/ 0 w 291719"/>
                <a:gd name="connsiteY1" fmla="*/ 145860 h 291719"/>
                <a:gd name="connsiteX2" fmla="*/ 145860 w 291719"/>
                <a:gd name="connsiteY2" fmla="*/ 291720 h 291719"/>
                <a:gd name="connsiteX3" fmla="*/ 291720 w 291719"/>
                <a:gd name="connsiteY3" fmla="*/ 145860 h 291719"/>
                <a:gd name="connsiteX4" fmla="*/ 145860 w 291719"/>
                <a:gd name="connsiteY4" fmla="*/ 0 h 291719"/>
                <a:gd name="connsiteX5" fmla="*/ 138183 w 291719"/>
                <a:gd name="connsiteY5" fmla="*/ 38384 h 291719"/>
                <a:gd name="connsiteX6" fmla="*/ 157375 w 291719"/>
                <a:gd name="connsiteY6" fmla="*/ 57576 h 291719"/>
                <a:gd name="connsiteX7" fmla="*/ 138183 w 291719"/>
                <a:gd name="connsiteY7" fmla="*/ 76768 h 291719"/>
                <a:gd name="connsiteX8" fmla="*/ 118991 w 291719"/>
                <a:gd name="connsiteY8" fmla="*/ 57576 h 291719"/>
                <a:gd name="connsiteX9" fmla="*/ 138183 w 291719"/>
                <a:gd name="connsiteY9" fmla="*/ 38384 h 291719"/>
                <a:gd name="connsiteX10" fmla="*/ 184244 w 291719"/>
                <a:gd name="connsiteY10" fmla="*/ 253336 h 291719"/>
                <a:gd name="connsiteX11" fmla="*/ 107476 w 291719"/>
                <a:gd name="connsiteY11" fmla="*/ 253336 h 291719"/>
                <a:gd name="connsiteX12" fmla="*/ 107476 w 291719"/>
                <a:gd name="connsiteY12" fmla="*/ 230305 h 291719"/>
                <a:gd name="connsiteX13" fmla="*/ 134345 w 291719"/>
                <a:gd name="connsiteY13" fmla="*/ 230305 h 291719"/>
                <a:gd name="connsiteX14" fmla="*/ 134345 w 291719"/>
                <a:gd name="connsiteY14" fmla="*/ 115153 h 291719"/>
                <a:gd name="connsiteX15" fmla="*/ 111314 w 291719"/>
                <a:gd name="connsiteY15" fmla="*/ 115153 h 291719"/>
                <a:gd name="connsiteX16" fmla="*/ 111314 w 291719"/>
                <a:gd name="connsiteY16" fmla="*/ 92122 h 291719"/>
                <a:gd name="connsiteX17" fmla="*/ 157375 w 291719"/>
                <a:gd name="connsiteY17" fmla="*/ 92122 h 291719"/>
                <a:gd name="connsiteX18" fmla="*/ 157375 w 291719"/>
                <a:gd name="connsiteY18" fmla="*/ 115153 h 291719"/>
                <a:gd name="connsiteX19" fmla="*/ 157375 w 291719"/>
                <a:gd name="connsiteY19" fmla="*/ 230305 h 291719"/>
                <a:gd name="connsiteX20" fmla="*/ 184244 w 291719"/>
                <a:gd name="connsiteY20" fmla="*/ 230305 h 291719"/>
                <a:gd name="connsiteX21" fmla="*/ 184244 w 291719"/>
                <a:gd name="connsiteY21" fmla="*/ 253336 h 291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1719" h="291719">
                  <a:moveTo>
                    <a:pt x="145860" y="0"/>
                  </a:moveTo>
                  <a:cubicBezTo>
                    <a:pt x="65253" y="0"/>
                    <a:pt x="0" y="65253"/>
                    <a:pt x="0" y="145860"/>
                  </a:cubicBezTo>
                  <a:cubicBezTo>
                    <a:pt x="0" y="226467"/>
                    <a:pt x="65253" y="291720"/>
                    <a:pt x="145860" y="291720"/>
                  </a:cubicBezTo>
                  <a:cubicBezTo>
                    <a:pt x="226467" y="291720"/>
                    <a:pt x="291720" y="226467"/>
                    <a:pt x="291720" y="145860"/>
                  </a:cubicBezTo>
                  <a:cubicBezTo>
                    <a:pt x="291720" y="65253"/>
                    <a:pt x="226467" y="0"/>
                    <a:pt x="145860" y="0"/>
                  </a:cubicBezTo>
                  <a:close/>
                  <a:moveTo>
                    <a:pt x="138183" y="38384"/>
                  </a:moveTo>
                  <a:cubicBezTo>
                    <a:pt x="148931" y="38384"/>
                    <a:pt x="157375" y="46829"/>
                    <a:pt x="157375" y="57576"/>
                  </a:cubicBezTo>
                  <a:cubicBezTo>
                    <a:pt x="157375" y="68324"/>
                    <a:pt x="148931" y="76768"/>
                    <a:pt x="138183" y="76768"/>
                  </a:cubicBezTo>
                  <a:cubicBezTo>
                    <a:pt x="127435" y="76768"/>
                    <a:pt x="118991" y="68324"/>
                    <a:pt x="118991" y="57576"/>
                  </a:cubicBezTo>
                  <a:cubicBezTo>
                    <a:pt x="118991" y="46829"/>
                    <a:pt x="127435" y="38384"/>
                    <a:pt x="138183" y="38384"/>
                  </a:cubicBezTo>
                  <a:close/>
                  <a:moveTo>
                    <a:pt x="184244" y="253336"/>
                  </a:moveTo>
                  <a:lnTo>
                    <a:pt x="107476" y="253336"/>
                  </a:lnTo>
                  <a:lnTo>
                    <a:pt x="107476" y="230305"/>
                  </a:lnTo>
                  <a:lnTo>
                    <a:pt x="134345" y="230305"/>
                  </a:lnTo>
                  <a:lnTo>
                    <a:pt x="134345" y="115153"/>
                  </a:lnTo>
                  <a:lnTo>
                    <a:pt x="111314" y="115153"/>
                  </a:lnTo>
                  <a:lnTo>
                    <a:pt x="111314" y="92122"/>
                  </a:lnTo>
                  <a:lnTo>
                    <a:pt x="157375" y="92122"/>
                  </a:lnTo>
                  <a:lnTo>
                    <a:pt x="157375" y="115153"/>
                  </a:lnTo>
                  <a:lnTo>
                    <a:pt x="157375" y="230305"/>
                  </a:lnTo>
                  <a:lnTo>
                    <a:pt x="184244" y="230305"/>
                  </a:lnTo>
                  <a:lnTo>
                    <a:pt x="184244" y="253336"/>
                  </a:lnTo>
                  <a:close/>
                </a:path>
              </a:pathLst>
            </a:custGeom>
            <a:solidFill>
              <a:schemeClr val="bg1"/>
            </a:solidFill>
            <a:ln w="37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2000" noProof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82" name="Tijdelijke aanduiding voor tekst 2">
              <a:extLst>
                <a:ext uri="{FF2B5EF4-FFF2-40B4-BE49-F238E27FC236}">
                  <a16:creationId xmlns:a16="http://schemas.microsoft.com/office/drawing/2014/main" id="{7811481E-8518-4157-9BD8-45399B8E493A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-3255019" y="1845859"/>
              <a:ext cx="2219788" cy="2564337"/>
            </a:xfrm>
            <a:prstGeom prst="rect">
              <a:avLst/>
            </a:prstGeom>
          </p:spPr>
          <p:txBody>
            <a:bodyPr vert="horz" lIns="0" tIns="0" rIns="0" bIns="0" rtlCol="0">
              <a:noAutofit/>
            </a:bodyPr>
            <a:lstStyle>
              <a:lvl1pPr marL="180000" indent="-180000" algn="l" defTabSz="719138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chemeClr val="tx1"/>
                </a:buClr>
                <a:buSzPct val="100000"/>
                <a:buFont typeface="Segoe UI Light" panose="020B0502040204020203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24000" indent="-180000" algn="l" defTabSz="719138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  <a:defRPr sz="1400" i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68000" indent="-180000" algn="l" defTabSz="719138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  <a:defRPr sz="1200" i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48000" indent="-180000" algn="l" defTabSz="719138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SzPct val="100000"/>
                <a:buFont typeface="Arial" panose="020B0604020202020204" pitchFamily="34" charset="0"/>
                <a:buChar char="•"/>
                <a:defRPr sz="1050" b="0" strike="noStrike" kern="1200" cap="none" spc="50" baseline="0">
                  <a:ln>
                    <a:noFill/>
                  </a:ln>
                  <a:solidFill>
                    <a:schemeClr val="tx1"/>
                  </a:solidFill>
                  <a:latin typeface="+mn-lt"/>
                  <a:ea typeface="+mn-ea"/>
                  <a:cs typeface="Calibri" panose="020F0502020204030204" pitchFamily="34" charset="0"/>
                </a:defRPr>
              </a:lvl4pPr>
              <a:lvl5pPr marL="0" indent="0" algn="l" defTabSz="719138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chemeClr val="tx2"/>
                </a:buClr>
                <a:buFont typeface="+mj-lt"/>
                <a:buNone/>
                <a:defRPr sz="1400" b="0" i="0" kern="1200" spc="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0" indent="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tx1"/>
                </a:buClr>
                <a:buFont typeface="+mj-lt"/>
                <a:buNone/>
                <a:defRPr sz="1600" b="1" i="0" kern="1200" cap="all" spc="50" baseline="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6pPr>
              <a:lvl7pPr marL="0" indent="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tx1"/>
                </a:buClr>
                <a:buFont typeface="+mj-lt"/>
                <a:buNone/>
                <a:defRPr sz="1600" b="1" i="0" kern="1200" cap="none" spc="50" baseline="0">
                  <a:solidFill>
                    <a:schemeClr val="accent1"/>
                  </a:solidFill>
                  <a:latin typeface="+mj-lt"/>
                  <a:ea typeface="+mn-ea"/>
                  <a:cs typeface="+mn-cs"/>
                </a:defRPr>
              </a:lvl7pPr>
              <a:lvl8pPr marL="0" indent="0" algn="l" defTabSz="914400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600"/>
                </a:spcAft>
                <a:buFont typeface="Arial" panose="020B0604020202020204" pitchFamily="34" charset="0"/>
                <a:buNone/>
                <a:defRPr sz="2000" i="1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8pPr>
              <a:lvl9pPr marL="0" indent="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1200"/>
                </a:spcAft>
                <a:buFont typeface="Arial" panose="020B0604020202020204" pitchFamily="34" charset="0"/>
                <a:buNone/>
                <a:defRPr sz="1050" b="0" kern="1200">
                  <a:solidFill>
                    <a:schemeClr val="bg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400"/>
                </a:spcBef>
                <a:spcAft>
                  <a:spcPts val="400"/>
                </a:spcAft>
                <a:buClr>
                  <a:schemeClr val="bg1"/>
                </a:buClr>
              </a:pPr>
              <a:r>
                <a:rPr lang="en-GB" sz="1200" dirty="0">
                  <a:solidFill>
                    <a:schemeClr val="bg1"/>
                  </a:solidFill>
                </a:rPr>
                <a:t>Bullet</a:t>
              </a:r>
            </a:p>
            <a:p>
              <a:pPr lvl="1">
                <a:spcBef>
                  <a:spcPts val="400"/>
                </a:spcBef>
                <a:spcAft>
                  <a:spcPts val="400"/>
                </a:spcAft>
                <a:buClr>
                  <a:schemeClr val="bg1"/>
                </a:buClr>
              </a:pPr>
              <a:r>
                <a:rPr lang="en-GB" sz="1200" dirty="0">
                  <a:solidFill>
                    <a:schemeClr val="bg1"/>
                  </a:solidFill>
                </a:rPr>
                <a:t>Sub-bullet</a:t>
              </a:r>
            </a:p>
            <a:p>
              <a:pPr lvl="2">
                <a:spcBef>
                  <a:spcPts val="400"/>
                </a:spcBef>
                <a:spcAft>
                  <a:spcPts val="400"/>
                </a:spcAft>
                <a:buClr>
                  <a:schemeClr val="bg1"/>
                </a:buClr>
              </a:pPr>
              <a:r>
                <a:rPr lang="en-GB" sz="1100" dirty="0">
                  <a:solidFill>
                    <a:schemeClr val="bg1"/>
                  </a:solidFill>
                </a:rPr>
                <a:t>Sub-sub-bullet</a:t>
              </a:r>
            </a:p>
            <a:p>
              <a:pPr lvl="3">
                <a:spcBef>
                  <a:spcPts val="400"/>
                </a:spcBef>
                <a:spcAft>
                  <a:spcPts val="400"/>
                </a:spcAft>
                <a:buClr>
                  <a:schemeClr val="bg1"/>
                </a:buClr>
              </a:pPr>
              <a:r>
                <a:rPr lang="en-GB" sz="1000" dirty="0">
                  <a:solidFill>
                    <a:schemeClr val="bg1"/>
                  </a:solidFill>
                </a:rPr>
                <a:t>Sub-sub-sub-bullet</a:t>
              </a:r>
            </a:p>
            <a:p>
              <a:pPr lvl="4">
                <a:spcBef>
                  <a:spcPts val="400"/>
                </a:spcBef>
                <a:spcAft>
                  <a:spcPts val="400"/>
                </a:spcAft>
              </a:pPr>
              <a:r>
                <a:rPr lang="en-GB" sz="1200" dirty="0">
                  <a:solidFill>
                    <a:schemeClr val="bg1"/>
                  </a:solidFill>
                </a:rPr>
                <a:t>Default text</a:t>
              </a:r>
            </a:p>
            <a:p>
              <a:pPr lvl="5">
                <a:spcBef>
                  <a:spcPts val="400"/>
                </a:spcBef>
                <a:spcAft>
                  <a:spcPts val="400"/>
                </a:spcAft>
              </a:pPr>
              <a:r>
                <a:rPr lang="en-GB" sz="1400" dirty="0">
                  <a:solidFill>
                    <a:schemeClr val="bg1"/>
                  </a:solidFill>
                </a:rPr>
                <a:t>Subtitle #1</a:t>
              </a:r>
            </a:p>
            <a:p>
              <a:pPr lvl="6">
                <a:spcBef>
                  <a:spcPts val="400"/>
                </a:spcBef>
                <a:spcAft>
                  <a:spcPts val="400"/>
                </a:spcAft>
              </a:pPr>
              <a:r>
                <a:rPr lang="en-GB" sz="1400" dirty="0">
                  <a:solidFill>
                    <a:schemeClr val="bg1"/>
                  </a:solidFill>
                </a:rPr>
                <a:t>Subtitle #2</a:t>
              </a:r>
            </a:p>
            <a:p>
              <a:pPr lvl="7">
                <a:spcBef>
                  <a:spcPts val="400"/>
                </a:spcBef>
                <a:spcAft>
                  <a:spcPts val="400"/>
                </a:spcAft>
              </a:pPr>
              <a:r>
                <a:rPr lang="en-GB" sz="1800" dirty="0">
                  <a:solidFill>
                    <a:schemeClr val="bg1"/>
                  </a:solidFill>
                </a:rPr>
                <a:t>Quote  </a:t>
              </a:r>
            </a:p>
            <a:p>
              <a:pPr lvl="8">
                <a:spcBef>
                  <a:spcPts val="400"/>
                </a:spcBef>
                <a:spcAft>
                  <a:spcPts val="400"/>
                </a:spcAft>
              </a:pPr>
              <a:r>
                <a:rPr lang="en-GB" sz="1000" dirty="0">
                  <a:solidFill>
                    <a:schemeClr val="bg1"/>
                  </a:solidFill>
                </a:rPr>
                <a:t>Source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3706477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NER OVERVIEW X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ACKGROUND GRADIENT">
            <a:extLst>
              <a:ext uri="{FF2B5EF4-FFF2-40B4-BE49-F238E27FC236}">
                <a16:creationId xmlns:a16="http://schemas.microsoft.com/office/drawing/2014/main" id="{3BDDC333-021F-44C2-A35D-B83104B214EC}"/>
              </a:ext>
            </a:extLst>
          </p:cNvPr>
          <p:cNvSpPr>
            <a:spLocks/>
          </p:cNvSpPr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/>
              </a:gs>
              <a:gs pos="67000">
                <a:srgbClr val="D53B91"/>
              </a:gs>
              <a:gs pos="33000">
                <a:srgbClr val="E1455B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/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B7A82148-C556-4FAF-9205-E94E3D2E63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E0CD8-D005-4307-88D4-434764834B53}" type="datetime4">
              <a:rPr lang="en-GB" smtClean="0"/>
              <a:t>29 September 2023</a:t>
            </a:fld>
            <a:endParaRPr lang="en-GB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868BF533-FD99-4EC9-9BF2-4E011FFC8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GB"/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732A7E28-E122-482F-B0FF-C4230F93CD33}"/>
              </a:ext>
            </a:extLst>
          </p:cNvPr>
          <p:cNvSpPr txBox="1"/>
          <p:nvPr userDrawn="1"/>
        </p:nvSpPr>
        <p:spPr>
          <a:xfrm>
            <a:off x="0" y="-286617"/>
            <a:ext cx="3009382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GB" sz="1050" cap="all" baseline="0">
                <a:solidFill>
                  <a:schemeClr val="accent2"/>
                </a:solidFill>
              </a:rPr>
              <a:t>PARTNER OVERVIEW x6</a:t>
            </a:r>
          </a:p>
        </p:txBody>
      </p:sp>
      <p:sp>
        <p:nvSpPr>
          <p:cNvPr id="11" name="Tijdelijke aanduiding voor verticale tekst 2">
            <a:extLst>
              <a:ext uri="{FF2B5EF4-FFF2-40B4-BE49-F238E27FC236}">
                <a16:creationId xmlns:a16="http://schemas.microsoft.com/office/drawing/2014/main" id="{AC2515DD-01D6-44DD-81E7-911E1CAC597D}"/>
              </a:ext>
            </a:extLst>
          </p:cNvPr>
          <p:cNvSpPr>
            <a:spLocks noGrp="1"/>
          </p:cNvSpPr>
          <p:nvPr>
            <p:ph type="body" orient="vert" idx="12" hasCustomPrompt="1"/>
          </p:nvPr>
        </p:nvSpPr>
        <p:spPr>
          <a:xfrm>
            <a:off x="828205" y="539119"/>
            <a:ext cx="3890387" cy="169277"/>
          </a:xfrm>
        </p:spPr>
        <p:txBody>
          <a:bodyPr vert="horz" wrap="square">
            <a:spAutoFit/>
          </a:bodyPr>
          <a:lstStyle>
            <a:lvl1pPr marL="0" indent="0">
              <a:buClr>
                <a:schemeClr val="bg1"/>
              </a:buClr>
              <a:buNone/>
              <a:defRPr sz="1100" cap="all" baseline="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buClr>
                <a:schemeClr val="bg1"/>
              </a:buClr>
              <a:defRPr>
                <a:solidFill>
                  <a:schemeClr val="bg1"/>
                </a:solidFill>
              </a:defRPr>
            </a:lvl6pPr>
            <a:lvl7pPr>
              <a:buClr>
                <a:schemeClr val="bg1"/>
              </a:buCl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GB" noProof="0"/>
              <a:t>Chapter / subject</a:t>
            </a:r>
          </a:p>
        </p:txBody>
      </p:sp>
      <p:pic>
        <p:nvPicPr>
          <p:cNvPr id="79" name="Graphic 78">
            <a:extLst>
              <a:ext uri="{FF2B5EF4-FFF2-40B4-BE49-F238E27FC236}">
                <a16:creationId xmlns:a16="http://schemas.microsoft.com/office/drawing/2014/main" id="{90B3DA03-2E0E-44EF-948A-7EB9D0177D8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86171" y="6633685"/>
            <a:ext cx="731984" cy="117157"/>
          </a:xfrm>
          <a:prstGeom prst="rect">
            <a:avLst/>
          </a:prstGeom>
        </p:spPr>
      </p:pic>
      <p:sp>
        <p:nvSpPr>
          <p:cNvPr id="82" name="Titel 6">
            <a:extLst>
              <a:ext uri="{FF2B5EF4-FFF2-40B4-BE49-F238E27FC236}">
                <a16:creationId xmlns:a16="http://schemas.microsoft.com/office/drawing/2014/main" id="{9EB65297-B119-476F-9B30-27FB0A3651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8242" y="1003524"/>
            <a:ext cx="5267757" cy="92052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Add your </a:t>
            </a:r>
            <a:br>
              <a:rPr lang="en-GB" noProof="0"/>
            </a:br>
            <a:r>
              <a:rPr lang="en-GB" noProof="0"/>
              <a:t>title here</a:t>
            </a:r>
            <a:endParaRPr lang="en-GB"/>
          </a:p>
        </p:txBody>
      </p:sp>
      <p:sp>
        <p:nvSpPr>
          <p:cNvPr id="83" name="Tijdelijke aanduiding voor verticale tekst 2">
            <a:extLst>
              <a:ext uri="{FF2B5EF4-FFF2-40B4-BE49-F238E27FC236}">
                <a16:creationId xmlns:a16="http://schemas.microsoft.com/office/drawing/2014/main" id="{11C739E6-A175-4C77-A0D4-BB8A1223EFB9}"/>
              </a:ext>
            </a:extLst>
          </p:cNvPr>
          <p:cNvSpPr>
            <a:spLocks noGrp="1"/>
          </p:cNvSpPr>
          <p:nvPr>
            <p:ph type="body" orient="vert" idx="13" hasCustomPrompt="1"/>
          </p:nvPr>
        </p:nvSpPr>
        <p:spPr>
          <a:xfrm>
            <a:off x="828207" y="2377029"/>
            <a:ext cx="5267793" cy="3657600"/>
          </a:xfrm>
        </p:spPr>
        <p:txBody>
          <a:bodyPr vert="horz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buClr>
                <a:schemeClr val="bg1"/>
              </a:buClr>
              <a:defRPr>
                <a:solidFill>
                  <a:schemeClr val="bg1"/>
                </a:solidFill>
              </a:defRPr>
            </a:lvl6pPr>
            <a:lvl7pPr>
              <a:buClr>
                <a:schemeClr val="bg1"/>
              </a:buCl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GB" noProof="0" dirty="0"/>
              <a:t>Bullet</a:t>
            </a:r>
          </a:p>
          <a:p>
            <a:pPr lvl="1"/>
            <a:r>
              <a:rPr lang="en-GB" noProof="0" dirty="0"/>
              <a:t>Sub-bullet</a:t>
            </a:r>
          </a:p>
          <a:p>
            <a:pPr lvl="2"/>
            <a:r>
              <a:rPr lang="en-GB" noProof="0" dirty="0"/>
              <a:t>Sub-sub-bullet</a:t>
            </a:r>
          </a:p>
          <a:p>
            <a:pPr lvl="3"/>
            <a:r>
              <a:rPr lang="en-GB" noProof="0" dirty="0"/>
              <a:t>Sub-sub-sub-bullet</a:t>
            </a:r>
          </a:p>
          <a:p>
            <a:pPr lvl="4"/>
            <a:r>
              <a:rPr lang="en-GB" noProof="0" dirty="0"/>
              <a:t>Default text</a:t>
            </a:r>
          </a:p>
          <a:p>
            <a:pPr lvl="5"/>
            <a:r>
              <a:rPr lang="en-GB" noProof="0" dirty="0"/>
              <a:t>Subtitle #1</a:t>
            </a:r>
          </a:p>
          <a:p>
            <a:pPr lvl="6"/>
            <a:r>
              <a:rPr lang="en-GB" noProof="0" dirty="0"/>
              <a:t>Subtitle #2</a:t>
            </a:r>
          </a:p>
          <a:p>
            <a:pPr lvl="7"/>
            <a:r>
              <a:rPr lang="en-GB" noProof="0" dirty="0"/>
              <a:t>Quote  </a:t>
            </a:r>
          </a:p>
          <a:p>
            <a:pPr lvl="8"/>
            <a:r>
              <a:rPr lang="en-GB" noProof="0" dirty="0"/>
              <a:t>Source </a:t>
            </a:r>
          </a:p>
        </p:txBody>
      </p:sp>
      <p:sp>
        <p:nvSpPr>
          <p:cNvPr id="164" name="Vrije vorm: vorm 163">
            <a:extLst>
              <a:ext uri="{FF2B5EF4-FFF2-40B4-BE49-F238E27FC236}">
                <a16:creationId xmlns:a16="http://schemas.microsoft.com/office/drawing/2014/main" id="{87BB0D2C-6030-423B-99D3-906FBC295FAF}"/>
              </a:ext>
            </a:extLst>
          </p:cNvPr>
          <p:cNvSpPr>
            <a:spLocks/>
          </p:cNvSpPr>
          <p:nvPr userDrawn="1"/>
        </p:nvSpPr>
        <p:spPr>
          <a:xfrm>
            <a:off x="7337971" y="-1"/>
            <a:ext cx="4854029" cy="6522746"/>
          </a:xfrm>
          <a:custGeom>
            <a:avLst/>
            <a:gdLst>
              <a:gd name="connsiteX0" fmla="*/ 135822 w 6930322"/>
              <a:gd name="connsiteY0" fmla="*/ 0 h 6522746"/>
              <a:gd name="connsiteX1" fmla="*/ 6930322 w 6930322"/>
              <a:gd name="connsiteY1" fmla="*/ 0 h 6522746"/>
              <a:gd name="connsiteX2" fmla="*/ 6930322 w 6930322"/>
              <a:gd name="connsiteY2" fmla="*/ 6363088 h 6522746"/>
              <a:gd name="connsiteX3" fmla="*/ 6930322 w 6930322"/>
              <a:gd name="connsiteY3" fmla="*/ 6477000 h 6522746"/>
              <a:gd name="connsiteX4" fmla="*/ 6930322 w 6930322"/>
              <a:gd name="connsiteY4" fmla="*/ 6522746 h 6522746"/>
              <a:gd name="connsiteX5" fmla="*/ 847424 w 6930322"/>
              <a:gd name="connsiteY5" fmla="*/ 6522746 h 6522746"/>
              <a:gd name="connsiteX6" fmla="*/ 188115 w 6930322"/>
              <a:gd name="connsiteY6" fmla="*/ 6522746 h 6522746"/>
              <a:gd name="connsiteX7" fmla="*/ 0 w 6930322"/>
              <a:gd name="connsiteY7" fmla="*/ 6334255 h 6522746"/>
              <a:gd name="connsiteX8" fmla="*/ 0 w 6930322"/>
              <a:gd name="connsiteY8" fmla="*/ 409190 h 6522746"/>
              <a:gd name="connsiteX9" fmla="*/ 0 w 6930322"/>
              <a:gd name="connsiteY9" fmla="*/ 127558 h 6522746"/>
              <a:gd name="connsiteX10" fmla="*/ 0 w 6930322"/>
              <a:gd name="connsiteY10" fmla="*/ 1 h 6522746"/>
              <a:gd name="connsiteX11" fmla="*/ 135822 w 6930322"/>
              <a:gd name="connsiteY11" fmla="*/ 1 h 6522746"/>
              <a:gd name="connsiteX0" fmla="*/ 135822 w 6930322"/>
              <a:gd name="connsiteY0" fmla="*/ 1 h 6522746"/>
              <a:gd name="connsiteX1" fmla="*/ 6930322 w 6930322"/>
              <a:gd name="connsiteY1" fmla="*/ 0 h 6522746"/>
              <a:gd name="connsiteX2" fmla="*/ 6930322 w 6930322"/>
              <a:gd name="connsiteY2" fmla="*/ 6363088 h 6522746"/>
              <a:gd name="connsiteX3" fmla="*/ 6930322 w 6930322"/>
              <a:gd name="connsiteY3" fmla="*/ 6477000 h 6522746"/>
              <a:gd name="connsiteX4" fmla="*/ 6930322 w 6930322"/>
              <a:gd name="connsiteY4" fmla="*/ 6522746 h 6522746"/>
              <a:gd name="connsiteX5" fmla="*/ 847424 w 6930322"/>
              <a:gd name="connsiteY5" fmla="*/ 6522746 h 6522746"/>
              <a:gd name="connsiteX6" fmla="*/ 188115 w 6930322"/>
              <a:gd name="connsiteY6" fmla="*/ 6522746 h 6522746"/>
              <a:gd name="connsiteX7" fmla="*/ 0 w 6930322"/>
              <a:gd name="connsiteY7" fmla="*/ 6334255 h 6522746"/>
              <a:gd name="connsiteX8" fmla="*/ 0 w 6930322"/>
              <a:gd name="connsiteY8" fmla="*/ 409190 h 6522746"/>
              <a:gd name="connsiteX9" fmla="*/ 0 w 6930322"/>
              <a:gd name="connsiteY9" fmla="*/ 127558 h 6522746"/>
              <a:gd name="connsiteX10" fmla="*/ 0 w 6930322"/>
              <a:gd name="connsiteY10" fmla="*/ 1 h 6522746"/>
              <a:gd name="connsiteX11" fmla="*/ 135822 w 6930322"/>
              <a:gd name="connsiteY11" fmla="*/ 1 h 6522746"/>
              <a:gd name="connsiteX0" fmla="*/ 0 w 6930322"/>
              <a:gd name="connsiteY0" fmla="*/ 1 h 6522746"/>
              <a:gd name="connsiteX1" fmla="*/ 6930322 w 6930322"/>
              <a:gd name="connsiteY1" fmla="*/ 0 h 6522746"/>
              <a:gd name="connsiteX2" fmla="*/ 6930322 w 6930322"/>
              <a:gd name="connsiteY2" fmla="*/ 6363088 h 6522746"/>
              <a:gd name="connsiteX3" fmla="*/ 6930322 w 6930322"/>
              <a:gd name="connsiteY3" fmla="*/ 6477000 h 6522746"/>
              <a:gd name="connsiteX4" fmla="*/ 6930322 w 6930322"/>
              <a:gd name="connsiteY4" fmla="*/ 6522746 h 6522746"/>
              <a:gd name="connsiteX5" fmla="*/ 847424 w 6930322"/>
              <a:gd name="connsiteY5" fmla="*/ 6522746 h 6522746"/>
              <a:gd name="connsiteX6" fmla="*/ 188115 w 6930322"/>
              <a:gd name="connsiteY6" fmla="*/ 6522746 h 6522746"/>
              <a:gd name="connsiteX7" fmla="*/ 0 w 6930322"/>
              <a:gd name="connsiteY7" fmla="*/ 6334255 h 6522746"/>
              <a:gd name="connsiteX8" fmla="*/ 0 w 6930322"/>
              <a:gd name="connsiteY8" fmla="*/ 409190 h 6522746"/>
              <a:gd name="connsiteX9" fmla="*/ 0 w 6930322"/>
              <a:gd name="connsiteY9" fmla="*/ 127558 h 6522746"/>
              <a:gd name="connsiteX10" fmla="*/ 0 w 6930322"/>
              <a:gd name="connsiteY10" fmla="*/ 1 h 6522746"/>
              <a:gd name="connsiteX0" fmla="*/ 0 w 6930322"/>
              <a:gd name="connsiteY0" fmla="*/ 1 h 6522746"/>
              <a:gd name="connsiteX1" fmla="*/ 6930322 w 6930322"/>
              <a:gd name="connsiteY1" fmla="*/ 0 h 6522746"/>
              <a:gd name="connsiteX2" fmla="*/ 6930322 w 6930322"/>
              <a:gd name="connsiteY2" fmla="*/ 6477000 h 6522746"/>
              <a:gd name="connsiteX3" fmla="*/ 6930322 w 6930322"/>
              <a:gd name="connsiteY3" fmla="*/ 6522746 h 6522746"/>
              <a:gd name="connsiteX4" fmla="*/ 847424 w 6930322"/>
              <a:gd name="connsiteY4" fmla="*/ 6522746 h 6522746"/>
              <a:gd name="connsiteX5" fmla="*/ 188115 w 6930322"/>
              <a:gd name="connsiteY5" fmla="*/ 6522746 h 6522746"/>
              <a:gd name="connsiteX6" fmla="*/ 0 w 6930322"/>
              <a:gd name="connsiteY6" fmla="*/ 6334255 h 6522746"/>
              <a:gd name="connsiteX7" fmla="*/ 0 w 6930322"/>
              <a:gd name="connsiteY7" fmla="*/ 409190 h 6522746"/>
              <a:gd name="connsiteX8" fmla="*/ 0 w 6930322"/>
              <a:gd name="connsiteY8" fmla="*/ 127558 h 6522746"/>
              <a:gd name="connsiteX9" fmla="*/ 0 w 6930322"/>
              <a:gd name="connsiteY9" fmla="*/ 1 h 65227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930322" h="6522746">
                <a:moveTo>
                  <a:pt x="0" y="1"/>
                </a:moveTo>
                <a:lnTo>
                  <a:pt x="6930322" y="0"/>
                </a:lnTo>
                <a:lnTo>
                  <a:pt x="6930322" y="6477000"/>
                </a:lnTo>
                <a:lnTo>
                  <a:pt x="6930322" y="6522746"/>
                </a:lnTo>
                <a:lnTo>
                  <a:pt x="847424" y="6522746"/>
                </a:lnTo>
                <a:lnTo>
                  <a:pt x="188115" y="6522746"/>
                </a:lnTo>
                <a:cubicBezTo>
                  <a:pt x="84221" y="6522746"/>
                  <a:pt x="0" y="6438356"/>
                  <a:pt x="0" y="6334255"/>
                </a:cubicBezTo>
                <a:lnTo>
                  <a:pt x="0" y="409190"/>
                </a:lnTo>
                <a:lnTo>
                  <a:pt x="0" y="127558"/>
                </a:lnTo>
                <a:lnTo>
                  <a:pt x="0" y="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noProof="0"/>
          </a:p>
        </p:txBody>
      </p:sp>
      <p:grpSp>
        <p:nvGrpSpPr>
          <p:cNvPr id="261" name="INSTRUCTION">
            <a:extLst>
              <a:ext uri="{FF2B5EF4-FFF2-40B4-BE49-F238E27FC236}">
                <a16:creationId xmlns:a16="http://schemas.microsoft.com/office/drawing/2014/main" id="{319F8C5C-B198-486E-9BBB-23E4CD58B990}"/>
              </a:ext>
            </a:extLst>
          </p:cNvPr>
          <p:cNvGrpSpPr/>
          <p:nvPr userDrawn="1"/>
        </p:nvGrpSpPr>
        <p:grpSpPr>
          <a:xfrm>
            <a:off x="12377595" y="1"/>
            <a:ext cx="3593637" cy="6582443"/>
            <a:chOff x="-3786437" y="1"/>
            <a:chExt cx="3593637" cy="6582443"/>
          </a:xfrm>
        </p:grpSpPr>
        <p:sp>
          <p:nvSpPr>
            <p:cNvPr id="262" name="Rechthoek 261">
              <a:extLst>
                <a:ext uri="{FF2B5EF4-FFF2-40B4-BE49-F238E27FC236}">
                  <a16:creationId xmlns:a16="http://schemas.microsoft.com/office/drawing/2014/main" id="{60A972D9-C8F5-4B41-843A-6257C3D396CF}"/>
                </a:ext>
              </a:extLst>
            </p:cNvPr>
            <p:cNvSpPr/>
            <p:nvPr userDrawn="1"/>
          </p:nvSpPr>
          <p:spPr>
            <a:xfrm>
              <a:off x="-3786165" y="1"/>
              <a:ext cx="3593091" cy="5854890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 logo</a:t>
              </a:r>
            </a:p>
          </p:txBody>
        </p:sp>
        <p:sp>
          <p:nvSpPr>
            <p:cNvPr id="263" name="Rechthoek 262">
              <a:extLst>
                <a:ext uri="{FF2B5EF4-FFF2-40B4-BE49-F238E27FC236}">
                  <a16:creationId xmlns:a16="http://schemas.microsoft.com/office/drawing/2014/main" id="{ADCD46BA-31C7-4058-9CB4-96EE4B8748F2}"/>
                </a:ext>
              </a:extLst>
            </p:cNvPr>
            <p:cNvSpPr/>
            <p:nvPr userDrawn="1"/>
          </p:nvSpPr>
          <p:spPr>
            <a:xfrm>
              <a:off x="-3786437" y="5754444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en-GB" sz="1200" b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sp>
          <p:nvSpPr>
            <p:cNvPr id="264" name="Ovaal 263">
              <a:extLst>
                <a:ext uri="{FF2B5EF4-FFF2-40B4-BE49-F238E27FC236}">
                  <a16:creationId xmlns:a16="http://schemas.microsoft.com/office/drawing/2014/main" id="{9F53BF8B-02CA-4E1D-B26A-FBD68ACABB0E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65" name="Rechthoek 264">
              <a:extLst>
                <a:ext uri="{FF2B5EF4-FFF2-40B4-BE49-F238E27FC236}">
                  <a16:creationId xmlns:a16="http://schemas.microsoft.com/office/drawing/2014/main" id="{819D2613-B920-4F64-8825-5D91A39666DA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logo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logo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266" name="Groep 265">
              <a:extLst>
                <a:ext uri="{FF2B5EF4-FFF2-40B4-BE49-F238E27FC236}">
                  <a16:creationId xmlns:a16="http://schemas.microsoft.com/office/drawing/2014/main" id="{0FE07C13-CADE-493F-B3A2-3EB4BB34BA6A}"/>
                </a:ext>
              </a:extLst>
            </p:cNvPr>
            <p:cNvGrpSpPr/>
            <p:nvPr userDrawn="1"/>
          </p:nvGrpSpPr>
          <p:grpSpPr>
            <a:xfrm>
              <a:off x="-3316179" y="1231351"/>
              <a:ext cx="294789" cy="318834"/>
              <a:chOff x="14466489" y="1001522"/>
              <a:chExt cx="290627" cy="314333"/>
            </a:xfrm>
          </p:grpSpPr>
          <p:sp>
            <p:nvSpPr>
              <p:cNvPr id="313" name="Rechthoek 312">
                <a:extLst>
                  <a:ext uri="{FF2B5EF4-FFF2-40B4-BE49-F238E27FC236}">
                    <a16:creationId xmlns:a16="http://schemas.microsoft.com/office/drawing/2014/main" id="{C8CB1F60-2CB0-472B-965C-9D49890687F3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14" name="Ovaal 313">
                <a:extLst>
                  <a:ext uri="{FF2B5EF4-FFF2-40B4-BE49-F238E27FC236}">
                    <a16:creationId xmlns:a16="http://schemas.microsoft.com/office/drawing/2014/main" id="{1B2762E1-8D61-4928-AA7F-9886CB8909D6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15" name="Vrije vorm: vorm 314">
                <a:extLst>
                  <a:ext uri="{FF2B5EF4-FFF2-40B4-BE49-F238E27FC236}">
                    <a16:creationId xmlns:a16="http://schemas.microsoft.com/office/drawing/2014/main" id="{63AE8883-93D9-4336-8BB2-C6E048FFAB16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16" name="Rechthoek: afgeronde hoeken 315">
                <a:extLst>
                  <a:ext uri="{FF2B5EF4-FFF2-40B4-BE49-F238E27FC236}">
                    <a16:creationId xmlns:a16="http://schemas.microsoft.com/office/drawing/2014/main" id="{552863C5-E20F-4CB4-8857-45D6B3EA94A7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317" name="Rechte verbindingslijn 316">
                <a:extLst>
                  <a:ext uri="{FF2B5EF4-FFF2-40B4-BE49-F238E27FC236}">
                    <a16:creationId xmlns:a16="http://schemas.microsoft.com/office/drawing/2014/main" id="{2C605D43-02EA-47DD-8653-BAB6F7BD04E7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18" name="Rechte verbindingslijn 317">
                <a:extLst>
                  <a:ext uri="{FF2B5EF4-FFF2-40B4-BE49-F238E27FC236}">
                    <a16:creationId xmlns:a16="http://schemas.microsoft.com/office/drawing/2014/main" id="{D0A139CF-12C9-4D50-A4DA-5BCD0F5D15CF}"/>
                  </a:ext>
                </a:extLst>
              </p:cNvPr>
              <p:cNvCxnSpPr>
                <a:cxnSpLocks/>
                <a:stCxn id="316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267" name="Ovaal 266">
              <a:extLst>
                <a:ext uri="{FF2B5EF4-FFF2-40B4-BE49-F238E27FC236}">
                  <a16:creationId xmlns:a16="http://schemas.microsoft.com/office/drawing/2014/main" id="{571DDB00-B3B6-4CB8-9517-CEC337725E97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68" name="Rechthoek 267">
              <a:extLst>
                <a:ext uri="{FF2B5EF4-FFF2-40B4-BE49-F238E27FC236}">
                  <a16:creationId xmlns:a16="http://schemas.microsoft.com/office/drawing/2014/main" id="{0A448D5E-BEF4-4081-BC6E-B5B981DC3569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logo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269" name="Groep 268">
              <a:extLst>
                <a:ext uri="{FF2B5EF4-FFF2-40B4-BE49-F238E27FC236}">
                  <a16:creationId xmlns:a16="http://schemas.microsoft.com/office/drawing/2014/main" id="{44AFFAB7-259C-4326-95EA-6E35A0AEA68B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310" name="Rechthoek 309">
                <a:extLst>
                  <a:ext uri="{FF2B5EF4-FFF2-40B4-BE49-F238E27FC236}">
                    <a16:creationId xmlns:a16="http://schemas.microsoft.com/office/drawing/2014/main" id="{AA60C718-1686-459B-B2ED-6E9769B5873B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311" name="Rechte verbindingslijn 310">
                <a:extLst>
                  <a:ext uri="{FF2B5EF4-FFF2-40B4-BE49-F238E27FC236}">
                    <a16:creationId xmlns:a16="http://schemas.microsoft.com/office/drawing/2014/main" id="{C3D472D8-90F7-4282-9947-D89FEF9D0525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12" name="Gelijkbenige driehoek 311">
                <a:extLst>
                  <a:ext uri="{FF2B5EF4-FFF2-40B4-BE49-F238E27FC236}">
                    <a16:creationId xmlns:a16="http://schemas.microsoft.com/office/drawing/2014/main" id="{203EE2FA-9489-4936-AB3A-D72A75DFB40D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9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70" name="Ovaal 269">
              <a:extLst>
                <a:ext uri="{FF2B5EF4-FFF2-40B4-BE49-F238E27FC236}">
                  <a16:creationId xmlns:a16="http://schemas.microsoft.com/office/drawing/2014/main" id="{39649B11-C44F-4277-A613-60D0E191548C}"/>
                </a:ext>
              </a:extLst>
            </p:cNvPr>
            <p:cNvSpPr/>
            <p:nvPr userDrawn="1"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71" name="Rechthoek 270">
              <a:extLst>
                <a:ext uri="{FF2B5EF4-FFF2-40B4-BE49-F238E27FC236}">
                  <a16:creationId xmlns:a16="http://schemas.microsoft.com/office/drawing/2014/main" id="{DB2A9A4F-044E-4B91-BBF6-08A7689D7B6C}"/>
                </a:ext>
              </a:extLst>
            </p:cNvPr>
            <p:cNvSpPr/>
            <p:nvPr userDrawn="1"/>
          </p:nvSpPr>
          <p:spPr>
            <a:xfrm>
              <a:off x="-3319415" y="2553360"/>
              <a:ext cx="2944682" cy="79034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logo, go to the tab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logo itself with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logo frame with the brackets.</a:t>
              </a:r>
            </a:p>
          </p:txBody>
        </p:sp>
        <p:grpSp>
          <p:nvGrpSpPr>
            <p:cNvPr id="272" name="Groep 271">
              <a:extLst>
                <a:ext uri="{FF2B5EF4-FFF2-40B4-BE49-F238E27FC236}">
                  <a16:creationId xmlns:a16="http://schemas.microsoft.com/office/drawing/2014/main" id="{F4778CBB-1B5F-436C-8639-1EBD3FD1450E}"/>
                </a:ext>
              </a:extLst>
            </p:cNvPr>
            <p:cNvGrpSpPr/>
            <p:nvPr userDrawn="1"/>
          </p:nvGrpSpPr>
          <p:grpSpPr>
            <a:xfrm>
              <a:off x="-3441613" y="3457758"/>
              <a:ext cx="622283" cy="612920"/>
              <a:chOff x="12617641" y="3403239"/>
              <a:chExt cx="752963" cy="741634"/>
            </a:xfrm>
          </p:grpSpPr>
          <p:grpSp>
            <p:nvGrpSpPr>
              <p:cNvPr id="294" name="Groep 293">
                <a:extLst>
                  <a:ext uri="{FF2B5EF4-FFF2-40B4-BE49-F238E27FC236}">
                    <a16:creationId xmlns:a16="http://schemas.microsoft.com/office/drawing/2014/main" id="{7E3C844D-3905-4458-A7F6-D1FF17055354}"/>
                  </a:ext>
                </a:extLst>
              </p:cNvPr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297" name="Groep 296">
                  <a:extLst>
                    <a:ext uri="{FF2B5EF4-FFF2-40B4-BE49-F238E27FC236}">
                      <a16:creationId xmlns:a16="http://schemas.microsoft.com/office/drawing/2014/main" id="{F98ACB6B-16C3-45D0-A706-795B0B2440D8}"/>
                    </a:ext>
                  </a:extLst>
                </p:cNvPr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304" name="Groep 303">
                    <a:extLst>
                      <a:ext uri="{FF2B5EF4-FFF2-40B4-BE49-F238E27FC236}">
                        <a16:creationId xmlns:a16="http://schemas.microsoft.com/office/drawing/2014/main" id="{B5EA3100-1BCC-4E34-9A3B-03AA4F52E447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307" name="Rechthoek 306">
                      <a:extLst>
                        <a:ext uri="{FF2B5EF4-FFF2-40B4-BE49-F238E27FC236}">
                          <a16:creationId xmlns:a16="http://schemas.microsoft.com/office/drawing/2014/main" id="{625A7686-BFD7-4CB5-B11F-278EB0705DB7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308" name="Rechthoek 307">
                      <a:extLst>
                        <a:ext uri="{FF2B5EF4-FFF2-40B4-BE49-F238E27FC236}">
                          <a16:creationId xmlns:a16="http://schemas.microsoft.com/office/drawing/2014/main" id="{A8F7A4C2-E452-4D2A-8403-7D064334887B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309" name="Ovaal 308">
                      <a:extLst>
                        <a:ext uri="{FF2B5EF4-FFF2-40B4-BE49-F238E27FC236}">
                          <a16:creationId xmlns:a16="http://schemas.microsoft.com/office/drawing/2014/main" id="{20D6D81A-78C3-4763-81A6-7184892BE47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305" name="Afbeelding 304">
                    <a:extLst>
                      <a:ext uri="{FF2B5EF4-FFF2-40B4-BE49-F238E27FC236}">
                        <a16:creationId xmlns:a16="http://schemas.microsoft.com/office/drawing/2014/main" id="{C91115AB-C9E5-4B2F-8FFA-9D89E993D3BF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306" name="Afbeelding 305">
                    <a:extLst>
                      <a:ext uri="{FF2B5EF4-FFF2-40B4-BE49-F238E27FC236}">
                        <a16:creationId xmlns:a16="http://schemas.microsoft.com/office/drawing/2014/main" id="{5066ACA2-B761-4DBB-80F1-5A13B71A841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98" name="Groep 297">
                  <a:extLst>
                    <a:ext uri="{FF2B5EF4-FFF2-40B4-BE49-F238E27FC236}">
                      <a16:creationId xmlns:a16="http://schemas.microsoft.com/office/drawing/2014/main" id="{7614E42C-7678-43B8-9D4B-A4FDC436C4EA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302" name="Rechthoek 301">
                    <a:extLst>
                      <a:ext uri="{FF2B5EF4-FFF2-40B4-BE49-F238E27FC236}">
                        <a16:creationId xmlns:a16="http://schemas.microsoft.com/office/drawing/2014/main" id="{378AD50C-1357-41BE-8B12-474E7FD5B16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03" name="Rechthoek 302">
                    <a:extLst>
                      <a:ext uri="{FF2B5EF4-FFF2-40B4-BE49-F238E27FC236}">
                        <a16:creationId xmlns:a16="http://schemas.microsoft.com/office/drawing/2014/main" id="{F17E6380-4A13-4F47-A160-7818C8A9FE8C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299" name="Groep 298">
                  <a:extLst>
                    <a:ext uri="{FF2B5EF4-FFF2-40B4-BE49-F238E27FC236}">
                      <a16:creationId xmlns:a16="http://schemas.microsoft.com/office/drawing/2014/main" id="{66F8B00D-416E-4DB7-ADC6-3CC7F251110C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300" name="Rechthoek 299">
                    <a:extLst>
                      <a:ext uri="{FF2B5EF4-FFF2-40B4-BE49-F238E27FC236}">
                        <a16:creationId xmlns:a16="http://schemas.microsoft.com/office/drawing/2014/main" id="{A45D995D-12DB-4DCE-BFBA-330CD53963B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01" name="Rechthoek 300">
                    <a:extLst>
                      <a:ext uri="{FF2B5EF4-FFF2-40B4-BE49-F238E27FC236}">
                        <a16:creationId xmlns:a16="http://schemas.microsoft.com/office/drawing/2014/main" id="{D62605BD-C5C9-43CE-B12F-F208975BAAC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295" name="Rechthoek 294">
                <a:extLst>
                  <a:ext uri="{FF2B5EF4-FFF2-40B4-BE49-F238E27FC236}">
                    <a16:creationId xmlns:a16="http://schemas.microsoft.com/office/drawing/2014/main" id="{5EE7C9D3-1BF5-4D6F-B5AD-93668353CEDC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296" name="Gelijkbenige driehoek 295">
                <a:extLst>
                  <a:ext uri="{FF2B5EF4-FFF2-40B4-BE49-F238E27FC236}">
                    <a16:creationId xmlns:a16="http://schemas.microsoft.com/office/drawing/2014/main" id="{511CC1BE-0D10-4A88-BFF9-D547E16DC5E5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74" name="Ovaal 273">
              <a:extLst>
                <a:ext uri="{FF2B5EF4-FFF2-40B4-BE49-F238E27FC236}">
                  <a16:creationId xmlns:a16="http://schemas.microsoft.com/office/drawing/2014/main" id="{FED09B30-76C7-4030-BE40-8BFA56607067}"/>
                </a:ext>
              </a:extLst>
            </p:cNvPr>
            <p:cNvSpPr/>
            <p:nvPr userDrawn="1"/>
          </p:nvSpPr>
          <p:spPr>
            <a:xfrm>
              <a:off x="-3603587" y="4275081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75" name="Rechthoek 274">
              <a:extLst>
                <a:ext uri="{FF2B5EF4-FFF2-40B4-BE49-F238E27FC236}">
                  <a16:creationId xmlns:a16="http://schemas.microsoft.com/office/drawing/2014/main" id="{45121E54-CD19-431B-95AC-FBB90E6CCC30}"/>
                </a:ext>
              </a:extLst>
            </p:cNvPr>
            <p:cNvSpPr/>
            <p:nvPr userDrawn="1"/>
          </p:nvSpPr>
          <p:spPr>
            <a:xfrm>
              <a:off x="-3319415" y="4275082"/>
              <a:ext cx="2944682" cy="63602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make sure the logo is kept in it’s original ratio, go to the tab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Tools’ - ‘Format’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 the arrow below the button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Now choose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‘Fit’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276" name="Groep 275">
              <a:extLst>
                <a:ext uri="{FF2B5EF4-FFF2-40B4-BE49-F238E27FC236}">
                  <a16:creationId xmlns:a16="http://schemas.microsoft.com/office/drawing/2014/main" id="{1347AFC4-713F-4678-A461-DD770E960A6D}"/>
                </a:ext>
              </a:extLst>
            </p:cNvPr>
            <p:cNvGrpSpPr/>
            <p:nvPr userDrawn="1"/>
          </p:nvGrpSpPr>
          <p:grpSpPr>
            <a:xfrm>
              <a:off x="-3314821" y="5023930"/>
              <a:ext cx="1108877" cy="563933"/>
              <a:chOff x="-3314821" y="3885197"/>
              <a:chExt cx="1108877" cy="563933"/>
            </a:xfrm>
          </p:grpSpPr>
          <p:sp>
            <p:nvSpPr>
              <p:cNvPr id="277" name="Rechthoek 276">
                <a:extLst>
                  <a:ext uri="{FF2B5EF4-FFF2-40B4-BE49-F238E27FC236}">
                    <a16:creationId xmlns:a16="http://schemas.microsoft.com/office/drawing/2014/main" id="{0B7F2842-D834-4799-920E-5B95BFAC5907}"/>
                  </a:ext>
                </a:extLst>
              </p:cNvPr>
              <p:cNvSpPr/>
              <p:nvPr userDrawn="1"/>
            </p:nvSpPr>
            <p:spPr>
              <a:xfrm>
                <a:off x="-3314821" y="3885197"/>
                <a:ext cx="105560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78" name="Rechthoek 277">
                <a:extLst>
                  <a:ext uri="{FF2B5EF4-FFF2-40B4-BE49-F238E27FC236}">
                    <a16:creationId xmlns:a16="http://schemas.microsoft.com/office/drawing/2014/main" id="{A455BEDB-DBAC-44D2-82DF-3712AB957C3B}"/>
                  </a:ext>
                </a:extLst>
              </p:cNvPr>
              <p:cNvSpPr/>
              <p:nvPr userDrawn="1"/>
            </p:nvSpPr>
            <p:spPr>
              <a:xfrm>
                <a:off x="-3304718" y="4138922"/>
                <a:ext cx="1043588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79" name="Tekstvak 278">
                <a:extLst>
                  <a:ext uri="{FF2B5EF4-FFF2-40B4-BE49-F238E27FC236}">
                    <a16:creationId xmlns:a16="http://schemas.microsoft.com/office/drawing/2014/main" id="{8CA5D47F-28F5-40B6-813B-5D8DAE62EF59}"/>
                  </a:ext>
                </a:extLst>
              </p:cNvPr>
              <p:cNvSpPr txBox="1"/>
              <p:nvPr userDrawn="1"/>
            </p:nvSpPr>
            <p:spPr>
              <a:xfrm>
                <a:off x="-3069820" y="3949098"/>
                <a:ext cx="794156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Fill</a:t>
                </a:r>
              </a:p>
            </p:txBody>
          </p:sp>
          <p:sp>
            <p:nvSpPr>
              <p:cNvPr id="280" name="Tekstvak 279">
                <a:extLst>
                  <a:ext uri="{FF2B5EF4-FFF2-40B4-BE49-F238E27FC236}">
                    <a16:creationId xmlns:a16="http://schemas.microsoft.com/office/drawing/2014/main" id="{8F1C4BC5-0D94-49DC-9C15-9BE39F1A2C3C}"/>
                  </a:ext>
                </a:extLst>
              </p:cNvPr>
              <p:cNvSpPr txBox="1"/>
              <p:nvPr userDrawn="1"/>
            </p:nvSpPr>
            <p:spPr>
              <a:xfrm>
                <a:off x="-3069819" y="4199018"/>
                <a:ext cx="800912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Fit</a:t>
                </a:r>
              </a:p>
            </p:txBody>
          </p:sp>
          <p:sp>
            <p:nvSpPr>
              <p:cNvPr id="281" name="Vrije vorm: vorm 280">
                <a:extLst>
                  <a:ext uri="{FF2B5EF4-FFF2-40B4-BE49-F238E27FC236}">
                    <a16:creationId xmlns:a16="http://schemas.microsoft.com/office/drawing/2014/main" id="{714143D0-CF45-4F81-BBFA-500014B6A462}"/>
                  </a:ext>
                </a:extLst>
              </p:cNvPr>
              <p:cNvSpPr/>
              <p:nvPr userDrawn="1"/>
            </p:nvSpPr>
            <p:spPr>
              <a:xfrm>
                <a:off x="-2303506" y="426913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282" name="Groep 281">
                <a:extLst>
                  <a:ext uri="{FF2B5EF4-FFF2-40B4-BE49-F238E27FC236}">
                    <a16:creationId xmlns:a16="http://schemas.microsoft.com/office/drawing/2014/main" id="{B68A9906-C8BD-4DF6-BB68-4DDE9241FDAF}"/>
                  </a:ext>
                </a:extLst>
              </p:cNvPr>
              <p:cNvGrpSpPr/>
              <p:nvPr userDrawn="1"/>
            </p:nvGrpSpPr>
            <p:grpSpPr>
              <a:xfrm>
                <a:off x="-3254609" y="3946178"/>
                <a:ext cx="184194" cy="143334"/>
                <a:chOff x="6218544" y="2402421"/>
                <a:chExt cx="144156" cy="112178"/>
              </a:xfrm>
            </p:grpSpPr>
            <p:sp>
              <p:nvSpPr>
                <p:cNvPr id="288" name="Rechthoek 287">
                  <a:extLst>
                    <a:ext uri="{FF2B5EF4-FFF2-40B4-BE49-F238E27FC236}">
                      <a16:creationId xmlns:a16="http://schemas.microsoft.com/office/drawing/2014/main" id="{5126B415-4224-4331-A8A2-72E9B1604612}"/>
                    </a:ext>
                  </a:extLst>
                </p:cNvPr>
                <p:cNvSpPr/>
                <p:nvPr userDrawn="1"/>
              </p:nvSpPr>
              <p:spPr>
                <a:xfrm>
                  <a:off x="6218544" y="2414588"/>
                  <a:ext cx="144156" cy="100011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89" name="Rechthoek 47">
                  <a:extLst>
                    <a:ext uri="{FF2B5EF4-FFF2-40B4-BE49-F238E27FC236}">
                      <a16:creationId xmlns:a16="http://schemas.microsoft.com/office/drawing/2014/main" id="{03C64961-A72D-4BB4-8A65-4AA799291062}"/>
                    </a:ext>
                  </a:extLst>
                </p:cNvPr>
                <p:cNvSpPr/>
                <p:nvPr userDrawn="1"/>
              </p:nvSpPr>
              <p:spPr>
                <a:xfrm>
                  <a:off x="6224587" y="2445544"/>
                  <a:ext cx="95251" cy="6480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90" name="Rechthoek 47">
                  <a:extLst>
                    <a:ext uri="{FF2B5EF4-FFF2-40B4-BE49-F238E27FC236}">
                      <a16:creationId xmlns:a16="http://schemas.microsoft.com/office/drawing/2014/main" id="{0AC6D191-FCA3-4288-B0FA-5BFF9DD3CC72}"/>
                    </a:ext>
                  </a:extLst>
                </p:cNvPr>
                <p:cNvSpPr/>
                <p:nvPr userDrawn="1"/>
              </p:nvSpPr>
              <p:spPr>
                <a:xfrm>
                  <a:off x="6296025" y="2457450"/>
                  <a:ext cx="64294" cy="52388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91" name="Koorde 290">
                  <a:extLst>
                    <a:ext uri="{FF2B5EF4-FFF2-40B4-BE49-F238E27FC236}">
                      <a16:creationId xmlns:a16="http://schemas.microsoft.com/office/drawing/2014/main" id="{05853E28-BC83-4B77-BEBB-A368CD936932}"/>
                    </a:ext>
                  </a:extLst>
                </p:cNvPr>
                <p:cNvSpPr/>
                <p:nvPr userDrawn="1"/>
              </p:nvSpPr>
              <p:spPr>
                <a:xfrm>
                  <a:off x="6290536" y="2402421"/>
                  <a:ext cx="37785" cy="37785"/>
                </a:xfrm>
                <a:prstGeom prst="chord">
                  <a:avLst>
                    <a:gd name="adj1" fmla="val 21457318"/>
                    <a:gd name="adj2" fmla="val 11002272"/>
                  </a:avLst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283" name="Groep 282">
                <a:extLst>
                  <a:ext uri="{FF2B5EF4-FFF2-40B4-BE49-F238E27FC236}">
                    <a16:creationId xmlns:a16="http://schemas.microsoft.com/office/drawing/2014/main" id="{3E593655-9458-4D7A-838C-802B65D4F08D}"/>
                  </a:ext>
                </a:extLst>
              </p:cNvPr>
              <p:cNvGrpSpPr/>
              <p:nvPr userDrawn="1"/>
            </p:nvGrpSpPr>
            <p:grpSpPr>
              <a:xfrm>
                <a:off x="-3254609" y="4199853"/>
                <a:ext cx="184194" cy="124747"/>
                <a:chOff x="6218544" y="2636044"/>
                <a:chExt cx="144156" cy="97631"/>
              </a:xfrm>
            </p:grpSpPr>
            <p:sp>
              <p:nvSpPr>
                <p:cNvPr id="284" name="Rechthoek 283">
                  <a:extLst>
                    <a:ext uri="{FF2B5EF4-FFF2-40B4-BE49-F238E27FC236}">
                      <a16:creationId xmlns:a16="http://schemas.microsoft.com/office/drawing/2014/main" id="{FD5BB1E4-02C5-459F-8F98-CEC0882F4D87}"/>
                    </a:ext>
                  </a:extLst>
                </p:cNvPr>
                <p:cNvSpPr/>
                <p:nvPr userDrawn="1"/>
              </p:nvSpPr>
              <p:spPr>
                <a:xfrm>
                  <a:off x="6218544" y="2636044"/>
                  <a:ext cx="144156" cy="92869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85" name="Rechthoek 284">
                  <a:extLst>
                    <a:ext uri="{FF2B5EF4-FFF2-40B4-BE49-F238E27FC236}">
                      <a16:creationId xmlns:a16="http://schemas.microsoft.com/office/drawing/2014/main" id="{7B14975C-309F-49BD-8058-C33580B27639}"/>
                    </a:ext>
                  </a:extLst>
                </p:cNvPr>
                <p:cNvSpPr/>
                <p:nvPr userDrawn="1"/>
              </p:nvSpPr>
              <p:spPr>
                <a:xfrm>
                  <a:off x="6249409" y="2636045"/>
                  <a:ext cx="85725" cy="97630"/>
                </a:xfrm>
                <a:prstGeom prst="rect">
                  <a:avLst/>
                </a:prstGeom>
                <a:solidFill>
                  <a:srgbClr val="F0F0F0"/>
                </a:solidFill>
                <a:ln w="9525">
                  <a:solidFill>
                    <a:srgbClr val="B7B4B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86" name="Ovaal 285">
                  <a:extLst>
                    <a:ext uri="{FF2B5EF4-FFF2-40B4-BE49-F238E27FC236}">
                      <a16:creationId xmlns:a16="http://schemas.microsoft.com/office/drawing/2014/main" id="{9343BCA9-47CC-469D-A95E-393C410B179C}"/>
                    </a:ext>
                  </a:extLst>
                </p:cNvPr>
                <p:cNvSpPr/>
                <p:nvPr userDrawn="1"/>
              </p:nvSpPr>
              <p:spPr>
                <a:xfrm>
                  <a:off x="6297938" y="2655636"/>
                  <a:ext cx="21328" cy="21328"/>
                </a:xfrm>
                <a:prstGeom prst="ellipse">
                  <a:avLst/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87" name="Rechthoek 47">
                  <a:extLst>
                    <a:ext uri="{FF2B5EF4-FFF2-40B4-BE49-F238E27FC236}">
                      <a16:creationId xmlns:a16="http://schemas.microsoft.com/office/drawing/2014/main" id="{BC039FF4-251F-40D9-9768-29CB0FB41D53}"/>
                    </a:ext>
                  </a:extLst>
                </p:cNvPr>
                <p:cNvSpPr/>
                <p:nvPr userDrawn="1"/>
              </p:nvSpPr>
              <p:spPr>
                <a:xfrm>
                  <a:off x="6261434" y="2675670"/>
                  <a:ext cx="45896" cy="3778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  <p:sp>
        <p:nvSpPr>
          <p:cNvPr id="319" name="Tijdelijke aanduiding voor afbeelding 195">
            <a:extLst>
              <a:ext uri="{FF2B5EF4-FFF2-40B4-BE49-F238E27FC236}">
                <a16:creationId xmlns:a16="http://schemas.microsoft.com/office/drawing/2014/main" id="{91D35109-8934-49C6-A42F-4D3035809003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893851" y="428887"/>
            <a:ext cx="1661639" cy="16547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tIns="108000" bIns="900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8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GB"/>
              <a:t>Click on the icon below</a:t>
            </a:r>
            <a:br>
              <a:rPr lang="en-GB"/>
            </a:br>
            <a:r>
              <a:rPr lang="en-GB"/>
              <a:t>to insert a logo</a:t>
            </a:r>
          </a:p>
        </p:txBody>
      </p:sp>
      <p:sp>
        <p:nvSpPr>
          <p:cNvPr id="320" name="Tijdelijke aanduiding voor afbeelding 195">
            <a:extLst>
              <a:ext uri="{FF2B5EF4-FFF2-40B4-BE49-F238E27FC236}">
                <a16:creationId xmlns:a16="http://schemas.microsoft.com/office/drawing/2014/main" id="{2FBC468A-D7B7-4883-8322-B797821925C5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9972037" y="428887"/>
            <a:ext cx="1661639" cy="16547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tIns="108000" bIns="900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8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GB"/>
              <a:t>Click on the icon below</a:t>
            </a:r>
            <a:br>
              <a:rPr lang="en-GB"/>
            </a:br>
            <a:r>
              <a:rPr lang="en-GB"/>
              <a:t>to insert a logo</a:t>
            </a:r>
          </a:p>
        </p:txBody>
      </p:sp>
      <p:sp>
        <p:nvSpPr>
          <p:cNvPr id="322" name="Tijdelijke aanduiding voor afbeelding 195">
            <a:extLst>
              <a:ext uri="{FF2B5EF4-FFF2-40B4-BE49-F238E27FC236}">
                <a16:creationId xmlns:a16="http://schemas.microsoft.com/office/drawing/2014/main" id="{ED4D08BC-8D1F-48B1-B0D9-A05B7CFCE4D5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7893852" y="2416622"/>
            <a:ext cx="1661639" cy="16547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tIns="108000" bIns="900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8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GB"/>
              <a:t>Click on the icon below</a:t>
            </a:r>
            <a:br>
              <a:rPr lang="en-GB"/>
            </a:br>
            <a:r>
              <a:rPr lang="en-GB"/>
              <a:t>to insert a logo</a:t>
            </a:r>
          </a:p>
        </p:txBody>
      </p:sp>
      <p:sp>
        <p:nvSpPr>
          <p:cNvPr id="323" name="Tijdelijke aanduiding voor afbeelding 195">
            <a:extLst>
              <a:ext uri="{FF2B5EF4-FFF2-40B4-BE49-F238E27FC236}">
                <a16:creationId xmlns:a16="http://schemas.microsoft.com/office/drawing/2014/main" id="{9B490B45-4C00-4D4D-A319-9E66BF9EBCCC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9972038" y="2416622"/>
            <a:ext cx="1661639" cy="16547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tIns="108000" bIns="900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8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GB"/>
              <a:t>Click on the icon below</a:t>
            </a:r>
            <a:br>
              <a:rPr lang="en-GB"/>
            </a:br>
            <a:r>
              <a:rPr lang="en-GB"/>
              <a:t>to insert a logo</a:t>
            </a:r>
          </a:p>
        </p:txBody>
      </p:sp>
      <p:sp>
        <p:nvSpPr>
          <p:cNvPr id="325" name="Tijdelijke aanduiding voor afbeelding 195">
            <a:extLst>
              <a:ext uri="{FF2B5EF4-FFF2-40B4-BE49-F238E27FC236}">
                <a16:creationId xmlns:a16="http://schemas.microsoft.com/office/drawing/2014/main" id="{72EED961-5AF2-418E-BA97-50E62BE683AF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7893852" y="4404358"/>
            <a:ext cx="1661639" cy="16547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tIns="108000" bIns="900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8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GB"/>
              <a:t>Click on the icon below</a:t>
            </a:r>
            <a:br>
              <a:rPr lang="en-GB"/>
            </a:br>
            <a:r>
              <a:rPr lang="en-GB"/>
              <a:t>to insert a logo</a:t>
            </a:r>
          </a:p>
        </p:txBody>
      </p:sp>
      <p:sp>
        <p:nvSpPr>
          <p:cNvPr id="326" name="Tijdelijke aanduiding voor afbeelding 195">
            <a:extLst>
              <a:ext uri="{FF2B5EF4-FFF2-40B4-BE49-F238E27FC236}">
                <a16:creationId xmlns:a16="http://schemas.microsoft.com/office/drawing/2014/main" id="{3F5F8C45-022B-4537-8452-77A263D07777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9972038" y="4404358"/>
            <a:ext cx="1661639" cy="16547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tIns="108000" bIns="900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8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GB"/>
              <a:t>Click on the icon below</a:t>
            </a:r>
            <a:br>
              <a:rPr lang="en-GB"/>
            </a:br>
            <a:r>
              <a:rPr lang="en-GB"/>
              <a:t>to insert a logo</a:t>
            </a:r>
          </a:p>
        </p:txBody>
      </p:sp>
      <p:cxnSp>
        <p:nvCxnSpPr>
          <p:cNvPr id="334" name="Rechte verbindingslijn 333">
            <a:extLst>
              <a:ext uri="{FF2B5EF4-FFF2-40B4-BE49-F238E27FC236}">
                <a16:creationId xmlns:a16="http://schemas.microsoft.com/office/drawing/2014/main" id="{F2D53343-DC41-48CF-A743-C1E3C28CCC07}"/>
              </a:ext>
            </a:extLst>
          </p:cNvPr>
          <p:cNvCxnSpPr>
            <a:cxnSpLocks/>
          </p:cNvCxnSpPr>
          <p:nvPr userDrawn="1"/>
        </p:nvCxnSpPr>
        <p:spPr>
          <a:xfrm>
            <a:off x="9763763" y="428888"/>
            <a:ext cx="0" cy="1664393"/>
          </a:xfrm>
          <a:prstGeom prst="line">
            <a:avLst/>
          </a:prstGeom>
          <a:ln>
            <a:solidFill>
              <a:srgbClr val="F1F2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5" name="Rechte verbindingslijn 344">
            <a:extLst>
              <a:ext uri="{FF2B5EF4-FFF2-40B4-BE49-F238E27FC236}">
                <a16:creationId xmlns:a16="http://schemas.microsoft.com/office/drawing/2014/main" id="{59C8E0A2-0A01-4F89-AB88-C709D069F05F}"/>
              </a:ext>
            </a:extLst>
          </p:cNvPr>
          <p:cNvCxnSpPr>
            <a:cxnSpLocks/>
          </p:cNvCxnSpPr>
          <p:nvPr userDrawn="1"/>
        </p:nvCxnSpPr>
        <p:spPr>
          <a:xfrm>
            <a:off x="7900139" y="2250143"/>
            <a:ext cx="1655352" cy="0"/>
          </a:xfrm>
          <a:prstGeom prst="line">
            <a:avLst/>
          </a:prstGeom>
          <a:ln>
            <a:solidFill>
              <a:srgbClr val="F1F2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6" name="Rechte verbindingslijn 345">
            <a:extLst>
              <a:ext uri="{FF2B5EF4-FFF2-40B4-BE49-F238E27FC236}">
                <a16:creationId xmlns:a16="http://schemas.microsoft.com/office/drawing/2014/main" id="{539E9C1D-8467-44F5-8B8C-5E5299B0A638}"/>
              </a:ext>
            </a:extLst>
          </p:cNvPr>
          <p:cNvCxnSpPr>
            <a:cxnSpLocks/>
          </p:cNvCxnSpPr>
          <p:nvPr userDrawn="1"/>
        </p:nvCxnSpPr>
        <p:spPr>
          <a:xfrm>
            <a:off x="7900139" y="4237878"/>
            <a:ext cx="1655352" cy="0"/>
          </a:xfrm>
          <a:prstGeom prst="line">
            <a:avLst/>
          </a:prstGeom>
          <a:ln>
            <a:solidFill>
              <a:srgbClr val="F1F2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9" name="Rechte verbindingslijn 348">
            <a:extLst>
              <a:ext uri="{FF2B5EF4-FFF2-40B4-BE49-F238E27FC236}">
                <a16:creationId xmlns:a16="http://schemas.microsoft.com/office/drawing/2014/main" id="{0A3C3C43-EAE9-4FD7-A45E-2A7C40614788}"/>
              </a:ext>
            </a:extLst>
          </p:cNvPr>
          <p:cNvCxnSpPr>
            <a:cxnSpLocks/>
          </p:cNvCxnSpPr>
          <p:nvPr userDrawn="1"/>
        </p:nvCxnSpPr>
        <p:spPr>
          <a:xfrm>
            <a:off x="9978325" y="2250143"/>
            <a:ext cx="1655352" cy="0"/>
          </a:xfrm>
          <a:prstGeom prst="line">
            <a:avLst/>
          </a:prstGeom>
          <a:ln>
            <a:solidFill>
              <a:srgbClr val="F1F2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0" name="Rechte verbindingslijn 349">
            <a:extLst>
              <a:ext uri="{FF2B5EF4-FFF2-40B4-BE49-F238E27FC236}">
                <a16:creationId xmlns:a16="http://schemas.microsoft.com/office/drawing/2014/main" id="{4A42EEB2-C0AC-47AF-95A2-7E833C2423D3}"/>
              </a:ext>
            </a:extLst>
          </p:cNvPr>
          <p:cNvCxnSpPr>
            <a:cxnSpLocks/>
          </p:cNvCxnSpPr>
          <p:nvPr userDrawn="1"/>
        </p:nvCxnSpPr>
        <p:spPr>
          <a:xfrm>
            <a:off x="9978325" y="4237878"/>
            <a:ext cx="1655352" cy="0"/>
          </a:xfrm>
          <a:prstGeom prst="line">
            <a:avLst/>
          </a:prstGeom>
          <a:ln>
            <a:solidFill>
              <a:srgbClr val="F1F2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Rechte verbindingslijn 166">
            <a:extLst>
              <a:ext uri="{FF2B5EF4-FFF2-40B4-BE49-F238E27FC236}">
                <a16:creationId xmlns:a16="http://schemas.microsoft.com/office/drawing/2014/main" id="{8763F00A-DF57-461F-8986-CED102F7B6FE}"/>
              </a:ext>
            </a:extLst>
          </p:cNvPr>
          <p:cNvCxnSpPr>
            <a:cxnSpLocks/>
          </p:cNvCxnSpPr>
          <p:nvPr userDrawn="1"/>
        </p:nvCxnSpPr>
        <p:spPr>
          <a:xfrm>
            <a:off x="9763763" y="2407006"/>
            <a:ext cx="0" cy="1664393"/>
          </a:xfrm>
          <a:prstGeom prst="line">
            <a:avLst/>
          </a:prstGeom>
          <a:ln>
            <a:solidFill>
              <a:srgbClr val="F1F2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Rechte verbindingslijn 169">
            <a:extLst>
              <a:ext uri="{FF2B5EF4-FFF2-40B4-BE49-F238E27FC236}">
                <a16:creationId xmlns:a16="http://schemas.microsoft.com/office/drawing/2014/main" id="{91F2082D-E9BE-4E54-844E-3B004730A6C3}"/>
              </a:ext>
            </a:extLst>
          </p:cNvPr>
          <p:cNvCxnSpPr>
            <a:cxnSpLocks/>
          </p:cNvCxnSpPr>
          <p:nvPr userDrawn="1"/>
        </p:nvCxnSpPr>
        <p:spPr>
          <a:xfrm>
            <a:off x="9763763" y="4394742"/>
            <a:ext cx="0" cy="1664393"/>
          </a:xfrm>
          <a:prstGeom prst="line">
            <a:avLst/>
          </a:prstGeom>
          <a:ln>
            <a:solidFill>
              <a:srgbClr val="F1F2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Graphic 163" descr="Informatie">
            <a:extLst>
              <a:ext uri="{FF2B5EF4-FFF2-40B4-BE49-F238E27FC236}">
                <a16:creationId xmlns:a16="http://schemas.microsoft.com/office/drawing/2014/main" id="{E2861924-CDE3-4037-B58D-C3700F408BAE}"/>
              </a:ext>
            </a:extLst>
          </p:cNvPr>
          <p:cNvSpPr/>
          <p:nvPr userDrawn="1"/>
        </p:nvSpPr>
        <p:spPr>
          <a:xfrm>
            <a:off x="15829253" y="5587863"/>
            <a:ext cx="283684" cy="283685"/>
          </a:xfrm>
          <a:custGeom>
            <a:avLst/>
            <a:gdLst>
              <a:gd name="connsiteX0" fmla="*/ 145860 w 291719"/>
              <a:gd name="connsiteY0" fmla="*/ 0 h 291719"/>
              <a:gd name="connsiteX1" fmla="*/ 0 w 291719"/>
              <a:gd name="connsiteY1" fmla="*/ 145860 h 291719"/>
              <a:gd name="connsiteX2" fmla="*/ 145860 w 291719"/>
              <a:gd name="connsiteY2" fmla="*/ 291720 h 291719"/>
              <a:gd name="connsiteX3" fmla="*/ 291720 w 291719"/>
              <a:gd name="connsiteY3" fmla="*/ 145860 h 291719"/>
              <a:gd name="connsiteX4" fmla="*/ 145860 w 291719"/>
              <a:gd name="connsiteY4" fmla="*/ 0 h 291719"/>
              <a:gd name="connsiteX5" fmla="*/ 138183 w 291719"/>
              <a:gd name="connsiteY5" fmla="*/ 38384 h 291719"/>
              <a:gd name="connsiteX6" fmla="*/ 157375 w 291719"/>
              <a:gd name="connsiteY6" fmla="*/ 57576 h 291719"/>
              <a:gd name="connsiteX7" fmla="*/ 138183 w 291719"/>
              <a:gd name="connsiteY7" fmla="*/ 76768 h 291719"/>
              <a:gd name="connsiteX8" fmla="*/ 118991 w 291719"/>
              <a:gd name="connsiteY8" fmla="*/ 57576 h 291719"/>
              <a:gd name="connsiteX9" fmla="*/ 138183 w 291719"/>
              <a:gd name="connsiteY9" fmla="*/ 38384 h 291719"/>
              <a:gd name="connsiteX10" fmla="*/ 184244 w 291719"/>
              <a:gd name="connsiteY10" fmla="*/ 253336 h 291719"/>
              <a:gd name="connsiteX11" fmla="*/ 107476 w 291719"/>
              <a:gd name="connsiteY11" fmla="*/ 253336 h 291719"/>
              <a:gd name="connsiteX12" fmla="*/ 107476 w 291719"/>
              <a:gd name="connsiteY12" fmla="*/ 230305 h 291719"/>
              <a:gd name="connsiteX13" fmla="*/ 134345 w 291719"/>
              <a:gd name="connsiteY13" fmla="*/ 230305 h 291719"/>
              <a:gd name="connsiteX14" fmla="*/ 134345 w 291719"/>
              <a:gd name="connsiteY14" fmla="*/ 115153 h 291719"/>
              <a:gd name="connsiteX15" fmla="*/ 111314 w 291719"/>
              <a:gd name="connsiteY15" fmla="*/ 115153 h 291719"/>
              <a:gd name="connsiteX16" fmla="*/ 111314 w 291719"/>
              <a:gd name="connsiteY16" fmla="*/ 92122 h 291719"/>
              <a:gd name="connsiteX17" fmla="*/ 157375 w 291719"/>
              <a:gd name="connsiteY17" fmla="*/ 92122 h 291719"/>
              <a:gd name="connsiteX18" fmla="*/ 157375 w 291719"/>
              <a:gd name="connsiteY18" fmla="*/ 115153 h 291719"/>
              <a:gd name="connsiteX19" fmla="*/ 157375 w 291719"/>
              <a:gd name="connsiteY19" fmla="*/ 230305 h 291719"/>
              <a:gd name="connsiteX20" fmla="*/ 184244 w 291719"/>
              <a:gd name="connsiteY20" fmla="*/ 230305 h 291719"/>
              <a:gd name="connsiteX21" fmla="*/ 184244 w 291719"/>
              <a:gd name="connsiteY21" fmla="*/ 253336 h 291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91719" h="291719">
                <a:moveTo>
                  <a:pt x="145860" y="0"/>
                </a:moveTo>
                <a:cubicBezTo>
                  <a:pt x="65253" y="0"/>
                  <a:pt x="0" y="65253"/>
                  <a:pt x="0" y="145860"/>
                </a:cubicBezTo>
                <a:cubicBezTo>
                  <a:pt x="0" y="226467"/>
                  <a:pt x="65253" y="291720"/>
                  <a:pt x="145860" y="291720"/>
                </a:cubicBezTo>
                <a:cubicBezTo>
                  <a:pt x="226467" y="291720"/>
                  <a:pt x="291720" y="226467"/>
                  <a:pt x="291720" y="145860"/>
                </a:cubicBezTo>
                <a:cubicBezTo>
                  <a:pt x="291720" y="65253"/>
                  <a:pt x="226467" y="0"/>
                  <a:pt x="145860" y="0"/>
                </a:cubicBezTo>
                <a:close/>
                <a:moveTo>
                  <a:pt x="138183" y="38384"/>
                </a:moveTo>
                <a:cubicBezTo>
                  <a:pt x="148931" y="38384"/>
                  <a:pt x="157375" y="46829"/>
                  <a:pt x="157375" y="57576"/>
                </a:cubicBezTo>
                <a:cubicBezTo>
                  <a:pt x="157375" y="68324"/>
                  <a:pt x="148931" y="76768"/>
                  <a:pt x="138183" y="76768"/>
                </a:cubicBezTo>
                <a:cubicBezTo>
                  <a:pt x="127435" y="76768"/>
                  <a:pt x="118991" y="68324"/>
                  <a:pt x="118991" y="57576"/>
                </a:cubicBezTo>
                <a:cubicBezTo>
                  <a:pt x="118991" y="46829"/>
                  <a:pt x="127435" y="38384"/>
                  <a:pt x="138183" y="38384"/>
                </a:cubicBezTo>
                <a:close/>
                <a:moveTo>
                  <a:pt x="184244" y="253336"/>
                </a:moveTo>
                <a:lnTo>
                  <a:pt x="107476" y="253336"/>
                </a:lnTo>
                <a:lnTo>
                  <a:pt x="107476" y="230305"/>
                </a:lnTo>
                <a:lnTo>
                  <a:pt x="134345" y="230305"/>
                </a:lnTo>
                <a:lnTo>
                  <a:pt x="134345" y="115153"/>
                </a:lnTo>
                <a:lnTo>
                  <a:pt x="111314" y="115153"/>
                </a:lnTo>
                <a:lnTo>
                  <a:pt x="111314" y="92122"/>
                </a:lnTo>
                <a:lnTo>
                  <a:pt x="157375" y="92122"/>
                </a:lnTo>
                <a:lnTo>
                  <a:pt x="157375" y="115153"/>
                </a:lnTo>
                <a:lnTo>
                  <a:pt x="157375" y="230305"/>
                </a:lnTo>
                <a:lnTo>
                  <a:pt x="184244" y="230305"/>
                </a:lnTo>
                <a:lnTo>
                  <a:pt x="184244" y="253336"/>
                </a:lnTo>
                <a:close/>
              </a:path>
            </a:pathLst>
          </a:custGeom>
          <a:solidFill>
            <a:schemeClr val="accent2"/>
          </a:solidFill>
          <a:ln w="377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2000" noProof="0">
              <a:solidFill>
                <a:srgbClr val="211F26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2B5A85F9-CD1F-46CF-9A5A-28FAAE4C7BD1}"/>
              </a:ext>
            </a:extLst>
          </p:cNvPr>
          <p:cNvGrpSpPr/>
          <p:nvPr userDrawn="1"/>
        </p:nvGrpSpPr>
        <p:grpSpPr>
          <a:xfrm>
            <a:off x="-3786437" y="0"/>
            <a:ext cx="3699926" cy="5359349"/>
            <a:chOff x="-3786437" y="0"/>
            <a:chExt cx="3699926" cy="5359349"/>
          </a:xfrm>
        </p:grpSpPr>
        <p:sp>
          <p:nvSpPr>
            <p:cNvPr id="146" name="Rechthoek 13">
              <a:extLst>
                <a:ext uri="{FF2B5EF4-FFF2-40B4-BE49-F238E27FC236}">
                  <a16:creationId xmlns:a16="http://schemas.microsoft.com/office/drawing/2014/main" id="{2ADA68E4-B41D-4700-8F39-606E4E5EF5D4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gradFill>
              <a:gsLst>
                <a:gs pos="0">
                  <a:schemeClr val="accent1"/>
                </a:gs>
                <a:gs pos="67000">
                  <a:srgbClr val="D53B91"/>
                </a:gs>
                <a:gs pos="33000">
                  <a:srgbClr val="E1455B"/>
                </a:gs>
                <a:gs pos="100000">
                  <a:schemeClr val="accent2"/>
                </a:gs>
              </a:gsLst>
              <a:lin ang="0" scaled="0"/>
            </a:gra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Choosing text levels</a:t>
              </a:r>
            </a:p>
          </p:txBody>
        </p:sp>
        <p:sp>
          <p:nvSpPr>
            <p:cNvPr id="147" name="Ovaal 14">
              <a:extLst>
                <a:ext uri="{FF2B5EF4-FFF2-40B4-BE49-F238E27FC236}">
                  <a16:creationId xmlns:a16="http://schemas.microsoft.com/office/drawing/2014/main" id="{BD97C0BF-163A-40CC-BFC2-191A12E1B19D}"/>
                </a:ext>
              </a:extLst>
            </p:cNvPr>
            <p:cNvSpPr/>
            <p:nvPr userDrawn="1"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51" name="Ovaal 16">
              <a:extLst>
                <a:ext uri="{FF2B5EF4-FFF2-40B4-BE49-F238E27FC236}">
                  <a16:creationId xmlns:a16="http://schemas.microsoft.com/office/drawing/2014/main" id="{D04BA430-33B4-4053-8036-408396C8167E}"/>
                </a:ext>
              </a:extLst>
            </p:cNvPr>
            <p:cNvSpPr/>
            <p:nvPr userDrawn="1"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52" name="Rechthoek 17">
              <a:extLst>
                <a:ext uri="{FF2B5EF4-FFF2-40B4-BE49-F238E27FC236}">
                  <a16:creationId xmlns:a16="http://schemas.microsoft.com/office/drawing/2014/main" id="{59553755-7A22-4129-9D34-6E11F8657AF3}"/>
                </a:ext>
              </a:extLst>
            </p:cNvPr>
            <p:cNvSpPr/>
            <p:nvPr userDrawn="1"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Under the tab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use the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list level-buttons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choose a text level. 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Choose from:</a:t>
              </a:r>
            </a:p>
          </p:txBody>
        </p:sp>
        <p:sp>
          <p:nvSpPr>
            <p:cNvPr id="153" name="Ovaal 19">
              <a:extLst>
                <a:ext uri="{FF2B5EF4-FFF2-40B4-BE49-F238E27FC236}">
                  <a16:creationId xmlns:a16="http://schemas.microsoft.com/office/drawing/2014/main" id="{FA9DCBEE-1951-4139-B5EE-D6F9EC82741D}"/>
                </a:ext>
              </a:extLst>
            </p:cNvPr>
            <p:cNvSpPr/>
            <p:nvPr userDrawn="1"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54" name="Ovaal 21">
              <a:extLst>
                <a:ext uri="{FF2B5EF4-FFF2-40B4-BE49-F238E27FC236}">
                  <a16:creationId xmlns:a16="http://schemas.microsoft.com/office/drawing/2014/main" id="{9FC7C9C9-3D28-4C1E-884C-F04E3F3BC63D}"/>
                </a:ext>
              </a:extLst>
            </p:cNvPr>
            <p:cNvSpPr/>
            <p:nvPr userDrawn="1"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155" name="Ovaal 23">
              <a:extLst>
                <a:ext uri="{FF2B5EF4-FFF2-40B4-BE49-F238E27FC236}">
                  <a16:creationId xmlns:a16="http://schemas.microsoft.com/office/drawing/2014/main" id="{BF08B981-4861-4199-BC7F-6BD08D527216}"/>
                </a:ext>
              </a:extLst>
            </p:cNvPr>
            <p:cNvSpPr/>
            <p:nvPr userDrawn="1"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156" name="Ovaal 25">
              <a:extLst>
                <a:ext uri="{FF2B5EF4-FFF2-40B4-BE49-F238E27FC236}">
                  <a16:creationId xmlns:a16="http://schemas.microsoft.com/office/drawing/2014/main" id="{9F08BD04-9B68-4763-8A51-2E13942CB195}"/>
                </a:ext>
              </a:extLst>
            </p:cNvPr>
            <p:cNvSpPr/>
            <p:nvPr userDrawn="1"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157" name="Ovaal 27">
              <a:extLst>
                <a:ext uri="{FF2B5EF4-FFF2-40B4-BE49-F238E27FC236}">
                  <a16:creationId xmlns:a16="http://schemas.microsoft.com/office/drawing/2014/main" id="{D699CDAA-7E09-4AC9-B6F7-AD02D1BAE1EB}"/>
                </a:ext>
              </a:extLst>
            </p:cNvPr>
            <p:cNvSpPr/>
            <p:nvPr userDrawn="1"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158" name="Ovaal 29">
              <a:extLst>
                <a:ext uri="{FF2B5EF4-FFF2-40B4-BE49-F238E27FC236}">
                  <a16:creationId xmlns:a16="http://schemas.microsoft.com/office/drawing/2014/main" id="{4B60B03B-563E-42C6-B00C-54602F9A59D7}"/>
                </a:ext>
              </a:extLst>
            </p:cNvPr>
            <p:cNvSpPr/>
            <p:nvPr userDrawn="1"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159" name="Ovaal 31">
              <a:extLst>
                <a:ext uri="{FF2B5EF4-FFF2-40B4-BE49-F238E27FC236}">
                  <a16:creationId xmlns:a16="http://schemas.microsoft.com/office/drawing/2014/main" id="{A5F107A9-62A5-4973-8E3A-0B306BB386D4}"/>
                </a:ext>
              </a:extLst>
            </p:cNvPr>
            <p:cNvSpPr/>
            <p:nvPr userDrawn="1"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160" name="Rechthoek 33">
              <a:extLst>
                <a:ext uri="{FF2B5EF4-FFF2-40B4-BE49-F238E27FC236}">
                  <a16:creationId xmlns:a16="http://schemas.microsoft.com/office/drawing/2014/main" id="{99032B1A-2850-4529-A4C9-8779E8D63487}"/>
                </a:ext>
              </a:extLst>
            </p:cNvPr>
            <p:cNvSpPr/>
            <p:nvPr userDrawn="1"/>
          </p:nvSpPr>
          <p:spPr>
            <a:xfrm>
              <a:off x="-3786437" y="4531349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en-GB" sz="1200" b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grpSp>
          <p:nvGrpSpPr>
            <p:cNvPr id="161" name="VOORBEELD">
              <a:extLst>
                <a:ext uri="{FF2B5EF4-FFF2-40B4-BE49-F238E27FC236}">
                  <a16:creationId xmlns:a16="http://schemas.microsoft.com/office/drawing/2014/main" id="{0A675797-3634-4F88-9F60-828C46777C6E}"/>
                </a:ext>
              </a:extLst>
            </p:cNvPr>
            <p:cNvGrpSpPr/>
            <p:nvPr userDrawn="1"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166" name="Rechthoek 36">
                <a:extLst>
                  <a:ext uri="{FF2B5EF4-FFF2-40B4-BE49-F238E27FC236}">
                    <a16:creationId xmlns:a16="http://schemas.microsoft.com/office/drawing/2014/main" id="{3B3883CE-A8D9-4043-BD71-AA682361FFBB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GB" sz="9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Home</a:t>
                </a:r>
              </a:p>
            </p:txBody>
          </p:sp>
          <p:sp>
            <p:nvSpPr>
              <p:cNvPr id="168" name="Rechthoek 37">
                <a:extLst>
                  <a:ext uri="{FF2B5EF4-FFF2-40B4-BE49-F238E27FC236}">
                    <a16:creationId xmlns:a16="http://schemas.microsoft.com/office/drawing/2014/main" id="{2E644CD0-1D47-4C17-B0AD-8935C1F02631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69" name="Groep 38">
                <a:extLst>
                  <a:ext uri="{FF2B5EF4-FFF2-40B4-BE49-F238E27FC236}">
                    <a16:creationId xmlns:a16="http://schemas.microsoft.com/office/drawing/2014/main" id="{E83AA87E-2FE7-4835-A55F-50E680617CD6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201" name="Groep 69">
                  <a:extLst>
                    <a:ext uri="{FF2B5EF4-FFF2-40B4-BE49-F238E27FC236}">
                      <a16:creationId xmlns:a16="http://schemas.microsoft.com/office/drawing/2014/main" id="{0D7174C3-3CED-40CC-8ECF-F333BFFF7BB0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203" name="Rechte verbindingslijn 71">
                    <a:extLst>
                      <a:ext uri="{FF2B5EF4-FFF2-40B4-BE49-F238E27FC236}">
                        <a16:creationId xmlns:a16="http://schemas.microsoft.com/office/drawing/2014/main" id="{84475506-8523-48FA-BE25-A2720ACAE73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04" name="Rechte verbindingslijn 72">
                    <a:extLst>
                      <a:ext uri="{FF2B5EF4-FFF2-40B4-BE49-F238E27FC236}">
                        <a16:creationId xmlns:a16="http://schemas.microsoft.com/office/drawing/2014/main" id="{E599CE50-3FAB-45C5-B10E-E2653D5B950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05" name="Rechte verbindingslijn 73">
                    <a:extLst>
                      <a:ext uri="{FF2B5EF4-FFF2-40B4-BE49-F238E27FC236}">
                        <a16:creationId xmlns:a16="http://schemas.microsoft.com/office/drawing/2014/main" id="{F42E5E12-05C4-472C-B3F5-CACA8B81D38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06" name="Rechte verbindingslijn 74">
                    <a:extLst>
                      <a:ext uri="{FF2B5EF4-FFF2-40B4-BE49-F238E27FC236}">
                        <a16:creationId xmlns:a16="http://schemas.microsoft.com/office/drawing/2014/main" id="{871249CE-F9E5-4A62-82FC-8CF41CD5C88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07" name="Rechte verbindingslijn 75">
                    <a:extLst>
                      <a:ext uri="{FF2B5EF4-FFF2-40B4-BE49-F238E27FC236}">
                        <a16:creationId xmlns:a16="http://schemas.microsoft.com/office/drawing/2014/main" id="{EC355114-9FE1-4DCF-BE9B-CA48ED2A619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02" name="Pijl: rechts 70">
                  <a:extLst>
                    <a:ext uri="{FF2B5EF4-FFF2-40B4-BE49-F238E27FC236}">
                      <a16:creationId xmlns:a16="http://schemas.microsoft.com/office/drawing/2014/main" id="{4CEDAA47-7CDB-49FF-927F-15A9BD9C28EC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71" name="Groep 39">
                <a:extLst>
                  <a:ext uri="{FF2B5EF4-FFF2-40B4-BE49-F238E27FC236}">
                    <a16:creationId xmlns:a16="http://schemas.microsoft.com/office/drawing/2014/main" id="{A69CD312-F763-40C2-B807-4AF598B808D9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194" name="Groep 62">
                  <a:extLst>
                    <a:ext uri="{FF2B5EF4-FFF2-40B4-BE49-F238E27FC236}">
                      <a16:creationId xmlns:a16="http://schemas.microsoft.com/office/drawing/2014/main" id="{5C480FA1-AD49-4BD9-8316-485DACD45C83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196" name="Rechte verbindingslijn 64">
                    <a:extLst>
                      <a:ext uri="{FF2B5EF4-FFF2-40B4-BE49-F238E27FC236}">
                        <a16:creationId xmlns:a16="http://schemas.microsoft.com/office/drawing/2014/main" id="{CFC5068F-7484-400B-896C-6ACFDB0A1B3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97" name="Rechte verbindingslijn 65">
                    <a:extLst>
                      <a:ext uri="{FF2B5EF4-FFF2-40B4-BE49-F238E27FC236}">
                        <a16:creationId xmlns:a16="http://schemas.microsoft.com/office/drawing/2014/main" id="{4FF6490D-00E6-4FFB-96FD-2968B7AD29F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98" name="Rechte verbindingslijn 66">
                    <a:extLst>
                      <a:ext uri="{FF2B5EF4-FFF2-40B4-BE49-F238E27FC236}">
                        <a16:creationId xmlns:a16="http://schemas.microsoft.com/office/drawing/2014/main" id="{D4193FF7-AB85-4C20-8C40-3772021F0D9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99" name="Rechte verbindingslijn 67">
                    <a:extLst>
                      <a:ext uri="{FF2B5EF4-FFF2-40B4-BE49-F238E27FC236}">
                        <a16:creationId xmlns:a16="http://schemas.microsoft.com/office/drawing/2014/main" id="{44352F27-3FC0-4624-A78F-5ABC347BBCF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00" name="Rechte verbindingslijn 68">
                    <a:extLst>
                      <a:ext uri="{FF2B5EF4-FFF2-40B4-BE49-F238E27FC236}">
                        <a16:creationId xmlns:a16="http://schemas.microsoft.com/office/drawing/2014/main" id="{1B6E2236-DFA3-4107-AFA9-54BB087123D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95" name="Pijl: rechts 63">
                  <a:extLst>
                    <a:ext uri="{FF2B5EF4-FFF2-40B4-BE49-F238E27FC236}">
                      <a16:creationId xmlns:a16="http://schemas.microsoft.com/office/drawing/2014/main" id="{E47F18F4-64B2-4FAE-9B7D-B2252192AD9C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172" name="Rechte verbindingslijn 40">
                <a:extLst>
                  <a:ext uri="{FF2B5EF4-FFF2-40B4-BE49-F238E27FC236}">
                    <a16:creationId xmlns:a16="http://schemas.microsoft.com/office/drawing/2014/main" id="{09D5C4A5-F655-4298-B93C-4AE899E78FE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bg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173" name="Rechte verbindingslijn 41">
                <a:extLst>
                  <a:ext uri="{FF2B5EF4-FFF2-40B4-BE49-F238E27FC236}">
                    <a16:creationId xmlns:a16="http://schemas.microsoft.com/office/drawing/2014/main" id="{2F508827-D226-42BD-8ECA-4400F7F3765C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bg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174" name="Rechthoek 42">
                <a:extLst>
                  <a:ext uri="{FF2B5EF4-FFF2-40B4-BE49-F238E27FC236}">
                    <a16:creationId xmlns:a16="http://schemas.microsoft.com/office/drawing/2014/main" id="{78C3D1C5-AC76-4C5B-ACEC-7A96790DBB6C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up</a:t>
                </a:r>
              </a:p>
            </p:txBody>
          </p:sp>
          <p:sp>
            <p:nvSpPr>
              <p:cNvPr id="175" name="Rechthoek 43">
                <a:extLst>
                  <a:ext uri="{FF2B5EF4-FFF2-40B4-BE49-F238E27FC236}">
                    <a16:creationId xmlns:a16="http://schemas.microsoft.com/office/drawing/2014/main" id="{A5378509-65D5-4F33-9A15-289536FFB79F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down</a:t>
                </a:r>
              </a:p>
            </p:txBody>
          </p:sp>
          <p:grpSp>
            <p:nvGrpSpPr>
              <p:cNvPr id="176" name="Groep 44">
                <a:extLst>
                  <a:ext uri="{FF2B5EF4-FFF2-40B4-BE49-F238E27FC236}">
                    <a16:creationId xmlns:a16="http://schemas.microsoft.com/office/drawing/2014/main" id="{43DC1A55-4289-41D1-BDF5-1E57A3B65EE8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186" name="Rechthoek 54">
                  <a:extLst>
                    <a:ext uri="{FF2B5EF4-FFF2-40B4-BE49-F238E27FC236}">
                      <a16:creationId xmlns:a16="http://schemas.microsoft.com/office/drawing/2014/main" id="{E28F6EE7-3BBD-47F4-86DE-B38B91A7508C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187" name="Groep 55">
                  <a:extLst>
                    <a:ext uri="{FF2B5EF4-FFF2-40B4-BE49-F238E27FC236}">
                      <a16:creationId xmlns:a16="http://schemas.microsoft.com/office/drawing/2014/main" id="{521226FA-0434-4418-835F-5B153FDCFE39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189" name="Rechte verbindingslijn 57">
                    <a:extLst>
                      <a:ext uri="{FF2B5EF4-FFF2-40B4-BE49-F238E27FC236}">
                        <a16:creationId xmlns:a16="http://schemas.microsoft.com/office/drawing/2014/main" id="{A27ACBF9-ACA4-496F-BDB1-B6D4A09F6D3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90" name="Rechte verbindingslijn 58">
                    <a:extLst>
                      <a:ext uri="{FF2B5EF4-FFF2-40B4-BE49-F238E27FC236}">
                        <a16:creationId xmlns:a16="http://schemas.microsoft.com/office/drawing/2014/main" id="{1E18075C-BDD3-4CE0-BE73-9D17C01E9C0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91" name="Rechte verbindingslijn 59">
                    <a:extLst>
                      <a:ext uri="{FF2B5EF4-FFF2-40B4-BE49-F238E27FC236}">
                        <a16:creationId xmlns:a16="http://schemas.microsoft.com/office/drawing/2014/main" id="{5C8B8DCD-9699-4634-ACB4-7C09693686A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92" name="Rechte verbindingslijn 60">
                    <a:extLst>
                      <a:ext uri="{FF2B5EF4-FFF2-40B4-BE49-F238E27FC236}">
                        <a16:creationId xmlns:a16="http://schemas.microsoft.com/office/drawing/2014/main" id="{40CF6272-B2DE-43B8-9F5B-4369F582620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93" name="Rechte verbindingslijn 61">
                    <a:extLst>
                      <a:ext uri="{FF2B5EF4-FFF2-40B4-BE49-F238E27FC236}">
                        <a16:creationId xmlns:a16="http://schemas.microsoft.com/office/drawing/2014/main" id="{04433EDE-1D05-40DC-9EAE-144337AC031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88" name="Pijl: rechts 56">
                  <a:extLst>
                    <a:ext uri="{FF2B5EF4-FFF2-40B4-BE49-F238E27FC236}">
                      <a16:creationId xmlns:a16="http://schemas.microsoft.com/office/drawing/2014/main" id="{EDC35B3E-1815-4461-A7F3-F37AD7429C4D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77" name="Groep 45">
                <a:extLst>
                  <a:ext uri="{FF2B5EF4-FFF2-40B4-BE49-F238E27FC236}">
                    <a16:creationId xmlns:a16="http://schemas.microsoft.com/office/drawing/2014/main" id="{E947F486-D761-4AB0-978D-D393E54A9501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178" name="Rechthoek 46">
                  <a:extLst>
                    <a:ext uri="{FF2B5EF4-FFF2-40B4-BE49-F238E27FC236}">
                      <a16:creationId xmlns:a16="http://schemas.microsoft.com/office/drawing/2014/main" id="{E88A8BBB-1BC7-48F0-B82C-715FEF390795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179" name="Groep 47">
                  <a:extLst>
                    <a:ext uri="{FF2B5EF4-FFF2-40B4-BE49-F238E27FC236}">
                      <a16:creationId xmlns:a16="http://schemas.microsoft.com/office/drawing/2014/main" id="{494B1906-AD93-411A-8BAC-9EDE0C9C03F9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181" name="Rechte verbindingslijn 49">
                    <a:extLst>
                      <a:ext uri="{FF2B5EF4-FFF2-40B4-BE49-F238E27FC236}">
                        <a16:creationId xmlns:a16="http://schemas.microsoft.com/office/drawing/2014/main" id="{C697E7FE-9AB3-45E4-9E75-DA96568A93C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82" name="Rechte verbindingslijn 50">
                    <a:extLst>
                      <a:ext uri="{FF2B5EF4-FFF2-40B4-BE49-F238E27FC236}">
                        <a16:creationId xmlns:a16="http://schemas.microsoft.com/office/drawing/2014/main" id="{44BAEEFF-E51D-484E-828D-6CB44C4F009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83" name="Rechte verbindingslijn 51">
                    <a:extLst>
                      <a:ext uri="{FF2B5EF4-FFF2-40B4-BE49-F238E27FC236}">
                        <a16:creationId xmlns:a16="http://schemas.microsoft.com/office/drawing/2014/main" id="{4B126988-7823-4E52-BD06-AB7D588348A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84" name="Rechte verbindingslijn 52">
                    <a:extLst>
                      <a:ext uri="{FF2B5EF4-FFF2-40B4-BE49-F238E27FC236}">
                        <a16:creationId xmlns:a16="http://schemas.microsoft.com/office/drawing/2014/main" id="{52707D4C-4068-45A8-AA6E-20E3092B03D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85" name="Rechte verbindingslijn 53">
                    <a:extLst>
                      <a:ext uri="{FF2B5EF4-FFF2-40B4-BE49-F238E27FC236}">
                        <a16:creationId xmlns:a16="http://schemas.microsoft.com/office/drawing/2014/main" id="{CFF3A7F5-FEE4-45D3-BCEA-40202825E47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80" name="Pijl: rechts 48">
                  <a:extLst>
                    <a:ext uri="{FF2B5EF4-FFF2-40B4-BE49-F238E27FC236}">
                      <a16:creationId xmlns:a16="http://schemas.microsoft.com/office/drawing/2014/main" id="{B41FA720-46ED-4FC9-9DD4-9EF5698C88B9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sp>
          <p:nvSpPr>
            <p:cNvPr id="162" name="Ovaal 76">
              <a:extLst>
                <a:ext uri="{FF2B5EF4-FFF2-40B4-BE49-F238E27FC236}">
                  <a16:creationId xmlns:a16="http://schemas.microsoft.com/office/drawing/2014/main" id="{B5D15543-5D38-4572-996A-9139A94FE673}"/>
                </a:ext>
              </a:extLst>
            </p:cNvPr>
            <p:cNvSpPr/>
            <p:nvPr userDrawn="1"/>
          </p:nvSpPr>
          <p:spPr>
            <a:xfrm>
              <a:off x="-350728" y="4426770"/>
              <a:ext cx="244751" cy="24475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en-GB" sz="1600" cap="all" baseline="0" noProof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63" name="Graphic 163" descr="Informatie">
              <a:extLst>
                <a:ext uri="{FF2B5EF4-FFF2-40B4-BE49-F238E27FC236}">
                  <a16:creationId xmlns:a16="http://schemas.microsoft.com/office/drawing/2014/main" id="{3E8FC989-DFCF-4503-AA3D-32D9B70A2F6B}"/>
                </a:ext>
              </a:extLst>
            </p:cNvPr>
            <p:cNvSpPr/>
            <p:nvPr userDrawn="1"/>
          </p:nvSpPr>
          <p:spPr>
            <a:xfrm>
              <a:off x="-370195" y="4407303"/>
              <a:ext cx="283684" cy="283685"/>
            </a:xfrm>
            <a:custGeom>
              <a:avLst/>
              <a:gdLst>
                <a:gd name="connsiteX0" fmla="*/ 145860 w 291719"/>
                <a:gd name="connsiteY0" fmla="*/ 0 h 291719"/>
                <a:gd name="connsiteX1" fmla="*/ 0 w 291719"/>
                <a:gd name="connsiteY1" fmla="*/ 145860 h 291719"/>
                <a:gd name="connsiteX2" fmla="*/ 145860 w 291719"/>
                <a:gd name="connsiteY2" fmla="*/ 291720 h 291719"/>
                <a:gd name="connsiteX3" fmla="*/ 291720 w 291719"/>
                <a:gd name="connsiteY3" fmla="*/ 145860 h 291719"/>
                <a:gd name="connsiteX4" fmla="*/ 145860 w 291719"/>
                <a:gd name="connsiteY4" fmla="*/ 0 h 291719"/>
                <a:gd name="connsiteX5" fmla="*/ 138183 w 291719"/>
                <a:gd name="connsiteY5" fmla="*/ 38384 h 291719"/>
                <a:gd name="connsiteX6" fmla="*/ 157375 w 291719"/>
                <a:gd name="connsiteY6" fmla="*/ 57576 h 291719"/>
                <a:gd name="connsiteX7" fmla="*/ 138183 w 291719"/>
                <a:gd name="connsiteY7" fmla="*/ 76768 h 291719"/>
                <a:gd name="connsiteX8" fmla="*/ 118991 w 291719"/>
                <a:gd name="connsiteY8" fmla="*/ 57576 h 291719"/>
                <a:gd name="connsiteX9" fmla="*/ 138183 w 291719"/>
                <a:gd name="connsiteY9" fmla="*/ 38384 h 291719"/>
                <a:gd name="connsiteX10" fmla="*/ 184244 w 291719"/>
                <a:gd name="connsiteY10" fmla="*/ 253336 h 291719"/>
                <a:gd name="connsiteX11" fmla="*/ 107476 w 291719"/>
                <a:gd name="connsiteY11" fmla="*/ 253336 h 291719"/>
                <a:gd name="connsiteX12" fmla="*/ 107476 w 291719"/>
                <a:gd name="connsiteY12" fmla="*/ 230305 h 291719"/>
                <a:gd name="connsiteX13" fmla="*/ 134345 w 291719"/>
                <a:gd name="connsiteY13" fmla="*/ 230305 h 291719"/>
                <a:gd name="connsiteX14" fmla="*/ 134345 w 291719"/>
                <a:gd name="connsiteY14" fmla="*/ 115153 h 291719"/>
                <a:gd name="connsiteX15" fmla="*/ 111314 w 291719"/>
                <a:gd name="connsiteY15" fmla="*/ 115153 h 291719"/>
                <a:gd name="connsiteX16" fmla="*/ 111314 w 291719"/>
                <a:gd name="connsiteY16" fmla="*/ 92122 h 291719"/>
                <a:gd name="connsiteX17" fmla="*/ 157375 w 291719"/>
                <a:gd name="connsiteY17" fmla="*/ 92122 h 291719"/>
                <a:gd name="connsiteX18" fmla="*/ 157375 w 291719"/>
                <a:gd name="connsiteY18" fmla="*/ 115153 h 291719"/>
                <a:gd name="connsiteX19" fmla="*/ 157375 w 291719"/>
                <a:gd name="connsiteY19" fmla="*/ 230305 h 291719"/>
                <a:gd name="connsiteX20" fmla="*/ 184244 w 291719"/>
                <a:gd name="connsiteY20" fmla="*/ 230305 h 291719"/>
                <a:gd name="connsiteX21" fmla="*/ 184244 w 291719"/>
                <a:gd name="connsiteY21" fmla="*/ 253336 h 291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1719" h="291719">
                  <a:moveTo>
                    <a:pt x="145860" y="0"/>
                  </a:moveTo>
                  <a:cubicBezTo>
                    <a:pt x="65253" y="0"/>
                    <a:pt x="0" y="65253"/>
                    <a:pt x="0" y="145860"/>
                  </a:cubicBezTo>
                  <a:cubicBezTo>
                    <a:pt x="0" y="226467"/>
                    <a:pt x="65253" y="291720"/>
                    <a:pt x="145860" y="291720"/>
                  </a:cubicBezTo>
                  <a:cubicBezTo>
                    <a:pt x="226467" y="291720"/>
                    <a:pt x="291720" y="226467"/>
                    <a:pt x="291720" y="145860"/>
                  </a:cubicBezTo>
                  <a:cubicBezTo>
                    <a:pt x="291720" y="65253"/>
                    <a:pt x="226467" y="0"/>
                    <a:pt x="145860" y="0"/>
                  </a:cubicBezTo>
                  <a:close/>
                  <a:moveTo>
                    <a:pt x="138183" y="38384"/>
                  </a:moveTo>
                  <a:cubicBezTo>
                    <a:pt x="148931" y="38384"/>
                    <a:pt x="157375" y="46829"/>
                    <a:pt x="157375" y="57576"/>
                  </a:cubicBezTo>
                  <a:cubicBezTo>
                    <a:pt x="157375" y="68324"/>
                    <a:pt x="148931" y="76768"/>
                    <a:pt x="138183" y="76768"/>
                  </a:cubicBezTo>
                  <a:cubicBezTo>
                    <a:pt x="127435" y="76768"/>
                    <a:pt x="118991" y="68324"/>
                    <a:pt x="118991" y="57576"/>
                  </a:cubicBezTo>
                  <a:cubicBezTo>
                    <a:pt x="118991" y="46829"/>
                    <a:pt x="127435" y="38384"/>
                    <a:pt x="138183" y="38384"/>
                  </a:cubicBezTo>
                  <a:close/>
                  <a:moveTo>
                    <a:pt x="184244" y="253336"/>
                  </a:moveTo>
                  <a:lnTo>
                    <a:pt x="107476" y="253336"/>
                  </a:lnTo>
                  <a:lnTo>
                    <a:pt x="107476" y="230305"/>
                  </a:lnTo>
                  <a:lnTo>
                    <a:pt x="134345" y="230305"/>
                  </a:lnTo>
                  <a:lnTo>
                    <a:pt x="134345" y="115153"/>
                  </a:lnTo>
                  <a:lnTo>
                    <a:pt x="111314" y="115153"/>
                  </a:lnTo>
                  <a:lnTo>
                    <a:pt x="111314" y="92122"/>
                  </a:lnTo>
                  <a:lnTo>
                    <a:pt x="157375" y="92122"/>
                  </a:lnTo>
                  <a:lnTo>
                    <a:pt x="157375" y="115153"/>
                  </a:lnTo>
                  <a:lnTo>
                    <a:pt x="157375" y="230305"/>
                  </a:lnTo>
                  <a:lnTo>
                    <a:pt x="184244" y="230305"/>
                  </a:lnTo>
                  <a:lnTo>
                    <a:pt x="184244" y="253336"/>
                  </a:lnTo>
                  <a:close/>
                </a:path>
              </a:pathLst>
            </a:custGeom>
            <a:solidFill>
              <a:schemeClr val="bg1"/>
            </a:solidFill>
            <a:ln w="37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2000" noProof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65" name="Tijdelijke aanduiding voor tekst 2">
              <a:extLst>
                <a:ext uri="{FF2B5EF4-FFF2-40B4-BE49-F238E27FC236}">
                  <a16:creationId xmlns:a16="http://schemas.microsoft.com/office/drawing/2014/main" id="{8EE2244B-2552-4917-B3E3-3372A794F0B1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-3255019" y="1845859"/>
              <a:ext cx="2219788" cy="2564337"/>
            </a:xfrm>
            <a:prstGeom prst="rect">
              <a:avLst/>
            </a:prstGeom>
          </p:spPr>
          <p:txBody>
            <a:bodyPr vert="horz" lIns="0" tIns="0" rIns="0" bIns="0" rtlCol="0">
              <a:noAutofit/>
            </a:bodyPr>
            <a:lstStyle>
              <a:lvl1pPr marL="180000" indent="-180000" algn="l" defTabSz="719138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chemeClr val="tx1"/>
                </a:buClr>
                <a:buSzPct val="100000"/>
                <a:buFont typeface="Segoe UI Light" panose="020B0502040204020203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24000" indent="-180000" algn="l" defTabSz="719138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  <a:defRPr sz="1400" i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68000" indent="-180000" algn="l" defTabSz="719138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  <a:defRPr sz="1200" i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48000" indent="-180000" algn="l" defTabSz="719138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SzPct val="100000"/>
                <a:buFont typeface="Arial" panose="020B0604020202020204" pitchFamily="34" charset="0"/>
                <a:buChar char="•"/>
                <a:defRPr sz="1050" b="0" strike="noStrike" kern="1200" cap="none" spc="50" baseline="0">
                  <a:ln>
                    <a:noFill/>
                  </a:ln>
                  <a:solidFill>
                    <a:schemeClr val="tx1"/>
                  </a:solidFill>
                  <a:latin typeface="+mn-lt"/>
                  <a:ea typeface="+mn-ea"/>
                  <a:cs typeface="Calibri" panose="020F0502020204030204" pitchFamily="34" charset="0"/>
                </a:defRPr>
              </a:lvl4pPr>
              <a:lvl5pPr marL="0" indent="0" algn="l" defTabSz="719138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chemeClr val="tx2"/>
                </a:buClr>
                <a:buFont typeface="+mj-lt"/>
                <a:buNone/>
                <a:defRPr sz="1400" b="0" i="0" kern="1200" spc="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0" indent="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tx1"/>
                </a:buClr>
                <a:buFont typeface="+mj-lt"/>
                <a:buNone/>
                <a:defRPr sz="1600" b="1" i="0" kern="1200" cap="all" spc="50" baseline="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6pPr>
              <a:lvl7pPr marL="0" indent="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tx1"/>
                </a:buClr>
                <a:buFont typeface="+mj-lt"/>
                <a:buNone/>
                <a:defRPr sz="1600" b="1" i="0" kern="1200" cap="none" spc="50" baseline="0">
                  <a:solidFill>
                    <a:schemeClr val="accent1"/>
                  </a:solidFill>
                  <a:latin typeface="+mj-lt"/>
                  <a:ea typeface="+mn-ea"/>
                  <a:cs typeface="+mn-cs"/>
                </a:defRPr>
              </a:lvl7pPr>
              <a:lvl8pPr marL="0" indent="0" algn="l" defTabSz="914400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600"/>
                </a:spcAft>
                <a:buFont typeface="Arial" panose="020B0604020202020204" pitchFamily="34" charset="0"/>
                <a:buNone/>
                <a:defRPr sz="2000" i="1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8pPr>
              <a:lvl9pPr marL="0" indent="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1200"/>
                </a:spcAft>
                <a:buFont typeface="Arial" panose="020B0604020202020204" pitchFamily="34" charset="0"/>
                <a:buNone/>
                <a:defRPr sz="1050" b="0" kern="1200">
                  <a:solidFill>
                    <a:schemeClr val="bg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400"/>
                </a:spcBef>
                <a:spcAft>
                  <a:spcPts val="400"/>
                </a:spcAft>
                <a:buClr>
                  <a:schemeClr val="bg1"/>
                </a:buClr>
              </a:pPr>
              <a:r>
                <a:rPr lang="en-GB" sz="1200" dirty="0">
                  <a:solidFill>
                    <a:schemeClr val="bg1"/>
                  </a:solidFill>
                </a:rPr>
                <a:t>Bullet</a:t>
              </a:r>
            </a:p>
            <a:p>
              <a:pPr lvl="1">
                <a:spcBef>
                  <a:spcPts val="400"/>
                </a:spcBef>
                <a:spcAft>
                  <a:spcPts val="400"/>
                </a:spcAft>
                <a:buClr>
                  <a:schemeClr val="bg1"/>
                </a:buClr>
              </a:pPr>
              <a:r>
                <a:rPr lang="en-GB" sz="1200" dirty="0">
                  <a:solidFill>
                    <a:schemeClr val="bg1"/>
                  </a:solidFill>
                </a:rPr>
                <a:t>Sub-bullet</a:t>
              </a:r>
            </a:p>
            <a:p>
              <a:pPr lvl="2">
                <a:spcBef>
                  <a:spcPts val="400"/>
                </a:spcBef>
                <a:spcAft>
                  <a:spcPts val="400"/>
                </a:spcAft>
                <a:buClr>
                  <a:schemeClr val="bg1"/>
                </a:buClr>
              </a:pPr>
              <a:r>
                <a:rPr lang="en-GB" sz="1100" dirty="0">
                  <a:solidFill>
                    <a:schemeClr val="bg1"/>
                  </a:solidFill>
                </a:rPr>
                <a:t>Sub-sub-bullet</a:t>
              </a:r>
            </a:p>
            <a:p>
              <a:pPr lvl="3">
                <a:spcBef>
                  <a:spcPts val="400"/>
                </a:spcBef>
                <a:spcAft>
                  <a:spcPts val="400"/>
                </a:spcAft>
                <a:buClr>
                  <a:schemeClr val="bg1"/>
                </a:buClr>
              </a:pPr>
              <a:r>
                <a:rPr lang="en-GB" sz="1000" dirty="0">
                  <a:solidFill>
                    <a:schemeClr val="bg1"/>
                  </a:solidFill>
                </a:rPr>
                <a:t>Sub-sub-sub-bullet</a:t>
              </a:r>
            </a:p>
            <a:p>
              <a:pPr lvl="4">
                <a:spcBef>
                  <a:spcPts val="400"/>
                </a:spcBef>
                <a:spcAft>
                  <a:spcPts val="400"/>
                </a:spcAft>
              </a:pPr>
              <a:r>
                <a:rPr lang="en-GB" sz="1200" dirty="0">
                  <a:solidFill>
                    <a:schemeClr val="bg1"/>
                  </a:solidFill>
                </a:rPr>
                <a:t>Default text</a:t>
              </a:r>
            </a:p>
            <a:p>
              <a:pPr lvl="5">
                <a:spcBef>
                  <a:spcPts val="400"/>
                </a:spcBef>
                <a:spcAft>
                  <a:spcPts val="400"/>
                </a:spcAft>
              </a:pPr>
              <a:r>
                <a:rPr lang="en-GB" sz="1400" dirty="0">
                  <a:solidFill>
                    <a:schemeClr val="bg1"/>
                  </a:solidFill>
                </a:rPr>
                <a:t>Subtitle #1</a:t>
              </a:r>
            </a:p>
            <a:p>
              <a:pPr lvl="6">
                <a:spcBef>
                  <a:spcPts val="400"/>
                </a:spcBef>
                <a:spcAft>
                  <a:spcPts val="400"/>
                </a:spcAft>
              </a:pPr>
              <a:r>
                <a:rPr lang="en-GB" sz="1400" dirty="0">
                  <a:solidFill>
                    <a:schemeClr val="bg1"/>
                  </a:solidFill>
                </a:rPr>
                <a:t>Subtitle #2</a:t>
              </a:r>
            </a:p>
            <a:p>
              <a:pPr lvl="7">
                <a:spcBef>
                  <a:spcPts val="400"/>
                </a:spcBef>
                <a:spcAft>
                  <a:spcPts val="400"/>
                </a:spcAft>
              </a:pPr>
              <a:r>
                <a:rPr lang="en-GB" sz="1800" dirty="0">
                  <a:solidFill>
                    <a:schemeClr val="bg1"/>
                  </a:solidFill>
                </a:rPr>
                <a:t>Quote  </a:t>
              </a:r>
            </a:p>
            <a:p>
              <a:pPr lvl="8">
                <a:spcBef>
                  <a:spcPts val="400"/>
                </a:spcBef>
                <a:spcAft>
                  <a:spcPts val="400"/>
                </a:spcAft>
              </a:pPr>
              <a:r>
                <a:rPr lang="en-GB" sz="1000" dirty="0">
                  <a:solidFill>
                    <a:schemeClr val="bg1"/>
                  </a:solidFill>
                </a:rPr>
                <a:t>Source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41372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2" decel="10000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" presetClass="emph" presetSubtype="0" autoRev="1" fill="hold" grpId="1" nodeType="withEffect">
                                  <p:stCondLst>
                                    <p:cond delay="150"/>
                                  </p:stCondLst>
                                  <p:childTnLst>
                                    <p:animScale>
                                      <p:cBhvr>
                                        <p:cTn id="19" dur="400" fill="hold"/>
                                        <p:tgtEl>
                                          <p:spTgt spid="319"/>
                                        </p:tgtEl>
                                      </p:cBhvr>
                                      <p:by x="103000" y="103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" presetClass="emph" presetSubtype="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24" dur="400" fill="hold"/>
                                        <p:tgtEl>
                                          <p:spTgt spid="320"/>
                                        </p:tgtEl>
                                      </p:cBhvr>
                                      <p:by x="103000" y="103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" presetClass="emph" presetSubtype="0" autoRev="1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29" dur="400" fill="hold"/>
                                        <p:tgtEl>
                                          <p:spTgt spid="322"/>
                                        </p:tgtEl>
                                      </p:cBhvr>
                                      <p:by x="103000" y="103000"/>
                                    </p:animScale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6" presetClass="emph" presetSubtype="0" autoRev="1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Scale>
                                      <p:cBhvr>
                                        <p:cTn id="34" dur="400" fill="hold"/>
                                        <p:tgtEl>
                                          <p:spTgt spid="323"/>
                                        </p:tgtEl>
                                      </p:cBhvr>
                                      <p:by x="103000" y="103000"/>
                                    </p:animScale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10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6" presetClass="emph" presetSubtype="0" autoRev="1" fill="hold" grpId="1" nodeType="withEffect">
                                  <p:stCondLst>
                                    <p:cond delay="1050"/>
                                  </p:stCondLst>
                                  <p:childTnLst>
                                    <p:animScale>
                                      <p:cBhvr>
                                        <p:cTn id="39" dur="400" fill="hold"/>
                                        <p:tgtEl>
                                          <p:spTgt spid="325"/>
                                        </p:tgtEl>
                                      </p:cBhvr>
                                      <p:by x="103000" y="103000"/>
                                    </p:animScale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6" presetClass="emph" presetSubtype="0" autoRev="1" fill="hold" grpId="1" nodeType="withEffect">
                                  <p:stCondLst>
                                    <p:cond delay="1200"/>
                                  </p:stCondLst>
                                  <p:childTnLst>
                                    <p:animScale>
                                      <p:cBhvr>
                                        <p:cTn id="44" dur="400" fill="hold"/>
                                        <p:tgtEl>
                                          <p:spTgt spid="326"/>
                                        </p:tgtEl>
                                      </p:cBhvr>
                                      <p:by x="103000" y="103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0"/>
      <p:bldP spid="83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4" grpId="0" animBg="1"/>
      <p:bldP spid="319" grpId="0" animBg="1"/>
      <p:bldP spid="319" grpId="1" animBg="1"/>
      <p:bldP spid="320" grpId="0" animBg="1"/>
      <p:bldP spid="320" grpId="1" animBg="1"/>
      <p:bldP spid="322" grpId="0" animBg="1"/>
      <p:bldP spid="322" grpId="1" animBg="1"/>
      <p:bldP spid="323" grpId="0" animBg="1"/>
      <p:bldP spid="323" grpId="1" animBg="1"/>
      <p:bldP spid="325" grpId="0" animBg="1"/>
      <p:bldP spid="325" grpId="1" animBg="1"/>
      <p:bldP spid="326" grpId="0" animBg="1"/>
      <p:bldP spid="326" grpId="1" animBg="1"/>
    </p:bldLst>
  </p:timing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NER OVERVIEW X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ACKGROUND GRADIENT">
            <a:extLst>
              <a:ext uri="{FF2B5EF4-FFF2-40B4-BE49-F238E27FC236}">
                <a16:creationId xmlns:a16="http://schemas.microsoft.com/office/drawing/2014/main" id="{3BDDC333-021F-44C2-A35D-B83104B214EC}"/>
              </a:ext>
            </a:extLst>
          </p:cNvPr>
          <p:cNvSpPr>
            <a:spLocks/>
          </p:cNvSpPr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/>
              </a:gs>
              <a:gs pos="67000">
                <a:srgbClr val="D53B91"/>
              </a:gs>
              <a:gs pos="33000">
                <a:srgbClr val="E1455B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/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B7A82148-C556-4FAF-9205-E94E3D2E63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D0E649-1779-4E6A-996A-30021E4A5CC5}" type="datetime4">
              <a:rPr lang="en-GB" smtClean="0"/>
              <a:t>29 September 2023</a:t>
            </a:fld>
            <a:endParaRPr lang="en-GB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868BF533-FD99-4EC9-9BF2-4E011FFC8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GB"/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732A7E28-E122-482F-B0FF-C4230F93CD33}"/>
              </a:ext>
            </a:extLst>
          </p:cNvPr>
          <p:cNvSpPr txBox="1"/>
          <p:nvPr userDrawn="1"/>
        </p:nvSpPr>
        <p:spPr>
          <a:xfrm>
            <a:off x="0" y="-286617"/>
            <a:ext cx="3009382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GB" sz="1050" cap="all" baseline="0">
                <a:solidFill>
                  <a:schemeClr val="accent2"/>
                </a:solidFill>
              </a:rPr>
              <a:t>PARTNER OVERVIEW X3</a:t>
            </a:r>
          </a:p>
        </p:txBody>
      </p:sp>
      <p:sp>
        <p:nvSpPr>
          <p:cNvPr id="11" name="Tijdelijke aanduiding voor verticale tekst 2">
            <a:extLst>
              <a:ext uri="{FF2B5EF4-FFF2-40B4-BE49-F238E27FC236}">
                <a16:creationId xmlns:a16="http://schemas.microsoft.com/office/drawing/2014/main" id="{AC2515DD-01D6-44DD-81E7-911E1CAC597D}"/>
              </a:ext>
            </a:extLst>
          </p:cNvPr>
          <p:cNvSpPr>
            <a:spLocks noGrp="1"/>
          </p:cNvSpPr>
          <p:nvPr>
            <p:ph type="body" orient="vert" idx="12" hasCustomPrompt="1"/>
          </p:nvPr>
        </p:nvSpPr>
        <p:spPr>
          <a:xfrm>
            <a:off x="828205" y="539119"/>
            <a:ext cx="3890387" cy="169277"/>
          </a:xfrm>
        </p:spPr>
        <p:txBody>
          <a:bodyPr vert="horz" wrap="square">
            <a:spAutoFit/>
          </a:bodyPr>
          <a:lstStyle>
            <a:lvl1pPr marL="0" indent="0">
              <a:buClr>
                <a:schemeClr val="bg1"/>
              </a:buClr>
              <a:buNone/>
              <a:defRPr sz="1100" cap="all" baseline="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buClr>
                <a:schemeClr val="bg1"/>
              </a:buClr>
              <a:defRPr>
                <a:solidFill>
                  <a:schemeClr val="bg1"/>
                </a:solidFill>
              </a:defRPr>
            </a:lvl6pPr>
            <a:lvl7pPr>
              <a:buClr>
                <a:schemeClr val="bg1"/>
              </a:buCl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GB" noProof="0"/>
              <a:t>Chapter / subject</a:t>
            </a:r>
          </a:p>
        </p:txBody>
      </p:sp>
      <p:pic>
        <p:nvPicPr>
          <p:cNvPr id="79" name="Graphic 78">
            <a:extLst>
              <a:ext uri="{FF2B5EF4-FFF2-40B4-BE49-F238E27FC236}">
                <a16:creationId xmlns:a16="http://schemas.microsoft.com/office/drawing/2014/main" id="{90B3DA03-2E0E-44EF-948A-7EB9D0177D8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86171" y="6633685"/>
            <a:ext cx="731984" cy="117157"/>
          </a:xfrm>
          <a:prstGeom prst="rect">
            <a:avLst/>
          </a:prstGeom>
        </p:spPr>
      </p:pic>
      <p:sp>
        <p:nvSpPr>
          <p:cNvPr id="82" name="Titel 6">
            <a:extLst>
              <a:ext uri="{FF2B5EF4-FFF2-40B4-BE49-F238E27FC236}">
                <a16:creationId xmlns:a16="http://schemas.microsoft.com/office/drawing/2014/main" id="{9EB65297-B119-476F-9B30-27FB0A3651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8242" y="1003524"/>
            <a:ext cx="7752196" cy="92052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Add your </a:t>
            </a:r>
            <a:br>
              <a:rPr lang="en-GB" noProof="0"/>
            </a:br>
            <a:r>
              <a:rPr lang="en-GB" noProof="0"/>
              <a:t>title here</a:t>
            </a:r>
            <a:endParaRPr lang="en-GB"/>
          </a:p>
        </p:txBody>
      </p:sp>
      <p:sp>
        <p:nvSpPr>
          <p:cNvPr id="83" name="Tijdelijke aanduiding voor verticale tekst 2">
            <a:extLst>
              <a:ext uri="{FF2B5EF4-FFF2-40B4-BE49-F238E27FC236}">
                <a16:creationId xmlns:a16="http://schemas.microsoft.com/office/drawing/2014/main" id="{11C739E6-A175-4C77-A0D4-BB8A1223EFB9}"/>
              </a:ext>
            </a:extLst>
          </p:cNvPr>
          <p:cNvSpPr>
            <a:spLocks noGrp="1"/>
          </p:cNvSpPr>
          <p:nvPr>
            <p:ph type="body" orient="vert" idx="13" hasCustomPrompt="1"/>
          </p:nvPr>
        </p:nvSpPr>
        <p:spPr>
          <a:xfrm>
            <a:off x="828207" y="2377029"/>
            <a:ext cx="7752231" cy="3657600"/>
          </a:xfrm>
        </p:spPr>
        <p:txBody>
          <a:bodyPr vert="horz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buClr>
                <a:schemeClr val="bg1"/>
              </a:buClr>
              <a:defRPr>
                <a:solidFill>
                  <a:schemeClr val="bg1"/>
                </a:solidFill>
              </a:defRPr>
            </a:lvl6pPr>
            <a:lvl7pPr>
              <a:buClr>
                <a:schemeClr val="bg1"/>
              </a:buCl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GB" noProof="0" dirty="0"/>
              <a:t>Bullet</a:t>
            </a:r>
          </a:p>
          <a:p>
            <a:pPr lvl="1"/>
            <a:r>
              <a:rPr lang="en-GB" noProof="0" dirty="0"/>
              <a:t>Sub-bullet</a:t>
            </a:r>
          </a:p>
          <a:p>
            <a:pPr lvl="2"/>
            <a:r>
              <a:rPr lang="en-GB" noProof="0" dirty="0"/>
              <a:t>Sub-sub-bullet</a:t>
            </a:r>
          </a:p>
          <a:p>
            <a:pPr lvl="3"/>
            <a:r>
              <a:rPr lang="en-GB" noProof="0" dirty="0"/>
              <a:t>Sub-sub-sub-bullet</a:t>
            </a:r>
          </a:p>
          <a:p>
            <a:pPr lvl="4"/>
            <a:r>
              <a:rPr lang="en-GB" noProof="0" dirty="0"/>
              <a:t>Default text</a:t>
            </a:r>
          </a:p>
          <a:p>
            <a:pPr lvl="5"/>
            <a:r>
              <a:rPr lang="en-GB" noProof="0" dirty="0"/>
              <a:t>Subtitle #1</a:t>
            </a:r>
          </a:p>
          <a:p>
            <a:pPr lvl="6"/>
            <a:r>
              <a:rPr lang="en-GB" noProof="0" dirty="0"/>
              <a:t>Subtitle #2</a:t>
            </a:r>
          </a:p>
          <a:p>
            <a:pPr lvl="7"/>
            <a:r>
              <a:rPr lang="en-GB" noProof="0" dirty="0"/>
              <a:t>Quote  </a:t>
            </a:r>
          </a:p>
          <a:p>
            <a:pPr lvl="8"/>
            <a:r>
              <a:rPr lang="en-GB" noProof="0" dirty="0"/>
              <a:t>Source </a:t>
            </a:r>
          </a:p>
        </p:txBody>
      </p:sp>
      <p:sp>
        <p:nvSpPr>
          <p:cNvPr id="164" name="Vrije vorm: vorm 163">
            <a:extLst>
              <a:ext uri="{FF2B5EF4-FFF2-40B4-BE49-F238E27FC236}">
                <a16:creationId xmlns:a16="http://schemas.microsoft.com/office/drawing/2014/main" id="{87BB0D2C-6030-423B-99D3-906FBC295FAF}"/>
              </a:ext>
            </a:extLst>
          </p:cNvPr>
          <p:cNvSpPr>
            <a:spLocks/>
          </p:cNvSpPr>
          <p:nvPr userDrawn="1"/>
        </p:nvSpPr>
        <p:spPr>
          <a:xfrm>
            <a:off x="9413851" y="-1"/>
            <a:ext cx="2778149" cy="6522746"/>
          </a:xfrm>
          <a:custGeom>
            <a:avLst/>
            <a:gdLst>
              <a:gd name="connsiteX0" fmla="*/ 135822 w 6930322"/>
              <a:gd name="connsiteY0" fmla="*/ 0 h 6522746"/>
              <a:gd name="connsiteX1" fmla="*/ 6930322 w 6930322"/>
              <a:gd name="connsiteY1" fmla="*/ 0 h 6522746"/>
              <a:gd name="connsiteX2" fmla="*/ 6930322 w 6930322"/>
              <a:gd name="connsiteY2" fmla="*/ 6363088 h 6522746"/>
              <a:gd name="connsiteX3" fmla="*/ 6930322 w 6930322"/>
              <a:gd name="connsiteY3" fmla="*/ 6477000 h 6522746"/>
              <a:gd name="connsiteX4" fmla="*/ 6930322 w 6930322"/>
              <a:gd name="connsiteY4" fmla="*/ 6522746 h 6522746"/>
              <a:gd name="connsiteX5" fmla="*/ 847424 w 6930322"/>
              <a:gd name="connsiteY5" fmla="*/ 6522746 h 6522746"/>
              <a:gd name="connsiteX6" fmla="*/ 188115 w 6930322"/>
              <a:gd name="connsiteY6" fmla="*/ 6522746 h 6522746"/>
              <a:gd name="connsiteX7" fmla="*/ 0 w 6930322"/>
              <a:gd name="connsiteY7" fmla="*/ 6334255 h 6522746"/>
              <a:gd name="connsiteX8" fmla="*/ 0 w 6930322"/>
              <a:gd name="connsiteY8" fmla="*/ 409190 h 6522746"/>
              <a:gd name="connsiteX9" fmla="*/ 0 w 6930322"/>
              <a:gd name="connsiteY9" fmla="*/ 127558 h 6522746"/>
              <a:gd name="connsiteX10" fmla="*/ 0 w 6930322"/>
              <a:gd name="connsiteY10" fmla="*/ 1 h 6522746"/>
              <a:gd name="connsiteX11" fmla="*/ 135822 w 6930322"/>
              <a:gd name="connsiteY11" fmla="*/ 1 h 6522746"/>
              <a:gd name="connsiteX0" fmla="*/ 135822 w 6930322"/>
              <a:gd name="connsiteY0" fmla="*/ 1 h 6522746"/>
              <a:gd name="connsiteX1" fmla="*/ 6930322 w 6930322"/>
              <a:gd name="connsiteY1" fmla="*/ 0 h 6522746"/>
              <a:gd name="connsiteX2" fmla="*/ 6930322 w 6930322"/>
              <a:gd name="connsiteY2" fmla="*/ 6363088 h 6522746"/>
              <a:gd name="connsiteX3" fmla="*/ 6930322 w 6930322"/>
              <a:gd name="connsiteY3" fmla="*/ 6477000 h 6522746"/>
              <a:gd name="connsiteX4" fmla="*/ 6930322 w 6930322"/>
              <a:gd name="connsiteY4" fmla="*/ 6522746 h 6522746"/>
              <a:gd name="connsiteX5" fmla="*/ 847424 w 6930322"/>
              <a:gd name="connsiteY5" fmla="*/ 6522746 h 6522746"/>
              <a:gd name="connsiteX6" fmla="*/ 188115 w 6930322"/>
              <a:gd name="connsiteY6" fmla="*/ 6522746 h 6522746"/>
              <a:gd name="connsiteX7" fmla="*/ 0 w 6930322"/>
              <a:gd name="connsiteY7" fmla="*/ 6334255 h 6522746"/>
              <a:gd name="connsiteX8" fmla="*/ 0 w 6930322"/>
              <a:gd name="connsiteY8" fmla="*/ 409190 h 6522746"/>
              <a:gd name="connsiteX9" fmla="*/ 0 w 6930322"/>
              <a:gd name="connsiteY9" fmla="*/ 127558 h 6522746"/>
              <a:gd name="connsiteX10" fmla="*/ 0 w 6930322"/>
              <a:gd name="connsiteY10" fmla="*/ 1 h 6522746"/>
              <a:gd name="connsiteX11" fmla="*/ 135822 w 6930322"/>
              <a:gd name="connsiteY11" fmla="*/ 1 h 6522746"/>
              <a:gd name="connsiteX0" fmla="*/ 0 w 6930322"/>
              <a:gd name="connsiteY0" fmla="*/ 1 h 6522746"/>
              <a:gd name="connsiteX1" fmla="*/ 6930322 w 6930322"/>
              <a:gd name="connsiteY1" fmla="*/ 0 h 6522746"/>
              <a:gd name="connsiteX2" fmla="*/ 6930322 w 6930322"/>
              <a:gd name="connsiteY2" fmla="*/ 6363088 h 6522746"/>
              <a:gd name="connsiteX3" fmla="*/ 6930322 w 6930322"/>
              <a:gd name="connsiteY3" fmla="*/ 6477000 h 6522746"/>
              <a:gd name="connsiteX4" fmla="*/ 6930322 w 6930322"/>
              <a:gd name="connsiteY4" fmla="*/ 6522746 h 6522746"/>
              <a:gd name="connsiteX5" fmla="*/ 847424 w 6930322"/>
              <a:gd name="connsiteY5" fmla="*/ 6522746 h 6522746"/>
              <a:gd name="connsiteX6" fmla="*/ 188115 w 6930322"/>
              <a:gd name="connsiteY6" fmla="*/ 6522746 h 6522746"/>
              <a:gd name="connsiteX7" fmla="*/ 0 w 6930322"/>
              <a:gd name="connsiteY7" fmla="*/ 6334255 h 6522746"/>
              <a:gd name="connsiteX8" fmla="*/ 0 w 6930322"/>
              <a:gd name="connsiteY8" fmla="*/ 409190 h 6522746"/>
              <a:gd name="connsiteX9" fmla="*/ 0 w 6930322"/>
              <a:gd name="connsiteY9" fmla="*/ 127558 h 6522746"/>
              <a:gd name="connsiteX10" fmla="*/ 0 w 6930322"/>
              <a:gd name="connsiteY10" fmla="*/ 1 h 6522746"/>
              <a:gd name="connsiteX0" fmla="*/ 0 w 6930322"/>
              <a:gd name="connsiteY0" fmla="*/ 1 h 6522746"/>
              <a:gd name="connsiteX1" fmla="*/ 6930322 w 6930322"/>
              <a:gd name="connsiteY1" fmla="*/ 0 h 6522746"/>
              <a:gd name="connsiteX2" fmla="*/ 6930322 w 6930322"/>
              <a:gd name="connsiteY2" fmla="*/ 6477000 h 6522746"/>
              <a:gd name="connsiteX3" fmla="*/ 6930322 w 6930322"/>
              <a:gd name="connsiteY3" fmla="*/ 6522746 h 6522746"/>
              <a:gd name="connsiteX4" fmla="*/ 847424 w 6930322"/>
              <a:gd name="connsiteY4" fmla="*/ 6522746 h 6522746"/>
              <a:gd name="connsiteX5" fmla="*/ 188115 w 6930322"/>
              <a:gd name="connsiteY5" fmla="*/ 6522746 h 6522746"/>
              <a:gd name="connsiteX6" fmla="*/ 0 w 6930322"/>
              <a:gd name="connsiteY6" fmla="*/ 6334255 h 6522746"/>
              <a:gd name="connsiteX7" fmla="*/ 0 w 6930322"/>
              <a:gd name="connsiteY7" fmla="*/ 409190 h 6522746"/>
              <a:gd name="connsiteX8" fmla="*/ 0 w 6930322"/>
              <a:gd name="connsiteY8" fmla="*/ 127558 h 6522746"/>
              <a:gd name="connsiteX9" fmla="*/ 0 w 6930322"/>
              <a:gd name="connsiteY9" fmla="*/ 1 h 65227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930322" h="6522746">
                <a:moveTo>
                  <a:pt x="0" y="1"/>
                </a:moveTo>
                <a:lnTo>
                  <a:pt x="6930322" y="0"/>
                </a:lnTo>
                <a:lnTo>
                  <a:pt x="6930322" y="6477000"/>
                </a:lnTo>
                <a:lnTo>
                  <a:pt x="6930322" y="6522746"/>
                </a:lnTo>
                <a:lnTo>
                  <a:pt x="847424" y="6522746"/>
                </a:lnTo>
                <a:lnTo>
                  <a:pt x="188115" y="6522746"/>
                </a:lnTo>
                <a:cubicBezTo>
                  <a:pt x="84221" y="6522746"/>
                  <a:pt x="0" y="6438356"/>
                  <a:pt x="0" y="6334255"/>
                </a:cubicBezTo>
                <a:lnTo>
                  <a:pt x="0" y="409190"/>
                </a:lnTo>
                <a:lnTo>
                  <a:pt x="0" y="127558"/>
                </a:lnTo>
                <a:lnTo>
                  <a:pt x="0" y="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noProof="0"/>
          </a:p>
        </p:txBody>
      </p:sp>
      <p:grpSp>
        <p:nvGrpSpPr>
          <p:cNvPr id="261" name="INSTRUCTION">
            <a:extLst>
              <a:ext uri="{FF2B5EF4-FFF2-40B4-BE49-F238E27FC236}">
                <a16:creationId xmlns:a16="http://schemas.microsoft.com/office/drawing/2014/main" id="{319F8C5C-B198-486E-9BBB-23E4CD58B990}"/>
              </a:ext>
            </a:extLst>
          </p:cNvPr>
          <p:cNvGrpSpPr/>
          <p:nvPr userDrawn="1"/>
        </p:nvGrpSpPr>
        <p:grpSpPr>
          <a:xfrm>
            <a:off x="12377595" y="1"/>
            <a:ext cx="3593637" cy="6582443"/>
            <a:chOff x="-3786437" y="1"/>
            <a:chExt cx="3593637" cy="6582443"/>
          </a:xfrm>
        </p:grpSpPr>
        <p:sp>
          <p:nvSpPr>
            <p:cNvPr id="262" name="Rechthoek 261">
              <a:extLst>
                <a:ext uri="{FF2B5EF4-FFF2-40B4-BE49-F238E27FC236}">
                  <a16:creationId xmlns:a16="http://schemas.microsoft.com/office/drawing/2014/main" id="{60A972D9-C8F5-4B41-843A-6257C3D396CF}"/>
                </a:ext>
              </a:extLst>
            </p:cNvPr>
            <p:cNvSpPr/>
            <p:nvPr userDrawn="1"/>
          </p:nvSpPr>
          <p:spPr>
            <a:xfrm>
              <a:off x="-3786165" y="1"/>
              <a:ext cx="3593091" cy="5854890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 logo</a:t>
              </a:r>
            </a:p>
          </p:txBody>
        </p:sp>
        <p:sp>
          <p:nvSpPr>
            <p:cNvPr id="263" name="Rechthoek 262">
              <a:extLst>
                <a:ext uri="{FF2B5EF4-FFF2-40B4-BE49-F238E27FC236}">
                  <a16:creationId xmlns:a16="http://schemas.microsoft.com/office/drawing/2014/main" id="{ADCD46BA-31C7-4058-9CB4-96EE4B8748F2}"/>
                </a:ext>
              </a:extLst>
            </p:cNvPr>
            <p:cNvSpPr/>
            <p:nvPr userDrawn="1"/>
          </p:nvSpPr>
          <p:spPr>
            <a:xfrm>
              <a:off x="-3786437" y="5754444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en-GB" sz="1200" b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sp>
          <p:nvSpPr>
            <p:cNvPr id="264" name="Ovaal 263">
              <a:extLst>
                <a:ext uri="{FF2B5EF4-FFF2-40B4-BE49-F238E27FC236}">
                  <a16:creationId xmlns:a16="http://schemas.microsoft.com/office/drawing/2014/main" id="{9F53BF8B-02CA-4E1D-B26A-FBD68ACABB0E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65" name="Rechthoek 264">
              <a:extLst>
                <a:ext uri="{FF2B5EF4-FFF2-40B4-BE49-F238E27FC236}">
                  <a16:creationId xmlns:a16="http://schemas.microsoft.com/office/drawing/2014/main" id="{819D2613-B920-4F64-8825-5D91A39666DA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logo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logo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266" name="Groep 265">
              <a:extLst>
                <a:ext uri="{FF2B5EF4-FFF2-40B4-BE49-F238E27FC236}">
                  <a16:creationId xmlns:a16="http://schemas.microsoft.com/office/drawing/2014/main" id="{0FE07C13-CADE-493F-B3A2-3EB4BB34BA6A}"/>
                </a:ext>
              </a:extLst>
            </p:cNvPr>
            <p:cNvGrpSpPr/>
            <p:nvPr userDrawn="1"/>
          </p:nvGrpSpPr>
          <p:grpSpPr>
            <a:xfrm>
              <a:off x="-3316179" y="1231351"/>
              <a:ext cx="294789" cy="318834"/>
              <a:chOff x="14466489" y="1001522"/>
              <a:chExt cx="290627" cy="314333"/>
            </a:xfrm>
          </p:grpSpPr>
          <p:sp>
            <p:nvSpPr>
              <p:cNvPr id="313" name="Rechthoek 312">
                <a:extLst>
                  <a:ext uri="{FF2B5EF4-FFF2-40B4-BE49-F238E27FC236}">
                    <a16:creationId xmlns:a16="http://schemas.microsoft.com/office/drawing/2014/main" id="{C8CB1F60-2CB0-472B-965C-9D49890687F3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14" name="Ovaal 313">
                <a:extLst>
                  <a:ext uri="{FF2B5EF4-FFF2-40B4-BE49-F238E27FC236}">
                    <a16:creationId xmlns:a16="http://schemas.microsoft.com/office/drawing/2014/main" id="{1B2762E1-8D61-4928-AA7F-9886CB8909D6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15" name="Vrije vorm: vorm 314">
                <a:extLst>
                  <a:ext uri="{FF2B5EF4-FFF2-40B4-BE49-F238E27FC236}">
                    <a16:creationId xmlns:a16="http://schemas.microsoft.com/office/drawing/2014/main" id="{63AE8883-93D9-4336-8BB2-C6E048FFAB16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16" name="Rechthoek: afgeronde hoeken 315">
                <a:extLst>
                  <a:ext uri="{FF2B5EF4-FFF2-40B4-BE49-F238E27FC236}">
                    <a16:creationId xmlns:a16="http://schemas.microsoft.com/office/drawing/2014/main" id="{552863C5-E20F-4CB4-8857-45D6B3EA94A7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317" name="Rechte verbindingslijn 316">
                <a:extLst>
                  <a:ext uri="{FF2B5EF4-FFF2-40B4-BE49-F238E27FC236}">
                    <a16:creationId xmlns:a16="http://schemas.microsoft.com/office/drawing/2014/main" id="{2C605D43-02EA-47DD-8653-BAB6F7BD04E7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18" name="Rechte verbindingslijn 317">
                <a:extLst>
                  <a:ext uri="{FF2B5EF4-FFF2-40B4-BE49-F238E27FC236}">
                    <a16:creationId xmlns:a16="http://schemas.microsoft.com/office/drawing/2014/main" id="{D0A139CF-12C9-4D50-A4DA-5BCD0F5D15CF}"/>
                  </a:ext>
                </a:extLst>
              </p:cNvPr>
              <p:cNvCxnSpPr>
                <a:cxnSpLocks/>
                <a:stCxn id="316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267" name="Ovaal 266">
              <a:extLst>
                <a:ext uri="{FF2B5EF4-FFF2-40B4-BE49-F238E27FC236}">
                  <a16:creationId xmlns:a16="http://schemas.microsoft.com/office/drawing/2014/main" id="{571DDB00-B3B6-4CB8-9517-CEC337725E97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68" name="Rechthoek 267">
              <a:extLst>
                <a:ext uri="{FF2B5EF4-FFF2-40B4-BE49-F238E27FC236}">
                  <a16:creationId xmlns:a16="http://schemas.microsoft.com/office/drawing/2014/main" id="{0A448D5E-BEF4-4081-BC6E-B5B981DC3569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logo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269" name="Groep 268">
              <a:extLst>
                <a:ext uri="{FF2B5EF4-FFF2-40B4-BE49-F238E27FC236}">
                  <a16:creationId xmlns:a16="http://schemas.microsoft.com/office/drawing/2014/main" id="{44AFFAB7-259C-4326-95EA-6E35A0AEA68B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310" name="Rechthoek 309">
                <a:extLst>
                  <a:ext uri="{FF2B5EF4-FFF2-40B4-BE49-F238E27FC236}">
                    <a16:creationId xmlns:a16="http://schemas.microsoft.com/office/drawing/2014/main" id="{AA60C718-1686-459B-B2ED-6E9769B5873B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311" name="Rechte verbindingslijn 310">
                <a:extLst>
                  <a:ext uri="{FF2B5EF4-FFF2-40B4-BE49-F238E27FC236}">
                    <a16:creationId xmlns:a16="http://schemas.microsoft.com/office/drawing/2014/main" id="{C3D472D8-90F7-4282-9947-D89FEF9D0525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12" name="Gelijkbenige driehoek 311">
                <a:extLst>
                  <a:ext uri="{FF2B5EF4-FFF2-40B4-BE49-F238E27FC236}">
                    <a16:creationId xmlns:a16="http://schemas.microsoft.com/office/drawing/2014/main" id="{203EE2FA-9489-4936-AB3A-D72A75DFB40D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9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70" name="Ovaal 269">
              <a:extLst>
                <a:ext uri="{FF2B5EF4-FFF2-40B4-BE49-F238E27FC236}">
                  <a16:creationId xmlns:a16="http://schemas.microsoft.com/office/drawing/2014/main" id="{39649B11-C44F-4277-A613-60D0E191548C}"/>
                </a:ext>
              </a:extLst>
            </p:cNvPr>
            <p:cNvSpPr/>
            <p:nvPr userDrawn="1"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71" name="Rechthoek 270">
              <a:extLst>
                <a:ext uri="{FF2B5EF4-FFF2-40B4-BE49-F238E27FC236}">
                  <a16:creationId xmlns:a16="http://schemas.microsoft.com/office/drawing/2014/main" id="{DB2A9A4F-044E-4B91-BBF6-08A7689D7B6C}"/>
                </a:ext>
              </a:extLst>
            </p:cNvPr>
            <p:cNvSpPr/>
            <p:nvPr userDrawn="1"/>
          </p:nvSpPr>
          <p:spPr>
            <a:xfrm>
              <a:off x="-3319415" y="2553360"/>
              <a:ext cx="2944682" cy="79034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logo, go to the tab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logo itself with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logo frame with the brackets.</a:t>
              </a:r>
            </a:p>
          </p:txBody>
        </p:sp>
        <p:grpSp>
          <p:nvGrpSpPr>
            <p:cNvPr id="272" name="Groep 271">
              <a:extLst>
                <a:ext uri="{FF2B5EF4-FFF2-40B4-BE49-F238E27FC236}">
                  <a16:creationId xmlns:a16="http://schemas.microsoft.com/office/drawing/2014/main" id="{F4778CBB-1B5F-436C-8639-1EBD3FD1450E}"/>
                </a:ext>
              </a:extLst>
            </p:cNvPr>
            <p:cNvGrpSpPr/>
            <p:nvPr userDrawn="1"/>
          </p:nvGrpSpPr>
          <p:grpSpPr>
            <a:xfrm>
              <a:off x="-3441613" y="3457758"/>
              <a:ext cx="622283" cy="612920"/>
              <a:chOff x="12617641" y="3403239"/>
              <a:chExt cx="752963" cy="741634"/>
            </a:xfrm>
          </p:grpSpPr>
          <p:grpSp>
            <p:nvGrpSpPr>
              <p:cNvPr id="294" name="Groep 293">
                <a:extLst>
                  <a:ext uri="{FF2B5EF4-FFF2-40B4-BE49-F238E27FC236}">
                    <a16:creationId xmlns:a16="http://schemas.microsoft.com/office/drawing/2014/main" id="{7E3C844D-3905-4458-A7F6-D1FF17055354}"/>
                  </a:ext>
                </a:extLst>
              </p:cNvPr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297" name="Groep 296">
                  <a:extLst>
                    <a:ext uri="{FF2B5EF4-FFF2-40B4-BE49-F238E27FC236}">
                      <a16:creationId xmlns:a16="http://schemas.microsoft.com/office/drawing/2014/main" id="{F98ACB6B-16C3-45D0-A706-795B0B2440D8}"/>
                    </a:ext>
                  </a:extLst>
                </p:cNvPr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304" name="Groep 303">
                    <a:extLst>
                      <a:ext uri="{FF2B5EF4-FFF2-40B4-BE49-F238E27FC236}">
                        <a16:creationId xmlns:a16="http://schemas.microsoft.com/office/drawing/2014/main" id="{B5EA3100-1BCC-4E34-9A3B-03AA4F52E447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307" name="Rechthoek 306">
                      <a:extLst>
                        <a:ext uri="{FF2B5EF4-FFF2-40B4-BE49-F238E27FC236}">
                          <a16:creationId xmlns:a16="http://schemas.microsoft.com/office/drawing/2014/main" id="{625A7686-BFD7-4CB5-B11F-278EB0705DB7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308" name="Rechthoek 307">
                      <a:extLst>
                        <a:ext uri="{FF2B5EF4-FFF2-40B4-BE49-F238E27FC236}">
                          <a16:creationId xmlns:a16="http://schemas.microsoft.com/office/drawing/2014/main" id="{A8F7A4C2-E452-4D2A-8403-7D064334887B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309" name="Ovaal 308">
                      <a:extLst>
                        <a:ext uri="{FF2B5EF4-FFF2-40B4-BE49-F238E27FC236}">
                          <a16:creationId xmlns:a16="http://schemas.microsoft.com/office/drawing/2014/main" id="{20D6D81A-78C3-4763-81A6-7184892BE47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305" name="Afbeelding 304">
                    <a:extLst>
                      <a:ext uri="{FF2B5EF4-FFF2-40B4-BE49-F238E27FC236}">
                        <a16:creationId xmlns:a16="http://schemas.microsoft.com/office/drawing/2014/main" id="{C91115AB-C9E5-4B2F-8FFA-9D89E993D3BF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306" name="Afbeelding 305">
                    <a:extLst>
                      <a:ext uri="{FF2B5EF4-FFF2-40B4-BE49-F238E27FC236}">
                        <a16:creationId xmlns:a16="http://schemas.microsoft.com/office/drawing/2014/main" id="{5066ACA2-B761-4DBB-80F1-5A13B71A841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98" name="Groep 297">
                  <a:extLst>
                    <a:ext uri="{FF2B5EF4-FFF2-40B4-BE49-F238E27FC236}">
                      <a16:creationId xmlns:a16="http://schemas.microsoft.com/office/drawing/2014/main" id="{7614E42C-7678-43B8-9D4B-A4FDC436C4EA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302" name="Rechthoek 301">
                    <a:extLst>
                      <a:ext uri="{FF2B5EF4-FFF2-40B4-BE49-F238E27FC236}">
                        <a16:creationId xmlns:a16="http://schemas.microsoft.com/office/drawing/2014/main" id="{378AD50C-1357-41BE-8B12-474E7FD5B16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03" name="Rechthoek 302">
                    <a:extLst>
                      <a:ext uri="{FF2B5EF4-FFF2-40B4-BE49-F238E27FC236}">
                        <a16:creationId xmlns:a16="http://schemas.microsoft.com/office/drawing/2014/main" id="{F17E6380-4A13-4F47-A160-7818C8A9FE8C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299" name="Groep 298">
                  <a:extLst>
                    <a:ext uri="{FF2B5EF4-FFF2-40B4-BE49-F238E27FC236}">
                      <a16:creationId xmlns:a16="http://schemas.microsoft.com/office/drawing/2014/main" id="{66F8B00D-416E-4DB7-ADC6-3CC7F251110C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300" name="Rechthoek 299">
                    <a:extLst>
                      <a:ext uri="{FF2B5EF4-FFF2-40B4-BE49-F238E27FC236}">
                        <a16:creationId xmlns:a16="http://schemas.microsoft.com/office/drawing/2014/main" id="{A45D995D-12DB-4DCE-BFBA-330CD53963B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01" name="Rechthoek 300">
                    <a:extLst>
                      <a:ext uri="{FF2B5EF4-FFF2-40B4-BE49-F238E27FC236}">
                        <a16:creationId xmlns:a16="http://schemas.microsoft.com/office/drawing/2014/main" id="{D62605BD-C5C9-43CE-B12F-F208975BAAC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295" name="Rechthoek 294">
                <a:extLst>
                  <a:ext uri="{FF2B5EF4-FFF2-40B4-BE49-F238E27FC236}">
                    <a16:creationId xmlns:a16="http://schemas.microsoft.com/office/drawing/2014/main" id="{5EE7C9D3-1BF5-4D6F-B5AD-93668353CEDC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296" name="Gelijkbenige driehoek 295">
                <a:extLst>
                  <a:ext uri="{FF2B5EF4-FFF2-40B4-BE49-F238E27FC236}">
                    <a16:creationId xmlns:a16="http://schemas.microsoft.com/office/drawing/2014/main" id="{511CC1BE-0D10-4A88-BFF9-D547E16DC5E5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74" name="Ovaal 273">
              <a:extLst>
                <a:ext uri="{FF2B5EF4-FFF2-40B4-BE49-F238E27FC236}">
                  <a16:creationId xmlns:a16="http://schemas.microsoft.com/office/drawing/2014/main" id="{FED09B30-76C7-4030-BE40-8BFA56607067}"/>
                </a:ext>
              </a:extLst>
            </p:cNvPr>
            <p:cNvSpPr/>
            <p:nvPr userDrawn="1"/>
          </p:nvSpPr>
          <p:spPr>
            <a:xfrm>
              <a:off x="-3603587" y="4275081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75" name="Rechthoek 274">
              <a:extLst>
                <a:ext uri="{FF2B5EF4-FFF2-40B4-BE49-F238E27FC236}">
                  <a16:creationId xmlns:a16="http://schemas.microsoft.com/office/drawing/2014/main" id="{45121E54-CD19-431B-95AC-FBB90E6CCC30}"/>
                </a:ext>
              </a:extLst>
            </p:cNvPr>
            <p:cNvSpPr/>
            <p:nvPr userDrawn="1"/>
          </p:nvSpPr>
          <p:spPr>
            <a:xfrm>
              <a:off x="-3319415" y="4275082"/>
              <a:ext cx="2944682" cy="63602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make sure the logo is kept in it’s original ratio, go to the tab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Tools’ - ‘Format’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 the arrow below the button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Now choose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‘Fit’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276" name="Groep 275">
              <a:extLst>
                <a:ext uri="{FF2B5EF4-FFF2-40B4-BE49-F238E27FC236}">
                  <a16:creationId xmlns:a16="http://schemas.microsoft.com/office/drawing/2014/main" id="{1347AFC4-713F-4678-A461-DD770E960A6D}"/>
                </a:ext>
              </a:extLst>
            </p:cNvPr>
            <p:cNvGrpSpPr/>
            <p:nvPr userDrawn="1"/>
          </p:nvGrpSpPr>
          <p:grpSpPr>
            <a:xfrm>
              <a:off x="-3314821" y="5023930"/>
              <a:ext cx="1108877" cy="563933"/>
              <a:chOff x="-3314821" y="3885197"/>
              <a:chExt cx="1108877" cy="563933"/>
            </a:xfrm>
          </p:grpSpPr>
          <p:sp>
            <p:nvSpPr>
              <p:cNvPr id="277" name="Rechthoek 276">
                <a:extLst>
                  <a:ext uri="{FF2B5EF4-FFF2-40B4-BE49-F238E27FC236}">
                    <a16:creationId xmlns:a16="http://schemas.microsoft.com/office/drawing/2014/main" id="{0B7F2842-D834-4799-920E-5B95BFAC5907}"/>
                  </a:ext>
                </a:extLst>
              </p:cNvPr>
              <p:cNvSpPr/>
              <p:nvPr userDrawn="1"/>
            </p:nvSpPr>
            <p:spPr>
              <a:xfrm>
                <a:off x="-3314821" y="3885197"/>
                <a:ext cx="105560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78" name="Rechthoek 277">
                <a:extLst>
                  <a:ext uri="{FF2B5EF4-FFF2-40B4-BE49-F238E27FC236}">
                    <a16:creationId xmlns:a16="http://schemas.microsoft.com/office/drawing/2014/main" id="{A455BEDB-DBAC-44D2-82DF-3712AB957C3B}"/>
                  </a:ext>
                </a:extLst>
              </p:cNvPr>
              <p:cNvSpPr/>
              <p:nvPr userDrawn="1"/>
            </p:nvSpPr>
            <p:spPr>
              <a:xfrm>
                <a:off x="-3304718" y="4138922"/>
                <a:ext cx="1043588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79" name="Tekstvak 278">
                <a:extLst>
                  <a:ext uri="{FF2B5EF4-FFF2-40B4-BE49-F238E27FC236}">
                    <a16:creationId xmlns:a16="http://schemas.microsoft.com/office/drawing/2014/main" id="{8CA5D47F-28F5-40B6-813B-5D8DAE62EF59}"/>
                  </a:ext>
                </a:extLst>
              </p:cNvPr>
              <p:cNvSpPr txBox="1"/>
              <p:nvPr userDrawn="1"/>
            </p:nvSpPr>
            <p:spPr>
              <a:xfrm>
                <a:off x="-3069820" y="3949098"/>
                <a:ext cx="794156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Fill</a:t>
                </a:r>
              </a:p>
            </p:txBody>
          </p:sp>
          <p:sp>
            <p:nvSpPr>
              <p:cNvPr id="280" name="Tekstvak 279">
                <a:extLst>
                  <a:ext uri="{FF2B5EF4-FFF2-40B4-BE49-F238E27FC236}">
                    <a16:creationId xmlns:a16="http://schemas.microsoft.com/office/drawing/2014/main" id="{8F1C4BC5-0D94-49DC-9C15-9BE39F1A2C3C}"/>
                  </a:ext>
                </a:extLst>
              </p:cNvPr>
              <p:cNvSpPr txBox="1"/>
              <p:nvPr userDrawn="1"/>
            </p:nvSpPr>
            <p:spPr>
              <a:xfrm>
                <a:off x="-3069819" y="4199018"/>
                <a:ext cx="800912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Fit</a:t>
                </a:r>
              </a:p>
            </p:txBody>
          </p:sp>
          <p:sp>
            <p:nvSpPr>
              <p:cNvPr id="281" name="Vrije vorm: vorm 280">
                <a:extLst>
                  <a:ext uri="{FF2B5EF4-FFF2-40B4-BE49-F238E27FC236}">
                    <a16:creationId xmlns:a16="http://schemas.microsoft.com/office/drawing/2014/main" id="{714143D0-CF45-4F81-BBFA-500014B6A462}"/>
                  </a:ext>
                </a:extLst>
              </p:cNvPr>
              <p:cNvSpPr/>
              <p:nvPr userDrawn="1"/>
            </p:nvSpPr>
            <p:spPr>
              <a:xfrm>
                <a:off x="-2303506" y="426913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282" name="Groep 281">
                <a:extLst>
                  <a:ext uri="{FF2B5EF4-FFF2-40B4-BE49-F238E27FC236}">
                    <a16:creationId xmlns:a16="http://schemas.microsoft.com/office/drawing/2014/main" id="{B68A9906-C8BD-4DF6-BB68-4DDE9241FDAF}"/>
                  </a:ext>
                </a:extLst>
              </p:cNvPr>
              <p:cNvGrpSpPr/>
              <p:nvPr userDrawn="1"/>
            </p:nvGrpSpPr>
            <p:grpSpPr>
              <a:xfrm>
                <a:off x="-3254609" y="3946178"/>
                <a:ext cx="184194" cy="143334"/>
                <a:chOff x="6218544" y="2402421"/>
                <a:chExt cx="144156" cy="112178"/>
              </a:xfrm>
            </p:grpSpPr>
            <p:sp>
              <p:nvSpPr>
                <p:cNvPr id="288" name="Rechthoek 287">
                  <a:extLst>
                    <a:ext uri="{FF2B5EF4-FFF2-40B4-BE49-F238E27FC236}">
                      <a16:creationId xmlns:a16="http://schemas.microsoft.com/office/drawing/2014/main" id="{5126B415-4224-4331-A8A2-72E9B1604612}"/>
                    </a:ext>
                  </a:extLst>
                </p:cNvPr>
                <p:cNvSpPr/>
                <p:nvPr userDrawn="1"/>
              </p:nvSpPr>
              <p:spPr>
                <a:xfrm>
                  <a:off x="6218544" y="2414588"/>
                  <a:ext cx="144156" cy="100011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89" name="Rechthoek 47">
                  <a:extLst>
                    <a:ext uri="{FF2B5EF4-FFF2-40B4-BE49-F238E27FC236}">
                      <a16:creationId xmlns:a16="http://schemas.microsoft.com/office/drawing/2014/main" id="{03C64961-A72D-4BB4-8A65-4AA799291062}"/>
                    </a:ext>
                  </a:extLst>
                </p:cNvPr>
                <p:cNvSpPr/>
                <p:nvPr userDrawn="1"/>
              </p:nvSpPr>
              <p:spPr>
                <a:xfrm>
                  <a:off x="6224587" y="2445544"/>
                  <a:ext cx="95251" cy="6480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90" name="Rechthoek 47">
                  <a:extLst>
                    <a:ext uri="{FF2B5EF4-FFF2-40B4-BE49-F238E27FC236}">
                      <a16:creationId xmlns:a16="http://schemas.microsoft.com/office/drawing/2014/main" id="{0AC6D191-FCA3-4288-B0FA-5BFF9DD3CC72}"/>
                    </a:ext>
                  </a:extLst>
                </p:cNvPr>
                <p:cNvSpPr/>
                <p:nvPr userDrawn="1"/>
              </p:nvSpPr>
              <p:spPr>
                <a:xfrm>
                  <a:off x="6296025" y="2457450"/>
                  <a:ext cx="64294" cy="52388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91" name="Koorde 290">
                  <a:extLst>
                    <a:ext uri="{FF2B5EF4-FFF2-40B4-BE49-F238E27FC236}">
                      <a16:creationId xmlns:a16="http://schemas.microsoft.com/office/drawing/2014/main" id="{05853E28-BC83-4B77-BEBB-A368CD936932}"/>
                    </a:ext>
                  </a:extLst>
                </p:cNvPr>
                <p:cNvSpPr/>
                <p:nvPr userDrawn="1"/>
              </p:nvSpPr>
              <p:spPr>
                <a:xfrm>
                  <a:off x="6290536" y="2402421"/>
                  <a:ext cx="37785" cy="37785"/>
                </a:xfrm>
                <a:prstGeom prst="chord">
                  <a:avLst>
                    <a:gd name="adj1" fmla="val 21457318"/>
                    <a:gd name="adj2" fmla="val 11002272"/>
                  </a:avLst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283" name="Groep 282">
                <a:extLst>
                  <a:ext uri="{FF2B5EF4-FFF2-40B4-BE49-F238E27FC236}">
                    <a16:creationId xmlns:a16="http://schemas.microsoft.com/office/drawing/2014/main" id="{3E593655-9458-4D7A-838C-802B65D4F08D}"/>
                  </a:ext>
                </a:extLst>
              </p:cNvPr>
              <p:cNvGrpSpPr/>
              <p:nvPr userDrawn="1"/>
            </p:nvGrpSpPr>
            <p:grpSpPr>
              <a:xfrm>
                <a:off x="-3254609" y="4199853"/>
                <a:ext cx="184194" cy="124747"/>
                <a:chOff x="6218544" y="2636044"/>
                <a:chExt cx="144156" cy="97631"/>
              </a:xfrm>
            </p:grpSpPr>
            <p:sp>
              <p:nvSpPr>
                <p:cNvPr id="284" name="Rechthoek 283">
                  <a:extLst>
                    <a:ext uri="{FF2B5EF4-FFF2-40B4-BE49-F238E27FC236}">
                      <a16:creationId xmlns:a16="http://schemas.microsoft.com/office/drawing/2014/main" id="{FD5BB1E4-02C5-459F-8F98-CEC0882F4D87}"/>
                    </a:ext>
                  </a:extLst>
                </p:cNvPr>
                <p:cNvSpPr/>
                <p:nvPr userDrawn="1"/>
              </p:nvSpPr>
              <p:spPr>
                <a:xfrm>
                  <a:off x="6218544" y="2636044"/>
                  <a:ext cx="144156" cy="92869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85" name="Rechthoek 284">
                  <a:extLst>
                    <a:ext uri="{FF2B5EF4-FFF2-40B4-BE49-F238E27FC236}">
                      <a16:creationId xmlns:a16="http://schemas.microsoft.com/office/drawing/2014/main" id="{7B14975C-309F-49BD-8058-C33580B27639}"/>
                    </a:ext>
                  </a:extLst>
                </p:cNvPr>
                <p:cNvSpPr/>
                <p:nvPr userDrawn="1"/>
              </p:nvSpPr>
              <p:spPr>
                <a:xfrm>
                  <a:off x="6249409" y="2636045"/>
                  <a:ext cx="85725" cy="97630"/>
                </a:xfrm>
                <a:prstGeom prst="rect">
                  <a:avLst/>
                </a:prstGeom>
                <a:solidFill>
                  <a:srgbClr val="F0F0F0"/>
                </a:solidFill>
                <a:ln w="9525">
                  <a:solidFill>
                    <a:srgbClr val="B7B4B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86" name="Ovaal 285">
                  <a:extLst>
                    <a:ext uri="{FF2B5EF4-FFF2-40B4-BE49-F238E27FC236}">
                      <a16:creationId xmlns:a16="http://schemas.microsoft.com/office/drawing/2014/main" id="{9343BCA9-47CC-469D-A95E-393C410B179C}"/>
                    </a:ext>
                  </a:extLst>
                </p:cNvPr>
                <p:cNvSpPr/>
                <p:nvPr userDrawn="1"/>
              </p:nvSpPr>
              <p:spPr>
                <a:xfrm>
                  <a:off x="6297938" y="2655636"/>
                  <a:ext cx="21328" cy="21328"/>
                </a:xfrm>
                <a:prstGeom prst="ellipse">
                  <a:avLst/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87" name="Rechthoek 47">
                  <a:extLst>
                    <a:ext uri="{FF2B5EF4-FFF2-40B4-BE49-F238E27FC236}">
                      <a16:creationId xmlns:a16="http://schemas.microsoft.com/office/drawing/2014/main" id="{BC039FF4-251F-40D9-9768-29CB0FB41D53}"/>
                    </a:ext>
                  </a:extLst>
                </p:cNvPr>
                <p:cNvSpPr/>
                <p:nvPr userDrawn="1"/>
              </p:nvSpPr>
              <p:spPr>
                <a:xfrm>
                  <a:off x="6261434" y="2675670"/>
                  <a:ext cx="45896" cy="3778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  <p:sp>
        <p:nvSpPr>
          <p:cNvPr id="320" name="Tijdelijke aanduiding voor afbeelding 195">
            <a:extLst>
              <a:ext uri="{FF2B5EF4-FFF2-40B4-BE49-F238E27FC236}">
                <a16:creationId xmlns:a16="http://schemas.microsoft.com/office/drawing/2014/main" id="{2FBC468A-D7B7-4883-8322-B797821925C5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9972037" y="428887"/>
            <a:ext cx="1661639" cy="16547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tIns="108000" bIns="900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8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GB"/>
              <a:t>Click on the icon below</a:t>
            </a:r>
            <a:br>
              <a:rPr lang="en-GB"/>
            </a:br>
            <a:r>
              <a:rPr lang="en-GB"/>
              <a:t>to insert a logo</a:t>
            </a:r>
          </a:p>
        </p:txBody>
      </p:sp>
      <p:sp>
        <p:nvSpPr>
          <p:cNvPr id="323" name="Tijdelijke aanduiding voor afbeelding 195">
            <a:extLst>
              <a:ext uri="{FF2B5EF4-FFF2-40B4-BE49-F238E27FC236}">
                <a16:creationId xmlns:a16="http://schemas.microsoft.com/office/drawing/2014/main" id="{9B490B45-4C00-4D4D-A319-9E66BF9EBCCC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9972038" y="2416622"/>
            <a:ext cx="1661639" cy="16547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tIns="108000" bIns="900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8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GB"/>
              <a:t>Click on the icon below</a:t>
            </a:r>
            <a:br>
              <a:rPr lang="en-GB"/>
            </a:br>
            <a:r>
              <a:rPr lang="en-GB"/>
              <a:t>to insert a logo</a:t>
            </a:r>
          </a:p>
        </p:txBody>
      </p:sp>
      <p:sp>
        <p:nvSpPr>
          <p:cNvPr id="326" name="Tijdelijke aanduiding voor afbeelding 195">
            <a:extLst>
              <a:ext uri="{FF2B5EF4-FFF2-40B4-BE49-F238E27FC236}">
                <a16:creationId xmlns:a16="http://schemas.microsoft.com/office/drawing/2014/main" id="{3F5F8C45-022B-4537-8452-77A263D07777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9972038" y="4404358"/>
            <a:ext cx="1661639" cy="16547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tIns="108000" bIns="900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8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GB"/>
              <a:t>Click on the icon below</a:t>
            </a:r>
            <a:br>
              <a:rPr lang="en-GB"/>
            </a:br>
            <a:r>
              <a:rPr lang="en-GB"/>
              <a:t>to insert a logo</a:t>
            </a:r>
          </a:p>
        </p:txBody>
      </p:sp>
      <p:cxnSp>
        <p:nvCxnSpPr>
          <p:cNvPr id="349" name="Rechte verbindingslijn 348">
            <a:extLst>
              <a:ext uri="{FF2B5EF4-FFF2-40B4-BE49-F238E27FC236}">
                <a16:creationId xmlns:a16="http://schemas.microsoft.com/office/drawing/2014/main" id="{0A3C3C43-EAE9-4FD7-A45E-2A7C40614788}"/>
              </a:ext>
            </a:extLst>
          </p:cNvPr>
          <p:cNvCxnSpPr>
            <a:cxnSpLocks/>
          </p:cNvCxnSpPr>
          <p:nvPr userDrawn="1"/>
        </p:nvCxnSpPr>
        <p:spPr>
          <a:xfrm>
            <a:off x="9978325" y="2250143"/>
            <a:ext cx="1655352" cy="0"/>
          </a:xfrm>
          <a:prstGeom prst="line">
            <a:avLst/>
          </a:prstGeom>
          <a:ln>
            <a:solidFill>
              <a:srgbClr val="F1F2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0" name="Rechte verbindingslijn 349">
            <a:extLst>
              <a:ext uri="{FF2B5EF4-FFF2-40B4-BE49-F238E27FC236}">
                <a16:creationId xmlns:a16="http://schemas.microsoft.com/office/drawing/2014/main" id="{4A42EEB2-C0AC-47AF-95A2-7E833C2423D3}"/>
              </a:ext>
            </a:extLst>
          </p:cNvPr>
          <p:cNvCxnSpPr>
            <a:cxnSpLocks/>
          </p:cNvCxnSpPr>
          <p:nvPr userDrawn="1"/>
        </p:nvCxnSpPr>
        <p:spPr>
          <a:xfrm>
            <a:off x="9978325" y="4237878"/>
            <a:ext cx="1655352" cy="0"/>
          </a:xfrm>
          <a:prstGeom prst="line">
            <a:avLst/>
          </a:prstGeom>
          <a:ln>
            <a:solidFill>
              <a:srgbClr val="F1F2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Graphic 163" descr="Informatie">
            <a:extLst>
              <a:ext uri="{FF2B5EF4-FFF2-40B4-BE49-F238E27FC236}">
                <a16:creationId xmlns:a16="http://schemas.microsoft.com/office/drawing/2014/main" id="{5ECE6A69-F4F8-4E0C-AD41-61EE7DDA91C6}"/>
              </a:ext>
            </a:extLst>
          </p:cNvPr>
          <p:cNvSpPr/>
          <p:nvPr userDrawn="1"/>
        </p:nvSpPr>
        <p:spPr>
          <a:xfrm>
            <a:off x="15829253" y="5587863"/>
            <a:ext cx="283684" cy="283685"/>
          </a:xfrm>
          <a:custGeom>
            <a:avLst/>
            <a:gdLst>
              <a:gd name="connsiteX0" fmla="*/ 145860 w 291719"/>
              <a:gd name="connsiteY0" fmla="*/ 0 h 291719"/>
              <a:gd name="connsiteX1" fmla="*/ 0 w 291719"/>
              <a:gd name="connsiteY1" fmla="*/ 145860 h 291719"/>
              <a:gd name="connsiteX2" fmla="*/ 145860 w 291719"/>
              <a:gd name="connsiteY2" fmla="*/ 291720 h 291719"/>
              <a:gd name="connsiteX3" fmla="*/ 291720 w 291719"/>
              <a:gd name="connsiteY3" fmla="*/ 145860 h 291719"/>
              <a:gd name="connsiteX4" fmla="*/ 145860 w 291719"/>
              <a:gd name="connsiteY4" fmla="*/ 0 h 291719"/>
              <a:gd name="connsiteX5" fmla="*/ 138183 w 291719"/>
              <a:gd name="connsiteY5" fmla="*/ 38384 h 291719"/>
              <a:gd name="connsiteX6" fmla="*/ 157375 w 291719"/>
              <a:gd name="connsiteY6" fmla="*/ 57576 h 291719"/>
              <a:gd name="connsiteX7" fmla="*/ 138183 w 291719"/>
              <a:gd name="connsiteY7" fmla="*/ 76768 h 291719"/>
              <a:gd name="connsiteX8" fmla="*/ 118991 w 291719"/>
              <a:gd name="connsiteY8" fmla="*/ 57576 h 291719"/>
              <a:gd name="connsiteX9" fmla="*/ 138183 w 291719"/>
              <a:gd name="connsiteY9" fmla="*/ 38384 h 291719"/>
              <a:gd name="connsiteX10" fmla="*/ 184244 w 291719"/>
              <a:gd name="connsiteY10" fmla="*/ 253336 h 291719"/>
              <a:gd name="connsiteX11" fmla="*/ 107476 w 291719"/>
              <a:gd name="connsiteY11" fmla="*/ 253336 h 291719"/>
              <a:gd name="connsiteX12" fmla="*/ 107476 w 291719"/>
              <a:gd name="connsiteY12" fmla="*/ 230305 h 291719"/>
              <a:gd name="connsiteX13" fmla="*/ 134345 w 291719"/>
              <a:gd name="connsiteY13" fmla="*/ 230305 h 291719"/>
              <a:gd name="connsiteX14" fmla="*/ 134345 w 291719"/>
              <a:gd name="connsiteY14" fmla="*/ 115153 h 291719"/>
              <a:gd name="connsiteX15" fmla="*/ 111314 w 291719"/>
              <a:gd name="connsiteY15" fmla="*/ 115153 h 291719"/>
              <a:gd name="connsiteX16" fmla="*/ 111314 w 291719"/>
              <a:gd name="connsiteY16" fmla="*/ 92122 h 291719"/>
              <a:gd name="connsiteX17" fmla="*/ 157375 w 291719"/>
              <a:gd name="connsiteY17" fmla="*/ 92122 h 291719"/>
              <a:gd name="connsiteX18" fmla="*/ 157375 w 291719"/>
              <a:gd name="connsiteY18" fmla="*/ 115153 h 291719"/>
              <a:gd name="connsiteX19" fmla="*/ 157375 w 291719"/>
              <a:gd name="connsiteY19" fmla="*/ 230305 h 291719"/>
              <a:gd name="connsiteX20" fmla="*/ 184244 w 291719"/>
              <a:gd name="connsiteY20" fmla="*/ 230305 h 291719"/>
              <a:gd name="connsiteX21" fmla="*/ 184244 w 291719"/>
              <a:gd name="connsiteY21" fmla="*/ 253336 h 291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91719" h="291719">
                <a:moveTo>
                  <a:pt x="145860" y="0"/>
                </a:moveTo>
                <a:cubicBezTo>
                  <a:pt x="65253" y="0"/>
                  <a:pt x="0" y="65253"/>
                  <a:pt x="0" y="145860"/>
                </a:cubicBezTo>
                <a:cubicBezTo>
                  <a:pt x="0" y="226467"/>
                  <a:pt x="65253" y="291720"/>
                  <a:pt x="145860" y="291720"/>
                </a:cubicBezTo>
                <a:cubicBezTo>
                  <a:pt x="226467" y="291720"/>
                  <a:pt x="291720" y="226467"/>
                  <a:pt x="291720" y="145860"/>
                </a:cubicBezTo>
                <a:cubicBezTo>
                  <a:pt x="291720" y="65253"/>
                  <a:pt x="226467" y="0"/>
                  <a:pt x="145860" y="0"/>
                </a:cubicBezTo>
                <a:close/>
                <a:moveTo>
                  <a:pt x="138183" y="38384"/>
                </a:moveTo>
                <a:cubicBezTo>
                  <a:pt x="148931" y="38384"/>
                  <a:pt x="157375" y="46829"/>
                  <a:pt x="157375" y="57576"/>
                </a:cubicBezTo>
                <a:cubicBezTo>
                  <a:pt x="157375" y="68324"/>
                  <a:pt x="148931" y="76768"/>
                  <a:pt x="138183" y="76768"/>
                </a:cubicBezTo>
                <a:cubicBezTo>
                  <a:pt x="127435" y="76768"/>
                  <a:pt x="118991" y="68324"/>
                  <a:pt x="118991" y="57576"/>
                </a:cubicBezTo>
                <a:cubicBezTo>
                  <a:pt x="118991" y="46829"/>
                  <a:pt x="127435" y="38384"/>
                  <a:pt x="138183" y="38384"/>
                </a:cubicBezTo>
                <a:close/>
                <a:moveTo>
                  <a:pt x="184244" y="253336"/>
                </a:moveTo>
                <a:lnTo>
                  <a:pt x="107476" y="253336"/>
                </a:lnTo>
                <a:lnTo>
                  <a:pt x="107476" y="230305"/>
                </a:lnTo>
                <a:lnTo>
                  <a:pt x="134345" y="230305"/>
                </a:lnTo>
                <a:lnTo>
                  <a:pt x="134345" y="115153"/>
                </a:lnTo>
                <a:lnTo>
                  <a:pt x="111314" y="115153"/>
                </a:lnTo>
                <a:lnTo>
                  <a:pt x="111314" y="92122"/>
                </a:lnTo>
                <a:lnTo>
                  <a:pt x="157375" y="92122"/>
                </a:lnTo>
                <a:lnTo>
                  <a:pt x="157375" y="115153"/>
                </a:lnTo>
                <a:lnTo>
                  <a:pt x="157375" y="230305"/>
                </a:lnTo>
                <a:lnTo>
                  <a:pt x="184244" y="230305"/>
                </a:lnTo>
                <a:lnTo>
                  <a:pt x="184244" y="253336"/>
                </a:lnTo>
                <a:close/>
              </a:path>
            </a:pathLst>
          </a:custGeom>
          <a:solidFill>
            <a:schemeClr val="accent2"/>
          </a:solidFill>
          <a:ln w="377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2000" noProof="0">
              <a:solidFill>
                <a:srgbClr val="211F26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9B98EA62-ED85-45C6-ADEF-0287AD410243}"/>
              </a:ext>
            </a:extLst>
          </p:cNvPr>
          <p:cNvGrpSpPr/>
          <p:nvPr userDrawn="1"/>
        </p:nvGrpSpPr>
        <p:grpSpPr>
          <a:xfrm>
            <a:off x="-3786437" y="0"/>
            <a:ext cx="3699926" cy="5359349"/>
            <a:chOff x="-3786437" y="0"/>
            <a:chExt cx="3699926" cy="5359349"/>
          </a:xfrm>
        </p:grpSpPr>
        <p:sp>
          <p:nvSpPr>
            <p:cNvPr id="138" name="Rechthoek 13">
              <a:extLst>
                <a:ext uri="{FF2B5EF4-FFF2-40B4-BE49-F238E27FC236}">
                  <a16:creationId xmlns:a16="http://schemas.microsoft.com/office/drawing/2014/main" id="{939D4575-6E52-497A-A612-BA2D663EC7F9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gradFill>
              <a:gsLst>
                <a:gs pos="0">
                  <a:schemeClr val="accent1"/>
                </a:gs>
                <a:gs pos="67000">
                  <a:srgbClr val="D53B91"/>
                </a:gs>
                <a:gs pos="33000">
                  <a:srgbClr val="E1455B"/>
                </a:gs>
                <a:gs pos="100000">
                  <a:schemeClr val="accent2"/>
                </a:gs>
              </a:gsLst>
              <a:lin ang="0" scaled="0"/>
            </a:gra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Choosing text levels</a:t>
              </a:r>
            </a:p>
          </p:txBody>
        </p:sp>
        <p:sp>
          <p:nvSpPr>
            <p:cNvPr id="139" name="Ovaal 14">
              <a:extLst>
                <a:ext uri="{FF2B5EF4-FFF2-40B4-BE49-F238E27FC236}">
                  <a16:creationId xmlns:a16="http://schemas.microsoft.com/office/drawing/2014/main" id="{24C86962-E779-40E7-AD36-48BD8C70771E}"/>
                </a:ext>
              </a:extLst>
            </p:cNvPr>
            <p:cNvSpPr/>
            <p:nvPr userDrawn="1"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43" name="Ovaal 16">
              <a:extLst>
                <a:ext uri="{FF2B5EF4-FFF2-40B4-BE49-F238E27FC236}">
                  <a16:creationId xmlns:a16="http://schemas.microsoft.com/office/drawing/2014/main" id="{CDAEDDF7-FE4D-4087-A43B-83E5ED2ABEFD}"/>
                </a:ext>
              </a:extLst>
            </p:cNvPr>
            <p:cNvSpPr/>
            <p:nvPr userDrawn="1"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44" name="Rechthoek 17">
              <a:extLst>
                <a:ext uri="{FF2B5EF4-FFF2-40B4-BE49-F238E27FC236}">
                  <a16:creationId xmlns:a16="http://schemas.microsoft.com/office/drawing/2014/main" id="{835AD042-6CA8-41DC-8F7F-9CBD39A8D633}"/>
                </a:ext>
              </a:extLst>
            </p:cNvPr>
            <p:cNvSpPr/>
            <p:nvPr userDrawn="1"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Under the tab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use the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list level-buttons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choose a text level. 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Choose from:</a:t>
              </a:r>
            </a:p>
          </p:txBody>
        </p:sp>
        <p:sp>
          <p:nvSpPr>
            <p:cNvPr id="145" name="Ovaal 19">
              <a:extLst>
                <a:ext uri="{FF2B5EF4-FFF2-40B4-BE49-F238E27FC236}">
                  <a16:creationId xmlns:a16="http://schemas.microsoft.com/office/drawing/2014/main" id="{78D20D41-EB72-4FC2-9DC0-D2C3A3FC3821}"/>
                </a:ext>
              </a:extLst>
            </p:cNvPr>
            <p:cNvSpPr/>
            <p:nvPr userDrawn="1"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46" name="Ovaal 21">
              <a:extLst>
                <a:ext uri="{FF2B5EF4-FFF2-40B4-BE49-F238E27FC236}">
                  <a16:creationId xmlns:a16="http://schemas.microsoft.com/office/drawing/2014/main" id="{94D99084-140E-4436-8180-0B32B7C2D4AD}"/>
                </a:ext>
              </a:extLst>
            </p:cNvPr>
            <p:cNvSpPr/>
            <p:nvPr userDrawn="1"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147" name="Ovaal 23">
              <a:extLst>
                <a:ext uri="{FF2B5EF4-FFF2-40B4-BE49-F238E27FC236}">
                  <a16:creationId xmlns:a16="http://schemas.microsoft.com/office/drawing/2014/main" id="{E5C12001-138A-44BB-A8D2-5B48648DE48E}"/>
                </a:ext>
              </a:extLst>
            </p:cNvPr>
            <p:cNvSpPr/>
            <p:nvPr userDrawn="1"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148" name="Ovaal 25">
              <a:extLst>
                <a:ext uri="{FF2B5EF4-FFF2-40B4-BE49-F238E27FC236}">
                  <a16:creationId xmlns:a16="http://schemas.microsoft.com/office/drawing/2014/main" id="{85BDEB59-7843-48DF-88C3-8B7AB4CA86A9}"/>
                </a:ext>
              </a:extLst>
            </p:cNvPr>
            <p:cNvSpPr/>
            <p:nvPr userDrawn="1"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149" name="Ovaal 27">
              <a:extLst>
                <a:ext uri="{FF2B5EF4-FFF2-40B4-BE49-F238E27FC236}">
                  <a16:creationId xmlns:a16="http://schemas.microsoft.com/office/drawing/2014/main" id="{E752AAC7-6BAB-491D-847D-C0111FBED8B3}"/>
                </a:ext>
              </a:extLst>
            </p:cNvPr>
            <p:cNvSpPr/>
            <p:nvPr userDrawn="1"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150" name="Ovaal 29">
              <a:extLst>
                <a:ext uri="{FF2B5EF4-FFF2-40B4-BE49-F238E27FC236}">
                  <a16:creationId xmlns:a16="http://schemas.microsoft.com/office/drawing/2014/main" id="{1EA34679-DA1F-4BAF-952A-9279BCABB967}"/>
                </a:ext>
              </a:extLst>
            </p:cNvPr>
            <p:cNvSpPr/>
            <p:nvPr userDrawn="1"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151" name="Ovaal 31">
              <a:extLst>
                <a:ext uri="{FF2B5EF4-FFF2-40B4-BE49-F238E27FC236}">
                  <a16:creationId xmlns:a16="http://schemas.microsoft.com/office/drawing/2014/main" id="{BAE61048-8D18-4A52-A806-61DA9F0BDD55}"/>
                </a:ext>
              </a:extLst>
            </p:cNvPr>
            <p:cNvSpPr/>
            <p:nvPr userDrawn="1"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152" name="Rechthoek 33">
              <a:extLst>
                <a:ext uri="{FF2B5EF4-FFF2-40B4-BE49-F238E27FC236}">
                  <a16:creationId xmlns:a16="http://schemas.microsoft.com/office/drawing/2014/main" id="{5847E7E6-8860-41C3-9B04-E51AC1F1FD45}"/>
                </a:ext>
              </a:extLst>
            </p:cNvPr>
            <p:cNvSpPr/>
            <p:nvPr userDrawn="1"/>
          </p:nvSpPr>
          <p:spPr>
            <a:xfrm>
              <a:off x="-3786437" y="4531349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en-GB" sz="1200" b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grpSp>
          <p:nvGrpSpPr>
            <p:cNvPr id="153" name="VOORBEELD">
              <a:extLst>
                <a:ext uri="{FF2B5EF4-FFF2-40B4-BE49-F238E27FC236}">
                  <a16:creationId xmlns:a16="http://schemas.microsoft.com/office/drawing/2014/main" id="{9B8393F4-AE39-47A9-A11C-FCB069ED2007}"/>
                </a:ext>
              </a:extLst>
            </p:cNvPr>
            <p:cNvGrpSpPr/>
            <p:nvPr userDrawn="1"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157" name="Rechthoek 36">
                <a:extLst>
                  <a:ext uri="{FF2B5EF4-FFF2-40B4-BE49-F238E27FC236}">
                    <a16:creationId xmlns:a16="http://schemas.microsoft.com/office/drawing/2014/main" id="{29AE0936-C781-408E-B53E-D9C285AFB4DF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GB" sz="9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Home</a:t>
                </a:r>
              </a:p>
            </p:txBody>
          </p:sp>
          <p:sp>
            <p:nvSpPr>
              <p:cNvPr id="158" name="Rechthoek 37">
                <a:extLst>
                  <a:ext uri="{FF2B5EF4-FFF2-40B4-BE49-F238E27FC236}">
                    <a16:creationId xmlns:a16="http://schemas.microsoft.com/office/drawing/2014/main" id="{B180EBFE-FE2B-4C17-A47A-00710073A3FB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59" name="Groep 38">
                <a:extLst>
                  <a:ext uri="{FF2B5EF4-FFF2-40B4-BE49-F238E27FC236}">
                    <a16:creationId xmlns:a16="http://schemas.microsoft.com/office/drawing/2014/main" id="{DC13492E-BE00-4BC0-AAFF-EC6B768AB261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191" name="Groep 69">
                  <a:extLst>
                    <a:ext uri="{FF2B5EF4-FFF2-40B4-BE49-F238E27FC236}">
                      <a16:creationId xmlns:a16="http://schemas.microsoft.com/office/drawing/2014/main" id="{70712DD6-AE6D-415D-B52C-C9C71F638AFC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193" name="Rechte verbindingslijn 71">
                    <a:extLst>
                      <a:ext uri="{FF2B5EF4-FFF2-40B4-BE49-F238E27FC236}">
                        <a16:creationId xmlns:a16="http://schemas.microsoft.com/office/drawing/2014/main" id="{3E01D42A-443A-44BC-92FA-B4838705AAA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94" name="Rechte verbindingslijn 72">
                    <a:extLst>
                      <a:ext uri="{FF2B5EF4-FFF2-40B4-BE49-F238E27FC236}">
                        <a16:creationId xmlns:a16="http://schemas.microsoft.com/office/drawing/2014/main" id="{3F3CFDC7-61E2-408E-953B-DE227618981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95" name="Rechte verbindingslijn 73">
                    <a:extLst>
                      <a:ext uri="{FF2B5EF4-FFF2-40B4-BE49-F238E27FC236}">
                        <a16:creationId xmlns:a16="http://schemas.microsoft.com/office/drawing/2014/main" id="{E04A2725-F7B2-4AF0-BD82-EF41949DF97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96" name="Rechte verbindingslijn 74">
                    <a:extLst>
                      <a:ext uri="{FF2B5EF4-FFF2-40B4-BE49-F238E27FC236}">
                        <a16:creationId xmlns:a16="http://schemas.microsoft.com/office/drawing/2014/main" id="{CF7609FE-2682-43AA-9C52-0061D8500A1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97" name="Rechte verbindingslijn 75">
                    <a:extLst>
                      <a:ext uri="{FF2B5EF4-FFF2-40B4-BE49-F238E27FC236}">
                        <a16:creationId xmlns:a16="http://schemas.microsoft.com/office/drawing/2014/main" id="{A3349492-548E-41DF-BD2B-5FBA8D681EB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92" name="Pijl: rechts 70">
                  <a:extLst>
                    <a:ext uri="{FF2B5EF4-FFF2-40B4-BE49-F238E27FC236}">
                      <a16:creationId xmlns:a16="http://schemas.microsoft.com/office/drawing/2014/main" id="{D8D8BEFD-F100-463D-9597-4BD305BC238D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60" name="Groep 39">
                <a:extLst>
                  <a:ext uri="{FF2B5EF4-FFF2-40B4-BE49-F238E27FC236}">
                    <a16:creationId xmlns:a16="http://schemas.microsoft.com/office/drawing/2014/main" id="{DC0B7F98-C067-4D18-868B-40149CB0E25B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184" name="Groep 62">
                  <a:extLst>
                    <a:ext uri="{FF2B5EF4-FFF2-40B4-BE49-F238E27FC236}">
                      <a16:creationId xmlns:a16="http://schemas.microsoft.com/office/drawing/2014/main" id="{4A8C1BD8-3281-4FF9-8044-D66DF23884BC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186" name="Rechte verbindingslijn 64">
                    <a:extLst>
                      <a:ext uri="{FF2B5EF4-FFF2-40B4-BE49-F238E27FC236}">
                        <a16:creationId xmlns:a16="http://schemas.microsoft.com/office/drawing/2014/main" id="{57B88C3A-A70F-43A3-91D6-9A22A7CB732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87" name="Rechte verbindingslijn 65">
                    <a:extLst>
                      <a:ext uri="{FF2B5EF4-FFF2-40B4-BE49-F238E27FC236}">
                        <a16:creationId xmlns:a16="http://schemas.microsoft.com/office/drawing/2014/main" id="{8BF7C24B-624F-4F0D-8344-0E32D97460D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88" name="Rechte verbindingslijn 66">
                    <a:extLst>
                      <a:ext uri="{FF2B5EF4-FFF2-40B4-BE49-F238E27FC236}">
                        <a16:creationId xmlns:a16="http://schemas.microsoft.com/office/drawing/2014/main" id="{1A9BF0FE-43D6-4F65-92D5-A973E63A6C3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89" name="Rechte verbindingslijn 67">
                    <a:extLst>
                      <a:ext uri="{FF2B5EF4-FFF2-40B4-BE49-F238E27FC236}">
                        <a16:creationId xmlns:a16="http://schemas.microsoft.com/office/drawing/2014/main" id="{C58DBAC8-62A2-45A5-B2BD-54A62D1DAE1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90" name="Rechte verbindingslijn 68">
                    <a:extLst>
                      <a:ext uri="{FF2B5EF4-FFF2-40B4-BE49-F238E27FC236}">
                        <a16:creationId xmlns:a16="http://schemas.microsoft.com/office/drawing/2014/main" id="{78D61430-E547-42AF-90D2-36FCCF30B51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85" name="Pijl: rechts 63">
                  <a:extLst>
                    <a:ext uri="{FF2B5EF4-FFF2-40B4-BE49-F238E27FC236}">
                      <a16:creationId xmlns:a16="http://schemas.microsoft.com/office/drawing/2014/main" id="{578E0754-2252-4065-BA01-2FF41C84BFF5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161" name="Rechte verbindingslijn 40">
                <a:extLst>
                  <a:ext uri="{FF2B5EF4-FFF2-40B4-BE49-F238E27FC236}">
                    <a16:creationId xmlns:a16="http://schemas.microsoft.com/office/drawing/2014/main" id="{A5E2527B-B08F-4ECB-8EDF-018F7C5062C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bg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162" name="Rechte verbindingslijn 41">
                <a:extLst>
                  <a:ext uri="{FF2B5EF4-FFF2-40B4-BE49-F238E27FC236}">
                    <a16:creationId xmlns:a16="http://schemas.microsoft.com/office/drawing/2014/main" id="{DE756126-B3C1-4787-82DC-7B2DCE945718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bg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163" name="Rechthoek 42">
                <a:extLst>
                  <a:ext uri="{FF2B5EF4-FFF2-40B4-BE49-F238E27FC236}">
                    <a16:creationId xmlns:a16="http://schemas.microsoft.com/office/drawing/2014/main" id="{603E6B50-CD20-4F85-8A08-DADE4F2C3C5F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up</a:t>
                </a:r>
              </a:p>
            </p:txBody>
          </p:sp>
          <p:sp>
            <p:nvSpPr>
              <p:cNvPr id="165" name="Rechthoek 43">
                <a:extLst>
                  <a:ext uri="{FF2B5EF4-FFF2-40B4-BE49-F238E27FC236}">
                    <a16:creationId xmlns:a16="http://schemas.microsoft.com/office/drawing/2014/main" id="{25BA9FF7-DF1A-4C61-A48A-9382749E2113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down</a:t>
                </a:r>
              </a:p>
            </p:txBody>
          </p:sp>
          <p:grpSp>
            <p:nvGrpSpPr>
              <p:cNvPr id="166" name="Groep 44">
                <a:extLst>
                  <a:ext uri="{FF2B5EF4-FFF2-40B4-BE49-F238E27FC236}">
                    <a16:creationId xmlns:a16="http://schemas.microsoft.com/office/drawing/2014/main" id="{04801A05-D955-4CE4-B740-B656ECDEC957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176" name="Rechthoek 54">
                  <a:extLst>
                    <a:ext uri="{FF2B5EF4-FFF2-40B4-BE49-F238E27FC236}">
                      <a16:creationId xmlns:a16="http://schemas.microsoft.com/office/drawing/2014/main" id="{E4B9D823-ACA1-4AE8-89A2-30342528B998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177" name="Groep 55">
                  <a:extLst>
                    <a:ext uri="{FF2B5EF4-FFF2-40B4-BE49-F238E27FC236}">
                      <a16:creationId xmlns:a16="http://schemas.microsoft.com/office/drawing/2014/main" id="{B7F4A03D-8E8C-425B-AC18-46B15FFCA52D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179" name="Rechte verbindingslijn 57">
                    <a:extLst>
                      <a:ext uri="{FF2B5EF4-FFF2-40B4-BE49-F238E27FC236}">
                        <a16:creationId xmlns:a16="http://schemas.microsoft.com/office/drawing/2014/main" id="{2BF2204A-56B0-4D6E-928F-EAF5BCD853C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80" name="Rechte verbindingslijn 58">
                    <a:extLst>
                      <a:ext uri="{FF2B5EF4-FFF2-40B4-BE49-F238E27FC236}">
                        <a16:creationId xmlns:a16="http://schemas.microsoft.com/office/drawing/2014/main" id="{5E4A0420-3DFF-44E3-AEAA-A51F6152E1B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81" name="Rechte verbindingslijn 59">
                    <a:extLst>
                      <a:ext uri="{FF2B5EF4-FFF2-40B4-BE49-F238E27FC236}">
                        <a16:creationId xmlns:a16="http://schemas.microsoft.com/office/drawing/2014/main" id="{3EE818E2-BDCD-47AA-8A0A-3016AA2138A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82" name="Rechte verbindingslijn 60">
                    <a:extLst>
                      <a:ext uri="{FF2B5EF4-FFF2-40B4-BE49-F238E27FC236}">
                        <a16:creationId xmlns:a16="http://schemas.microsoft.com/office/drawing/2014/main" id="{9899365E-882D-49F4-895D-A1B671F15D0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83" name="Rechte verbindingslijn 61">
                    <a:extLst>
                      <a:ext uri="{FF2B5EF4-FFF2-40B4-BE49-F238E27FC236}">
                        <a16:creationId xmlns:a16="http://schemas.microsoft.com/office/drawing/2014/main" id="{984A952B-D76E-4BC2-A8D6-BAD55F07D6A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78" name="Pijl: rechts 56">
                  <a:extLst>
                    <a:ext uri="{FF2B5EF4-FFF2-40B4-BE49-F238E27FC236}">
                      <a16:creationId xmlns:a16="http://schemas.microsoft.com/office/drawing/2014/main" id="{C7530DA2-AD2F-4808-B694-9DB2B68CA84B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67" name="Groep 45">
                <a:extLst>
                  <a:ext uri="{FF2B5EF4-FFF2-40B4-BE49-F238E27FC236}">
                    <a16:creationId xmlns:a16="http://schemas.microsoft.com/office/drawing/2014/main" id="{86A1C5A8-46AE-4AFD-BD21-3B9AB7C0A44C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168" name="Rechthoek 46">
                  <a:extLst>
                    <a:ext uri="{FF2B5EF4-FFF2-40B4-BE49-F238E27FC236}">
                      <a16:creationId xmlns:a16="http://schemas.microsoft.com/office/drawing/2014/main" id="{50390678-DEA2-4CAB-A6BF-BD281239395E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169" name="Groep 47">
                  <a:extLst>
                    <a:ext uri="{FF2B5EF4-FFF2-40B4-BE49-F238E27FC236}">
                      <a16:creationId xmlns:a16="http://schemas.microsoft.com/office/drawing/2014/main" id="{7F8F82BF-D0DA-4424-A917-8AEA69B9C1F2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171" name="Rechte verbindingslijn 49">
                    <a:extLst>
                      <a:ext uri="{FF2B5EF4-FFF2-40B4-BE49-F238E27FC236}">
                        <a16:creationId xmlns:a16="http://schemas.microsoft.com/office/drawing/2014/main" id="{19733A37-6ADC-4080-8442-0361F1EFDD2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72" name="Rechte verbindingslijn 50">
                    <a:extLst>
                      <a:ext uri="{FF2B5EF4-FFF2-40B4-BE49-F238E27FC236}">
                        <a16:creationId xmlns:a16="http://schemas.microsoft.com/office/drawing/2014/main" id="{61FF1747-70DC-4D0C-953D-07E9C2396A1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73" name="Rechte verbindingslijn 51">
                    <a:extLst>
                      <a:ext uri="{FF2B5EF4-FFF2-40B4-BE49-F238E27FC236}">
                        <a16:creationId xmlns:a16="http://schemas.microsoft.com/office/drawing/2014/main" id="{A69E617A-47C4-4E1E-A4DE-3705B452FB6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74" name="Rechte verbindingslijn 52">
                    <a:extLst>
                      <a:ext uri="{FF2B5EF4-FFF2-40B4-BE49-F238E27FC236}">
                        <a16:creationId xmlns:a16="http://schemas.microsoft.com/office/drawing/2014/main" id="{B5922DCC-1663-4A31-B26D-1B8CEF6B48A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75" name="Rechte verbindingslijn 53">
                    <a:extLst>
                      <a:ext uri="{FF2B5EF4-FFF2-40B4-BE49-F238E27FC236}">
                        <a16:creationId xmlns:a16="http://schemas.microsoft.com/office/drawing/2014/main" id="{AB97E5C7-E379-4266-94A4-FDCF7CB74D8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70" name="Pijl: rechts 48">
                  <a:extLst>
                    <a:ext uri="{FF2B5EF4-FFF2-40B4-BE49-F238E27FC236}">
                      <a16:creationId xmlns:a16="http://schemas.microsoft.com/office/drawing/2014/main" id="{1A23F603-BE2D-41D4-B309-A288D4002278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sp>
          <p:nvSpPr>
            <p:cNvPr id="154" name="Ovaal 76">
              <a:extLst>
                <a:ext uri="{FF2B5EF4-FFF2-40B4-BE49-F238E27FC236}">
                  <a16:creationId xmlns:a16="http://schemas.microsoft.com/office/drawing/2014/main" id="{DE04DA59-DFC4-4591-8429-B65592037CA3}"/>
                </a:ext>
              </a:extLst>
            </p:cNvPr>
            <p:cNvSpPr/>
            <p:nvPr userDrawn="1"/>
          </p:nvSpPr>
          <p:spPr>
            <a:xfrm>
              <a:off x="-350728" y="4426770"/>
              <a:ext cx="244751" cy="24475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en-GB" sz="1600" cap="all" baseline="0" noProof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55" name="Graphic 163" descr="Informatie">
              <a:extLst>
                <a:ext uri="{FF2B5EF4-FFF2-40B4-BE49-F238E27FC236}">
                  <a16:creationId xmlns:a16="http://schemas.microsoft.com/office/drawing/2014/main" id="{174BAD89-31BB-456E-AE0F-03A087B38EFB}"/>
                </a:ext>
              </a:extLst>
            </p:cNvPr>
            <p:cNvSpPr/>
            <p:nvPr userDrawn="1"/>
          </p:nvSpPr>
          <p:spPr>
            <a:xfrm>
              <a:off x="-370195" y="4407303"/>
              <a:ext cx="283684" cy="283685"/>
            </a:xfrm>
            <a:custGeom>
              <a:avLst/>
              <a:gdLst>
                <a:gd name="connsiteX0" fmla="*/ 145860 w 291719"/>
                <a:gd name="connsiteY0" fmla="*/ 0 h 291719"/>
                <a:gd name="connsiteX1" fmla="*/ 0 w 291719"/>
                <a:gd name="connsiteY1" fmla="*/ 145860 h 291719"/>
                <a:gd name="connsiteX2" fmla="*/ 145860 w 291719"/>
                <a:gd name="connsiteY2" fmla="*/ 291720 h 291719"/>
                <a:gd name="connsiteX3" fmla="*/ 291720 w 291719"/>
                <a:gd name="connsiteY3" fmla="*/ 145860 h 291719"/>
                <a:gd name="connsiteX4" fmla="*/ 145860 w 291719"/>
                <a:gd name="connsiteY4" fmla="*/ 0 h 291719"/>
                <a:gd name="connsiteX5" fmla="*/ 138183 w 291719"/>
                <a:gd name="connsiteY5" fmla="*/ 38384 h 291719"/>
                <a:gd name="connsiteX6" fmla="*/ 157375 w 291719"/>
                <a:gd name="connsiteY6" fmla="*/ 57576 h 291719"/>
                <a:gd name="connsiteX7" fmla="*/ 138183 w 291719"/>
                <a:gd name="connsiteY7" fmla="*/ 76768 h 291719"/>
                <a:gd name="connsiteX8" fmla="*/ 118991 w 291719"/>
                <a:gd name="connsiteY8" fmla="*/ 57576 h 291719"/>
                <a:gd name="connsiteX9" fmla="*/ 138183 w 291719"/>
                <a:gd name="connsiteY9" fmla="*/ 38384 h 291719"/>
                <a:gd name="connsiteX10" fmla="*/ 184244 w 291719"/>
                <a:gd name="connsiteY10" fmla="*/ 253336 h 291719"/>
                <a:gd name="connsiteX11" fmla="*/ 107476 w 291719"/>
                <a:gd name="connsiteY11" fmla="*/ 253336 h 291719"/>
                <a:gd name="connsiteX12" fmla="*/ 107476 w 291719"/>
                <a:gd name="connsiteY12" fmla="*/ 230305 h 291719"/>
                <a:gd name="connsiteX13" fmla="*/ 134345 w 291719"/>
                <a:gd name="connsiteY13" fmla="*/ 230305 h 291719"/>
                <a:gd name="connsiteX14" fmla="*/ 134345 w 291719"/>
                <a:gd name="connsiteY14" fmla="*/ 115153 h 291719"/>
                <a:gd name="connsiteX15" fmla="*/ 111314 w 291719"/>
                <a:gd name="connsiteY15" fmla="*/ 115153 h 291719"/>
                <a:gd name="connsiteX16" fmla="*/ 111314 w 291719"/>
                <a:gd name="connsiteY16" fmla="*/ 92122 h 291719"/>
                <a:gd name="connsiteX17" fmla="*/ 157375 w 291719"/>
                <a:gd name="connsiteY17" fmla="*/ 92122 h 291719"/>
                <a:gd name="connsiteX18" fmla="*/ 157375 w 291719"/>
                <a:gd name="connsiteY18" fmla="*/ 115153 h 291719"/>
                <a:gd name="connsiteX19" fmla="*/ 157375 w 291719"/>
                <a:gd name="connsiteY19" fmla="*/ 230305 h 291719"/>
                <a:gd name="connsiteX20" fmla="*/ 184244 w 291719"/>
                <a:gd name="connsiteY20" fmla="*/ 230305 h 291719"/>
                <a:gd name="connsiteX21" fmla="*/ 184244 w 291719"/>
                <a:gd name="connsiteY21" fmla="*/ 253336 h 291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1719" h="291719">
                  <a:moveTo>
                    <a:pt x="145860" y="0"/>
                  </a:moveTo>
                  <a:cubicBezTo>
                    <a:pt x="65253" y="0"/>
                    <a:pt x="0" y="65253"/>
                    <a:pt x="0" y="145860"/>
                  </a:cubicBezTo>
                  <a:cubicBezTo>
                    <a:pt x="0" y="226467"/>
                    <a:pt x="65253" y="291720"/>
                    <a:pt x="145860" y="291720"/>
                  </a:cubicBezTo>
                  <a:cubicBezTo>
                    <a:pt x="226467" y="291720"/>
                    <a:pt x="291720" y="226467"/>
                    <a:pt x="291720" y="145860"/>
                  </a:cubicBezTo>
                  <a:cubicBezTo>
                    <a:pt x="291720" y="65253"/>
                    <a:pt x="226467" y="0"/>
                    <a:pt x="145860" y="0"/>
                  </a:cubicBezTo>
                  <a:close/>
                  <a:moveTo>
                    <a:pt x="138183" y="38384"/>
                  </a:moveTo>
                  <a:cubicBezTo>
                    <a:pt x="148931" y="38384"/>
                    <a:pt x="157375" y="46829"/>
                    <a:pt x="157375" y="57576"/>
                  </a:cubicBezTo>
                  <a:cubicBezTo>
                    <a:pt x="157375" y="68324"/>
                    <a:pt x="148931" y="76768"/>
                    <a:pt x="138183" y="76768"/>
                  </a:cubicBezTo>
                  <a:cubicBezTo>
                    <a:pt x="127435" y="76768"/>
                    <a:pt x="118991" y="68324"/>
                    <a:pt x="118991" y="57576"/>
                  </a:cubicBezTo>
                  <a:cubicBezTo>
                    <a:pt x="118991" y="46829"/>
                    <a:pt x="127435" y="38384"/>
                    <a:pt x="138183" y="38384"/>
                  </a:cubicBezTo>
                  <a:close/>
                  <a:moveTo>
                    <a:pt x="184244" y="253336"/>
                  </a:moveTo>
                  <a:lnTo>
                    <a:pt x="107476" y="253336"/>
                  </a:lnTo>
                  <a:lnTo>
                    <a:pt x="107476" y="230305"/>
                  </a:lnTo>
                  <a:lnTo>
                    <a:pt x="134345" y="230305"/>
                  </a:lnTo>
                  <a:lnTo>
                    <a:pt x="134345" y="115153"/>
                  </a:lnTo>
                  <a:lnTo>
                    <a:pt x="111314" y="115153"/>
                  </a:lnTo>
                  <a:lnTo>
                    <a:pt x="111314" y="92122"/>
                  </a:lnTo>
                  <a:lnTo>
                    <a:pt x="157375" y="92122"/>
                  </a:lnTo>
                  <a:lnTo>
                    <a:pt x="157375" y="115153"/>
                  </a:lnTo>
                  <a:lnTo>
                    <a:pt x="157375" y="230305"/>
                  </a:lnTo>
                  <a:lnTo>
                    <a:pt x="184244" y="230305"/>
                  </a:lnTo>
                  <a:lnTo>
                    <a:pt x="184244" y="253336"/>
                  </a:lnTo>
                  <a:close/>
                </a:path>
              </a:pathLst>
            </a:custGeom>
            <a:solidFill>
              <a:schemeClr val="bg1"/>
            </a:solidFill>
            <a:ln w="37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2000" noProof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56" name="Tijdelijke aanduiding voor tekst 2">
              <a:extLst>
                <a:ext uri="{FF2B5EF4-FFF2-40B4-BE49-F238E27FC236}">
                  <a16:creationId xmlns:a16="http://schemas.microsoft.com/office/drawing/2014/main" id="{2D08D772-EF9B-4D1C-A096-4B527D48B0AD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-3255019" y="1845859"/>
              <a:ext cx="2219788" cy="2564337"/>
            </a:xfrm>
            <a:prstGeom prst="rect">
              <a:avLst/>
            </a:prstGeom>
          </p:spPr>
          <p:txBody>
            <a:bodyPr vert="horz" lIns="0" tIns="0" rIns="0" bIns="0" rtlCol="0">
              <a:noAutofit/>
            </a:bodyPr>
            <a:lstStyle>
              <a:lvl1pPr marL="180000" indent="-180000" algn="l" defTabSz="719138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chemeClr val="tx1"/>
                </a:buClr>
                <a:buSzPct val="100000"/>
                <a:buFont typeface="Segoe UI Light" panose="020B0502040204020203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24000" indent="-180000" algn="l" defTabSz="719138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  <a:defRPr sz="1400" i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68000" indent="-180000" algn="l" defTabSz="719138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  <a:defRPr sz="1200" i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48000" indent="-180000" algn="l" defTabSz="719138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SzPct val="100000"/>
                <a:buFont typeface="Arial" panose="020B0604020202020204" pitchFamily="34" charset="0"/>
                <a:buChar char="•"/>
                <a:defRPr sz="1050" b="0" strike="noStrike" kern="1200" cap="none" spc="50" baseline="0">
                  <a:ln>
                    <a:noFill/>
                  </a:ln>
                  <a:solidFill>
                    <a:schemeClr val="tx1"/>
                  </a:solidFill>
                  <a:latin typeface="+mn-lt"/>
                  <a:ea typeface="+mn-ea"/>
                  <a:cs typeface="Calibri" panose="020F0502020204030204" pitchFamily="34" charset="0"/>
                </a:defRPr>
              </a:lvl4pPr>
              <a:lvl5pPr marL="0" indent="0" algn="l" defTabSz="719138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chemeClr val="tx2"/>
                </a:buClr>
                <a:buFont typeface="+mj-lt"/>
                <a:buNone/>
                <a:defRPr sz="1400" b="0" i="0" kern="1200" spc="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0" indent="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tx1"/>
                </a:buClr>
                <a:buFont typeface="+mj-lt"/>
                <a:buNone/>
                <a:defRPr sz="1600" b="1" i="0" kern="1200" cap="all" spc="50" baseline="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6pPr>
              <a:lvl7pPr marL="0" indent="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tx1"/>
                </a:buClr>
                <a:buFont typeface="+mj-lt"/>
                <a:buNone/>
                <a:defRPr sz="1600" b="1" i="0" kern="1200" cap="none" spc="50" baseline="0">
                  <a:solidFill>
                    <a:schemeClr val="accent1"/>
                  </a:solidFill>
                  <a:latin typeface="+mj-lt"/>
                  <a:ea typeface="+mn-ea"/>
                  <a:cs typeface="+mn-cs"/>
                </a:defRPr>
              </a:lvl7pPr>
              <a:lvl8pPr marL="0" indent="0" algn="l" defTabSz="914400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600"/>
                </a:spcAft>
                <a:buFont typeface="Arial" panose="020B0604020202020204" pitchFamily="34" charset="0"/>
                <a:buNone/>
                <a:defRPr sz="2000" i="1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8pPr>
              <a:lvl9pPr marL="0" indent="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1200"/>
                </a:spcAft>
                <a:buFont typeface="Arial" panose="020B0604020202020204" pitchFamily="34" charset="0"/>
                <a:buNone/>
                <a:defRPr sz="1050" b="0" kern="1200">
                  <a:solidFill>
                    <a:schemeClr val="bg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400"/>
                </a:spcBef>
                <a:spcAft>
                  <a:spcPts val="400"/>
                </a:spcAft>
                <a:buClr>
                  <a:schemeClr val="bg1"/>
                </a:buClr>
              </a:pPr>
              <a:r>
                <a:rPr lang="en-GB" sz="1200" dirty="0">
                  <a:solidFill>
                    <a:schemeClr val="bg1"/>
                  </a:solidFill>
                </a:rPr>
                <a:t>Bullet</a:t>
              </a:r>
            </a:p>
            <a:p>
              <a:pPr lvl="1">
                <a:spcBef>
                  <a:spcPts val="400"/>
                </a:spcBef>
                <a:spcAft>
                  <a:spcPts val="400"/>
                </a:spcAft>
                <a:buClr>
                  <a:schemeClr val="bg1"/>
                </a:buClr>
              </a:pPr>
              <a:r>
                <a:rPr lang="en-GB" sz="1200" dirty="0">
                  <a:solidFill>
                    <a:schemeClr val="bg1"/>
                  </a:solidFill>
                </a:rPr>
                <a:t>Sub-bullet</a:t>
              </a:r>
            </a:p>
            <a:p>
              <a:pPr lvl="2">
                <a:spcBef>
                  <a:spcPts val="400"/>
                </a:spcBef>
                <a:spcAft>
                  <a:spcPts val="400"/>
                </a:spcAft>
                <a:buClr>
                  <a:schemeClr val="bg1"/>
                </a:buClr>
              </a:pPr>
              <a:r>
                <a:rPr lang="en-GB" sz="1100" dirty="0">
                  <a:solidFill>
                    <a:schemeClr val="bg1"/>
                  </a:solidFill>
                </a:rPr>
                <a:t>Sub-sub-bullet</a:t>
              </a:r>
            </a:p>
            <a:p>
              <a:pPr lvl="3">
                <a:spcBef>
                  <a:spcPts val="400"/>
                </a:spcBef>
                <a:spcAft>
                  <a:spcPts val="400"/>
                </a:spcAft>
                <a:buClr>
                  <a:schemeClr val="bg1"/>
                </a:buClr>
              </a:pPr>
              <a:r>
                <a:rPr lang="en-GB" sz="1000" dirty="0">
                  <a:solidFill>
                    <a:schemeClr val="bg1"/>
                  </a:solidFill>
                </a:rPr>
                <a:t>Sub-sub-sub-bullet</a:t>
              </a:r>
            </a:p>
            <a:p>
              <a:pPr lvl="4">
                <a:spcBef>
                  <a:spcPts val="400"/>
                </a:spcBef>
                <a:spcAft>
                  <a:spcPts val="400"/>
                </a:spcAft>
              </a:pPr>
              <a:r>
                <a:rPr lang="en-GB" sz="1200" dirty="0">
                  <a:solidFill>
                    <a:schemeClr val="bg1"/>
                  </a:solidFill>
                </a:rPr>
                <a:t>Default text</a:t>
              </a:r>
            </a:p>
            <a:p>
              <a:pPr lvl="5">
                <a:spcBef>
                  <a:spcPts val="400"/>
                </a:spcBef>
                <a:spcAft>
                  <a:spcPts val="400"/>
                </a:spcAft>
              </a:pPr>
              <a:r>
                <a:rPr lang="en-GB" sz="1400" dirty="0">
                  <a:solidFill>
                    <a:schemeClr val="bg1"/>
                  </a:solidFill>
                </a:rPr>
                <a:t>Subtitle #1</a:t>
              </a:r>
            </a:p>
            <a:p>
              <a:pPr lvl="6">
                <a:spcBef>
                  <a:spcPts val="400"/>
                </a:spcBef>
                <a:spcAft>
                  <a:spcPts val="400"/>
                </a:spcAft>
              </a:pPr>
              <a:r>
                <a:rPr lang="en-GB" sz="1400" dirty="0">
                  <a:solidFill>
                    <a:schemeClr val="bg1"/>
                  </a:solidFill>
                </a:rPr>
                <a:t>Subtitle #2</a:t>
              </a:r>
            </a:p>
            <a:p>
              <a:pPr lvl="7">
                <a:spcBef>
                  <a:spcPts val="400"/>
                </a:spcBef>
                <a:spcAft>
                  <a:spcPts val="400"/>
                </a:spcAft>
              </a:pPr>
              <a:r>
                <a:rPr lang="en-GB" sz="1800" dirty="0">
                  <a:solidFill>
                    <a:schemeClr val="bg1"/>
                  </a:solidFill>
                </a:rPr>
                <a:t>Quote  </a:t>
              </a:r>
            </a:p>
            <a:p>
              <a:pPr lvl="8">
                <a:spcBef>
                  <a:spcPts val="400"/>
                </a:spcBef>
                <a:spcAft>
                  <a:spcPts val="400"/>
                </a:spcAft>
              </a:pPr>
              <a:r>
                <a:rPr lang="en-GB" sz="1000" dirty="0">
                  <a:solidFill>
                    <a:schemeClr val="bg1"/>
                  </a:solidFill>
                </a:rPr>
                <a:t>Source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40870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405" userDrawn="1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USTRY OVERVIEW X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B7A82148-C556-4FAF-9205-E94E3D2E63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7028F-F89D-47AA-87B5-032B2FC2651C}" type="datetime4">
              <a:rPr lang="en-GB" smtClean="0"/>
              <a:t>29 September 2023</a:t>
            </a:fld>
            <a:endParaRPr lang="en-GB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868BF533-FD99-4EC9-9BF2-4E011FFC8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GB"/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732A7E28-E122-482F-B0FF-C4230F93CD33}"/>
              </a:ext>
            </a:extLst>
          </p:cNvPr>
          <p:cNvSpPr txBox="1"/>
          <p:nvPr userDrawn="1"/>
        </p:nvSpPr>
        <p:spPr>
          <a:xfrm>
            <a:off x="0" y="-286617"/>
            <a:ext cx="3009382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GB" sz="1050" cap="all" baseline="0">
                <a:solidFill>
                  <a:schemeClr val="accent2"/>
                </a:solidFill>
              </a:rPr>
              <a:t>INDUSTRY OVERVIEW X9</a:t>
            </a:r>
          </a:p>
        </p:txBody>
      </p:sp>
      <p:sp>
        <p:nvSpPr>
          <p:cNvPr id="11" name="Tijdelijke aanduiding voor verticale tekst 2">
            <a:extLst>
              <a:ext uri="{FF2B5EF4-FFF2-40B4-BE49-F238E27FC236}">
                <a16:creationId xmlns:a16="http://schemas.microsoft.com/office/drawing/2014/main" id="{88C315AA-940C-435E-890C-27E78254E213}"/>
              </a:ext>
            </a:extLst>
          </p:cNvPr>
          <p:cNvSpPr>
            <a:spLocks noGrp="1"/>
          </p:cNvSpPr>
          <p:nvPr>
            <p:ph type="body" orient="vert" idx="12" hasCustomPrompt="1"/>
          </p:nvPr>
        </p:nvSpPr>
        <p:spPr>
          <a:xfrm>
            <a:off x="828205" y="539119"/>
            <a:ext cx="4048595" cy="169277"/>
          </a:xfrm>
        </p:spPr>
        <p:txBody>
          <a:bodyPr vert="horz" wrap="square">
            <a:spAutoFit/>
          </a:bodyPr>
          <a:lstStyle>
            <a:lvl1pPr marL="0" indent="0">
              <a:buClr>
                <a:schemeClr val="bg1"/>
              </a:buClr>
              <a:buNone/>
              <a:defRPr sz="1100" cap="all" baseline="0">
                <a:solidFill>
                  <a:schemeClr val="tx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buClr>
                <a:schemeClr val="bg1"/>
              </a:buClr>
              <a:defRPr>
                <a:solidFill>
                  <a:schemeClr val="bg1"/>
                </a:solidFill>
              </a:defRPr>
            </a:lvl6pPr>
            <a:lvl7pPr>
              <a:buClr>
                <a:schemeClr val="bg1"/>
              </a:buCl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GB" noProof="0"/>
              <a:t>Chapter / subject</a:t>
            </a:r>
          </a:p>
        </p:txBody>
      </p:sp>
      <p:sp>
        <p:nvSpPr>
          <p:cNvPr id="147" name="Tijdelijke aanduiding voor verticale tekst 2">
            <a:extLst>
              <a:ext uri="{FF2B5EF4-FFF2-40B4-BE49-F238E27FC236}">
                <a16:creationId xmlns:a16="http://schemas.microsoft.com/office/drawing/2014/main" id="{5D03617B-0CE6-430B-848C-E15A930E284F}"/>
              </a:ext>
            </a:extLst>
          </p:cNvPr>
          <p:cNvSpPr>
            <a:spLocks noGrp="1"/>
          </p:cNvSpPr>
          <p:nvPr userDrawn="1">
            <p:ph type="body" orient="vert" idx="1" hasCustomPrompt="1"/>
          </p:nvPr>
        </p:nvSpPr>
        <p:spPr>
          <a:xfrm>
            <a:off x="828206" y="2377029"/>
            <a:ext cx="5256891" cy="3658009"/>
          </a:xfrm>
        </p:spPr>
        <p:txBody>
          <a:bodyPr vert="horz"/>
          <a:lstStyle/>
          <a:p>
            <a:pPr lvl="0"/>
            <a:r>
              <a:rPr lang="en-GB" noProof="0" dirty="0"/>
              <a:t>Bullet</a:t>
            </a:r>
          </a:p>
          <a:p>
            <a:pPr lvl="1"/>
            <a:r>
              <a:rPr lang="en-GB" noProof="0" dirty="0"/>
              <a:t>Sub-bullet</a:t>
            </a:r>
          </a:p>
          <a:p>
            <a:pPr lvl="2"/>
            <a:r>
              <a:rPr lang="en-GB" noProof="0" dirty="0"/>
              <a:t>Sub-sub-bullet</a:t>
            </a:r>
          </a:p>
          <a:p>
            <a:pPr lvl="3"/>
            <a:r>
              <a:rPr lang="en-GB" noProof="0" dirty="0"/>
              <a:t>Sub-sub-sub-bullet</a:t>
            </a:r>
          </a:p>
          <a:p>
            <a:pPr lvl="4"/>
            <a:r>
              <a:rPr lang="en-GB" noProof="0" dirty="0"/>
              <a:t>Default text</a:t>
            </a:r>
          </a:p>
          <a:p>
            <a:pPr lvl="5"/>
            <a:r>
              <a:rPr lang="en-GB" noProof="0" dirty="0"/>
              <a:t>Subtitle #1</a:t>
            </a:r>
          </a:p>
          <a:p>
            <a:pPr lvl="6"/>
            <a:r>
              <a:rPr lang="en-GB" noProof="0" dirty="0"/>
              <a:t>Subtitle #2</a:t>
            </a:r>
          </a:p>
          <a:p>
            <a:pPr lvl="7"/>
            <a:r>
              <a:rPr lang="en-GB" noProof="0" dirty="0"/>
              <a:t>Quote  </a:t>
            </a:r>
          </a:p>
          <a:p>
            <a:pPr lvl="8"/>
            <a:r>
              <a:rPr lang="en-GB" noProof="0" dirty="0"/>
              <a:t>Source </a:t>
            </a:r>
          </a:p>
        </p:txBody>
      </p:sp>
      <p:sp>
        <p:nvSpPr>
          <p:cNvPr id="148" name="Titel 6">
            <a:extLst>
              <a:ext uri="{FF2B5EF4-FFF2-40B4-BE49-F238E27FC236}">
                <a16:creationId xmlns:a16="http://schemas.microsoft.com/office/drawing/2014/main" id="{6FB5E22E-A911-4E2D-B121-E7B5BFBEAE99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828242" y="1003524"/>
            <a:ext cx="5256855" cy="920526"/>
          </a:xfrm>
        </p:spPr>
        <p:txBody>
          <a:bodyPr/>
          <a:lstStyle>
            <a:lvl1pPr>
              <a:defRPr/>
            </a:lvl1pPr>
          </a:lstStyle>
          <a:p>
            <a:r>
              <a:rPr lang="en-GB" noProof="0"/>
              <a:t>Add your </a:t>
            </a:r>
            <a:br>
              <a:rPr lang="en-GB" noProof="0"/>
            </a:br>
            <a:r>
              <a:rPr lang="en-GB" noProof="0"/>
              <a:t>title here</a:t>
            </a:r>
            <a:endParaRPr lang="en-GB"/>
          </a:p>
        </p:txBody>
      </p:sp>
      <p:sp>
        <p:nvSpPr>
          <p:cNvPr id="124" name="Tijdelijke aanduiding voor afbeelding 8">
            <a:extLst>
              <a:ext uri="{FF2B5EF4-FFF2-40B4-BE49-F238E27FC236}">
                <a16:creationId xmlns:a16="http://schemas.microsoft.com/office/drawing/2014/main" id="{F35BFE7A-D1AE-401F-9B4C-8ECFD79CAA8C}"/>
              </a:ext>
            </a:extLst>
          </p:cNvPr>
          <p:cNvSpPr>
            <a:spLocks noGrp="1"/>
          </p:cNvSpPr>
          <p:nvPr userDrawn="1">
            <p:ph type="pic" sz="quarter" idx="25" hasCustomPrompt="1"/>
          </p:nvPr>
        </p:nvSpPr>
        <p:spPr>
          <a:xfrm>
            <a:off x="9981931" y="4103576"/>
            <a:ext cx="1378800" cy="137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bIns="900000"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GB"/>
              <a:t>Follow the instructions on </a:t>
            </a:r>
            <a:br>
              <a:rPr lang="en-GB"/>
            </a:br>
            <a:r>
              <a:rPr lang="en-GB"/>
              <a:t>the right to add an image</a:t>
            </a:r>
          </a:p>
        </p:txBody>
      </p:sp>
      <p:sp>
        <p:nvSpPr>
          <p:cNvPr id="229" name="Tijdelijke aanduiding voor verticale tekst 2">
            <a:extLst>
              <a:ext uri="{FF2B5EF4-FFF2-40B4-BE49-F238E27FC236}">
                <a16:creationId xmlns:a16="http://schemas.microsoft.com/office/drawing/2014/main" id="{0F845E82-B64A-43F8-A16E-653EE8616463}"/>
              </a:ext>
            </a:extLst>
          </p:cNvPr>
          <p:cNvSpPr>
            <a:spLocks noGrp="1"/>
          </p:cNvSpPr>
          <p:nvPr userDrawn="1">
            <p:ph type="body" orient="vert" idx="28" hasCustomPrompt="1"/>
          </p:nvPr>
        </p:nvSpPr>
        <p:spPr>
          <a:xfrm>
            <a:off x="9981931" y="4844204"/>
            <a:ext cx="1378800" cy="414706"/>
          </a:xfrm>
        </p:spPr>
        <p:txBody>
          <a:bodyPr vert="horz" anchor="ctr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05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noProof="0"/>
              <a:t>Industry</a:t>
            </a:r>
            <a:br>
              <a:rPr lang="en-GB" noProof="0"/>
            </a:br>
            <a:r>
              <a:rPr lang="en-GB" noProof="0"/>
              <a:t>title</a:t>
            </a:r>
          </a:p>
        </p:txBody>
      </p:sp>
      <p:sp>
        <p:nvSpPr>
          <p:cNvPr id="123" name="Tijdelijke aanduiding voor afbeelding 8">
            <a:extLst>
              <a:ext uri="{FF2B5EF4-FFF2-40B4-BE49-F238E27FC236}">
                <a16:creationId xmlns:a16="http://schemas.microsoft.com/office/drawing/2014/main" id="{4080B425-706F-4539-A077-EBD5FD668C30}"/>
              </a:ext>
            </a:extLst>
          </p:cNvPr>
          <p:cNvSpPr>
            <a:spLocks noGrp="1"/>
          </p:cNvSpPr>
          <p:nvPr userDrawn="1">
            <p:ph type="pic" sz="quarter" idx="24" hasCustomPrompt="1"/>
          </p:nvPr>
        </p:nvSpPr>
        <p:spPr>
          <a:xfrm>
            <a:off x="8458066" y="4103576"/>
            <a:ext cx="1378800" cy="137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bIns="900000"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GB"/>
              <a:t>Follow the instructions on </a:t>
            </a:r>
            <a:br>
              <a:rPr lang="en-GB"/>
            </a:br>
            <a:r>
              <a:rPr lang="en-GB"/>
              <a:t>the right to add an image</a:t>
            </a:r>
          </a:p>
        </p:txBody>
      </p:sp>
      <p:sp>
        <p:nvSpPr>
          <p:cNvPr id="150" name="Tijdelijke aanduiding voor verticale tekst 2">
            <a:extLst>
              <a:ext uri="{FF2B5EF4-FFF2-40B4-BE49-F238E27FC236}">
                <a16:creationId xmlns:a16="http://schemas.microsoft.com/office/drawing/2014/main" id="{54439726-376B-4236-9D22-871C10C370E6}"/>
              </a:ext>
            </a:extLst>
          </p:cNvPr>
          <p:cNvSpPr>
            <a:spLocks noGrp="1"/>
          </p:cNvSpPr>
          <p:nvPr userDrawn="1">
            <p:ph type="body" orient="vert" idx="27" hasCustomPrompt="1"/>
          </p:nvPr>
        </p:nvSpPr>
        <p:spPr>
          <a:xfrm>
            <a:off x="8458066" y="4844204"/>
            <a:ext cx="1378800" cy="414706"/>
          </a:xfrm>
        </p:spPr>
        <p:txBody>
          <a:bodyPr vert="horz" anchor="ctr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05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noProof="0"/>
              <a:t>Industry</a:t>
            </a:r>
            <a:br>
              <a:rPr lang="en-GB" noProof="0"/>
            </a:br>
            <a:r>
              <a:rPr lang="en-GB" noProof="0"/>
              <a:t>title</a:t>
            </a:r>
          </a:p>
        </p:txBody>
      </p:sp>
      <p:sp>
        <p:nvSpPr>
          <p:cNvPr id="122" name="Tijdelijke aanduiding voor afbeelding 8">
            <a:extLst>
              <a:ext uri="{FF2B5EF4-FFF2-40B4-BE49-F238E27FC236}">
                <a16:creationId xmlns:a16="http://schemas.microsoft.com/office/drawing/2014/main" id="{C20CCA35-584D-4E1D-A16C-35B90FF0C9ED}"/>
              </a:ext>
            </a:extLst>
          </p:cNvPr>
          <p:cNvSpPr>
            <a:spLocks noGrp="1"/>
          </p:cNvSpPr>
          <p:nvPr userDrawn="1">
            <p:ph type="pic" sz="quarter" idx="23" hasCustomPrompt="1"/>
          </p:nvPr>
        </p:nvSpPr>
        <p:spPr>
          <a:xfrm>
            <a:off x="6934200" y="4103576"/>
            <a:ext cx="1378800" cy="137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bIns="900000"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GB"/>
              <a:t>Follow the instructions on </a:t>
            </a:r>
            <a:br>
              <a:rPr lang="en-GB"/>
            </a:br>
            <a:r>
              <a:rPr lang="en-GB"/>
              <a:t>the right to add an image</a:t>
            </a:r>
          </a:p>
        </p:txBody>
      </p:sp>
      <p:sp>
        <p:nvSpPr>
          <p:cNvPr id="149" name="Tijdelijke aanduiding voor verticale tekst 2">
            <a:extLst>
              <a:ext uri="{FF2B5EF4-FFF2-40B4-BE49-F238E27FC236}">
                <a16:creationId xmlns:a16="http://schemas.microsoft.com/office/drawing/2014/main" id="{997FE1A2-86A6-4F65-AA07-EA6F00DE1F05}"/>
              </a:ext>
            </a:extLst>
          </p:cNvPr>
          <p:cNvSpPr>
            <a:spLocks noGrp="1"/>
          </p:cNvSpPr>
          <p:nvPr userDrawn="1">
            <p:ph type="body" orient="vert" idx="26" hasCustomPrompt="1"/>
          </p:nvPr>
        </p:nvSpPr>
        <p:spPr>
          <a:xfrm>
            <a:off x="6934200" y="4844204"/>
            <a:ext cx="1378800" cy="414706"/>
          </a:xfrm>
        </p:spPr>
        <p:txBody>
          <a:bodyPr vert="horz" anchor="ctr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05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noProof="0"/>
              <a:t>Industry</a:t>
            </a:r>
            <a:br>
              <a:rPr lang="en-GB" noProof="0"/>
            </a:br>
            <a:r>
              <a:rPr lang="en-GB" noProof="0"/>
              <a:t>title</a:t>
            </a:r>
          </a:p>
        </p:txBody>
      </p:sp>
      <p:sp>
        <p:nvSpPr>
          <p:cNvPr id="121" name="Tijdelijke aanduiding voor afbeelding 8">
            <a:extLst>
              <a:ext uri="{FF2B5EF4-FFF2-40B4-BE49-F238E27FC236}">
                <a16:creationId xmlns:a16="http://schemas.microsoft.com/office/drawing/2014/main" id="{A312F6C2-5383-4F9F-AB85-56D5BAADDADD}"/>
              </a:ext>
            </a:extLst>
          </p:cNvPr>
          <p:cNvSpPr>
            <a:spLocks noGrp="1"/>
          </p:cNvSpPr>
          <p:nvPr userDrawn="1">
            <p:ph type="pic" sz="quarter" idx="22" hasCustomPrompt="1"/>
          </p:nvPr>
        </p:nvSpPr>
        <p:spPr>
          <a:xfrm>
            <a:off x="9981931" y="2598761"/>
            <a:ext cx="1378800" cy="137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bIns="900000"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GB"/>
              <a:t>Follow the instructions on </a:t>
            </a:r>
            <a:br>
              <a:rPr lang="en-GB"/>
            </a:br>
            <a:r>
              <a:rPr lang="en-GB"/>
              <a:t>the right to add an image</a:t>
            </a:r>
          </a:p>
        </p:txBody>
      </p:sp>
      <p:sp>
        <p:nvSpPr>
          <p:cNvPr id="232" name="Tijdelijke aanduiding voor verticale tekst 2">
            <a:extLst>
              <a:ext uri="{FF2B5EF4-FFF2-40B4-BE49-F238E27FC236}">
                <a16:creationId xmlns:a16="http://schemas.microsoft.com/office/drawing/2014/main" id="{E1E1EEDB-EED3-4E7A-B3A4-E2312CE0B3FC}"/>
              </a:ext>
            </a:extLst>
          </p:cNvPr>
          <p:cNvSpPr>
            <a:spLocks noGrp="1"/>
          </p:cNvSpPr>
          <p:nvPr userDrawn="1">
            <p:ph type="body" orient="vert" idx="31" hasCustomPrompt="1"/>
          </p:nvPr>
        </p:nvSpPr>
        <p:spPr>
          <a:xfrm>
            <a:off x="9981931" y="3345604"/>
            <a:ext cx="1378800" cy="414706"/>
          </a:xfrm>
        </p:spPr>
        <p:txBody>
          <a:bodyPr vert="horz" anchor="ctr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05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noProof="0"/>
              <a:t>Industry</a:t>
            </a:r>
            <a:br>
              <a:rPr lang="en-GB" noProof="0"/>
            </a:br>
            <a:r>
              <a:rPr lang="en-GB" noProof="0"/>
              <a:t>title</a:t>
            </a:r>
          </a:p>
        </p:txBody>
      </p:sp>
      <p:sp>
        <p:nvSpPr>
          <p:cNvPr id="120" name="Tijdelijke aanduiding voor afbeelding 8">
            <a:extLst>
              <a:ext uri="{FF2B5EF4-FFF2-40B4-BE49-F238E27FC236}">
                <a16:creationId xmlns:a16="http://schemas.microsoft.com/office/drawing/2014/main" id="{5BEDA82D-9094-4CD5-A0CE-E48DBAA6E397}"/>
              </a:ext>
            </a:extLst>
          </p:cNvPr>
          <p:cNvSpPr>
            <a:spLocks noGrp="1"/>
          </p:cNvSpPr>
          <p:nvPr userDrawn="1">
            <p:ph type="pic" sz="quarter" idx="21" hasCustomPrompt="1"/>
          </p:nvPr>
        </p:nvSpPr>
        <p:spPr>
          <a:xfrm>
            <a:off x="8458066" y="2598761"/>
            <a:ext cx="1378800" cy="137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bIns="900000"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GB"/>
              <a:t>Follow the instructions on </a:t>
            </a:r>
            <a:br>
              <a:rPr lang="en-GB"/>
            </a:br>
            <a:r>
              <a:rPr lang="en-GB"/>
              <a:t>the right to add an image</a:t>
            </a:r>
          </a:p>
        </p:txBody>
      </p:sp>
      <p:sp>
        <p:nvSpPr>
          <p:cNvPr id="231" name="Tijdelijke aanduiding voor verticale tekst 2">
            <a:extLst>
              <a:ext uri="{FF2B5EF4-FFF2-40B4-BE49-F238E27FC236}">
                <a16:creationId xmlns:a16="http://schemas.microsoft.com/office/drawing/2014/main" id="{98660BA1-8C07-4E53-A727-20E6D238C279}"/>
              </a:ext>
            </a:extLst>
          </p:cNvPr>
          <p:cNvSpPr>
            <a:spLocks noGrp="1"/>
          </p:cNvSpPr>
          <p:nvPr userDrawn="1">
            <p:ph type="body" orient="vert" idx="30" hasCustomPrompt="1"/>
          </p:nvPr>
        </p:nvSpPr>
        <p:spPr>
          <a:xfrm>
            <a:off x="8458066" y="3345604"/>
            <a:ext cx="1378800" cy="414706"/>
          </a:xfrm>
        </p:spPr>
        <p:txBody>
          <a:bodyPr vert="horz" anchor="ctr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05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noProof="0"/>
              <a:t>Industry</a:t>
            </a:r>
            <a:br>
              <a:rPr lang="en-GB" noProof="0"/>
            </a:br>
            <a:r>
              <a:rPr lang="en-GB" noProof="0"/>
              <a:t>title</a:t>
            </a:r>
          </a:p>
        </p:txBody>
      </p:sp>
      <p:sp>
        <p:nvSpPr>
          <p:cNvPr id="119" name="Tijdelijke aanduiding voor afbeelding 8">
            <a:extLst>
              <a:ext uri="{FF2B5EF4-FFF2-40B4-BE49-F238E27FC236}">
                <a16:creationId xmlns:a16="http://schemas.microsoft.com/office/drawing/2014/main" id="{69CB193D-FF0D-445E-BB9C-AC446AA56B7C}"/>
              </a:ext>
            </a:extLst>
          </p:cNvPr>
          <p:cNvSpPr>
            <a:spLocks noGrp="1"/>
          </p:cNvSpPr>
          <p:nvPr userDrawn="1">
            <p:ph type="pic" sz="quarter" idx="20" hasCustomPrompt="1"/>
          </p:nvPr>
        </p:nvSpPr>
        <p:spPr>
          <a:xfrm>
            <a:off x="6934200" y="2598761"/>
            <a:ext cx="1378800" cy="137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bIns="900000"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GB"/>
              <a:t>Follow the instructions on </a:t>
            </a:r>
            <a:br>
              <a:rPr lang="en-GB"/>
            </a:br>
            <a:r>
              <a:rPr lang="en-GB"/>
              <a:t>the right to add an image</a:t>
            </a:r>
          </a:p>
        </p:txBody>
      </p:sp>
      <p:sp>
        <p:nvSpPr>
          <p:cNvPr id="230" name="Tijdelijke aanduiding voor verticale tekst 2">
            <a:extLst>
              <a:ext uri="{FF2B5EF4-FFF2-40B4-BE49-F238E27FC236}">
                <a16:creationId xmlns:a16="http://schemas.microsoft.com/office/drawing/2014/main" id="{4D8FA22D-583C-4885-9B57-9E9A023F448B}"/>
              </a:ext>
            </a:extLst>
          </p:cNvPr>
          <p:cNvSpPr>
            <a:spLocks noGrp="1"/>
          </p:cNvSpPr>
          <p:nvPr userDrawn="1">
            <p:ph type="body" orient="vert" idx="29" hasCustomPrompt="1"/>
          </p:nvPr>
        </p:nvSpPr>
        <p:spPr>
          <a:xfrm>
            <a:off x="6934200" y="3345604"/>
            <a:ext cx="1378800" cy="414706"/>
          </a:xfrm>
        </p:spPr>
        <p:txBody>
          <a:bodyPr vert="horz" anchor="ctr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05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noProof="0"/>
              <a:t>Industry</a:t>
            </a:r>
            <a:br>
              <a:rPr lang="en-GB" noProof="0"/>
            </a:br>
            <a:r>
              <a:rPr lang="en-GB" noProof="0"/>
              <a:t>title</a:t>
            </a:r>
          </a:p>
        </p:txBody>
      </p:sp>
      <p:sp>
        <p:nvSpPr>
          <p:cNvPr id="118" name="Tijdelijke aanduiding voor afbeelding 8">
            <a:extLst>
              <a:ext uri="{FF2B5EF4-FFF2-40B4-BE49-F238E27FC236}">
                <a16:creationId xmlns:a16="http://schemas.microsoft.com/office/drawing/2014/main" id="{BB7FE58F-692A-412B-B53F-27D924B4A1D5}"/>
              </a:ext>
            </a:extLst>
          </p:cNvPr>
          <p:cNvSpPr>
            <a:spLocks noGrp="1"/>
          </p:cNvSpPr>
          <p:nvPr userDrawn="1">
            <p:ph type="pic" sz="quarter" idx="19" hasCustomPrompt="1"/>
          </p:nvPr>
        </p:nvSpPr>
        <p:spPr>
          <a:xfrm>
            <a:off x="9981931" y="1093945"/>
            <a:ext cx="1378800" cy="137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bIns="900000"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GB"/>
              <a:t>Follow the instructions on </a:t>
            </a:r>
            <a:br>
              <a:rPr lang="en-GB"/>
            </a:br>
            <a:r>
              <a:rPr lang="en-GB"/>
              <a:t>the right to add an image</a:t>
            </a:r>
          </a:p>
        </p:txBody>
      </p:sp>
      <p:sp>
        <p:nvSpPr>
          <p:cNvPr id="235" name="Tijdelijke aanduiding voor verticale tekst 2">
            <a:extLst>
              <a:ext uri="{FF2B5EF4-FFF2-40B4-BE49-F238E27FC236}">
                <a16:creationId xmlns:a16="http://schemas.microsoft.com/office/drawing/2014/main" id="{3225913D-27E5-4BDD-A62D-2C07EF3F1DE1}"/>
              </a:ext>
            </a:extLst>
          </p:cNvPr>
          <p:cNvSpPr>
            <a:spLocks noGrp="1"/>
          </p:cNvSpPr>
          <p:nvPr userDrawn="1">
            <p:ph type="body" orient="vert" idx="34" hasCustomPrompt="1"/>
          </p:nvPr>
        </p:nvSpPr>
        <p:spPr>
          <a:xfrm>
            <a:off x="9981931" y="1847004"/>
            <a:ext cx="1378800" cy="414706"/>
          </a:xfrm>
        </p:spPr>
        <p:txBody>
          <a:bodyPr vert="horz" anchor="ctr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05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noProof="0"/>
              <a:t>Industry</a:t>
            </a:r>
            <a:br>
              <a:rPr lang="en-GB" noProof="0"/>
            </a:br>
            <a:r>
              <a:rPr lang="en-GB" noProof="0"/>
              <a:t>title</a:t>
            </a:r>
          </a:p>
        </p:txBody>
      </p:sp>
      <p:sp>
        <p:nvSpPr>
          <p:cNvPr id="116" name="Tijdelijke aanduiding voor afbeelding 8">
            <a:extLst>
              <a:ext uri="{FF2B5EF4-FFF2-40B4-BE49-F238E27FC236}">
                <a16:creationId xmlns:a16="http://schemas.microsoft.com/office/drawing/2014/main" id="{731CC2AD-DB5D-4D1C-9E47-75C802DE8B1F}"/>
              </a:ext>
            </a:extLst>
          </p:cNvPr>
          <p:cNvSpPr>
            <a:spLocks noGrp="1"/>
          </p:cNvSpPr>
          <p:nvPr userDrawn="1">
            <p:ph type="pic" sz="quarter" idx="18" hasCustomPrompt="1"/>
          </p:nvPr>
        </p:nvSpPr>
        <p:spPr>
          <a:xfrm>
            <a:off x="8458066" y="1093945"/>
            <a:ext cx="1378800" cy="137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bIns="900000"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GB"/>
              <a:t>Follow the instructions on </a:t>
            </a:r>
            <a:br>
              <a:rPr lang="en-GB"/>
            </a:br>
            <a:r>
              <a:rPr lang="en-GB"/>
              <a:t>the right to add an image</a:t>
            </a:r>
          </a:p>
        </p:txBody>
      </p:sp>
      <p:sp>
        <p:nvSpPr>
          <p:cNvPr id="234" name="Tijdelijke aanduiding voor verticale tekst 2">
            <a:extLst>
              <a:ext uri="{FF2B5EF4-FFF2-40B4-BE49-F238E27FC236}">
                <a16:creationId xmlns:a16="http://schemas.microsoft.com/office/drawing/2014/main" id="{8AD4ABA1-F6EE-4E4C-AF68-C4669FE86ECE}"/>
              </a:ext>
            </a:extLst>
          </p:cNvPr>
          <p:cNvSpPr>
            <a:spLocks noGrp="1"/>
          </p:cNvSpPr>
          <p:nvPr userDrawn="1">
            <p:ph type="body" orient="vert" idx="33" hasCustomPrompt="1"/>
          </p:nvPr>
        </p:nvSpPr>
        <p:spPr>
          <a:xfrm>
            <a:off x="8458066" y="1847004"/>
            <a:ext cx="1378800" cy="414706"/>
          </a:xfrm>
        </p:spPr>
        <p:txBody>
          <a:bodyPr vert="horz" anchor="ctr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05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noProof="0"/>
              <a:t>Industry</a:t>
            </a:r>
            <a:br>
              <a:rPr lang="en-GB" noProof="0"/>
            </a:br>
            <a:r>
              <a:rPr lang="en-GB" noProof="0"/>
              <a:t>title</a:t>
            </a:r>
          </a:p>
        </p:txBody>
      </p:sp>
      <p:sp>
        <p:nvSpPr>
          <p:cNvPr id="115" name="Tijdelijke aanduiding voor afbeelding 8">
            <a:extLst>
              <a:ext uri="{FF2B5EF4-FFF2-40B4-BE49-F238E27FC236}">
                <a16:creationId xmlns:a16="http://schemas.microsoft.com/office/drawing/2014/main" id="{90F6891B-9074-4EB6-986C-9C1325C282DA}"/>
              </a:ext>
            </a:extLst>
          </p:cNvPr>
          <p:cNvSpPr>
            <a:spLocks noGrp="1"/>
          </p:cNvSpPr>
          <p:nvPr userDrawn="1">
            <p:ph type="pic" sz="quarter" idx="17" hasCustomPrompt="1"/>
          </p:nvPr>
        </p:nvSpPr>
        <p:spPr>
          <a:xfrm>
            <a:off x="6934200" y="1093945"/>
            <a:ext cx="1378800" cy="137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bIns="900000"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GB"/>
              <a:t>Follow the instructions on </a:t>
            </a:r>
            <a:br>
              <a:rPr lang="en-GB"/>
            </a:br>
            <a:r>
              <a:rPr lang="en-GB"/>
              <a:t>the right to add an image</a:t>
            </a:r>
          </a:p>
        </p:txBody>
      </p:sp>
      <p:sp>
        <p:nvSpPr>
          <p:cNvPr id="233" name="Tijdelijke aanduiding voor verticale tekst 2">
            <a:extLst>
              <a:ext uri="{FF2B5EF4-FFF2-40B4-BE49-F238E27FC236}">
                <a16:creationId xmlns:a16="http://schemas.microsoft.com/office/drawing/2014/main" id="{B9F57D6E-F675-4D58-BFE5-61897EDBEF6C}"/>
              </a:ext>
            </a:extLst>
          </p:cNvPr>
          <p:cNvSpPr>
            <a:spLocks noGrp="1"/>
          </p:cNvSpPr>
          <p:nvPr userDrawn="1">
            <p:ph type="body" orient="vert" idx="32" hasCustomPrompt="1"/>
          </p:nvPr>
        </p:nvSpPr>
        <p:spPr>
          <a:xfrm>
            <a:off x="6934200" y="1847004"/>
            <a:ext cx="1378800" cy="414706"/>
          </a:xfrm>
        </p:spPr>
        <p:txBody>
          <a:bodyPr vert="horz" anchor="ctr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05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noProof="0"/>
              <a:t>Industry</a:t>
            </a:r>
            <a:br>
              <a:rPr lang="en-GB" noProof="0"/>
            </a:br>
            <a:r>
              <a:rPr lang="en-GB" noProof="0"/>
              <a:t>title</a:t>
            </a:r>
          </a:p>
        </p:txBody>
      </p:sp>
      <p:grpSp>
        <p:nvGrpSpPr>
          <p:cNvPr id="237" name="Groep 236">
            <a:extLst>
              <a:ext uri="{FF2B5EF4-FFF2-40B4-BE49-F238E27FC236}">
                <a16:creationId xmlns:a16="http://schemas.microsoft.com/office/drawing/2014/main" id="{53E683B7-5E3D-4B75-A6E6-83FB0285A6E9}"/>
              </a:ext>
            </a:extLst>
          </p:cNvPr>
          <p:cNvGrpSpPr/>
          <p:nvPr userDrawn="1"/>
        </p:nvGrpSpPr>
        <p:grpSpPr>
          <a:xfrm>
            <a:off x="12340003" y="0"/>
            <a:ext cx="3631229" cy="4912057"/>
            <a:chOff x="12340003" y="0"/>
            <a:chExt cx="3631229" cy="4912057"/>
          </a:xfrm>
        </p:grpSpPr>
        <p:sp>
          <p:nvSpPr>
            <p:cNvPr id="238" name="Rechthoek 237">
              <a:extLst>
                <a:ext uri="{FF2B5EF4-FFF2-40B4-BE49-F238E27FC236}">
                  <a16:creationId xmlns:a16="http://schemas.microsoft.com/office/drawing/2014/main" id="{8E707A77-AEC1-47E5-A8A7-2CC1C12EAAB3}"/>
                </a:ext>
              </a:extLst>
            </p:cNvPr>
            <p:cNvSpPr/>
            <p:nvPr userDrawn="1"/>
          </p:nvSpPr>
          <p:spPr>
            <a:xfrm>
              <a:off x="12340003" y="0"/>
              <a:ext cx="3593091" cy="4711700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an image</a:t>
              </a:r>
            </a:p>
          </p:txBody>
        </p:sp>
        <p:sp>
          <p:nvSpPr>
            <p:cNvPr id="239" name="Rechthoek 238">
              <a:extLst>
                <a:ext uri="{FF2B5EF4-FFF2-40B4-BE49-F238E27FC236}">
                  <a16:creationId xmlns:a16="http://schemas.microsoft.com/office/drawing/2014/main" id="{D0EF921E-6768-456A-828D-5363203F76AA}"/>
                </a:ext>
              </a:extLst>
            </p:cNvPr>
            <p:cNvSpPr/>
            <p:nvPr userDrawn="1"/>
          </p:nvSpPr>
          <p:spPr>
            <a:xfrm>
              <a:off x="12377595" y="4084057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en-GB" sz="1200" b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sp>
          <p:nvSpPr>
            <p:cNvPr id="240" name="Ovaal 239">
              <a:extLst>
                <a:ext uri="{FF2B5EF4-FFF2-40B4-BE49-F238E27FC236}">
                  <a16:creationId xmlns:a16="http://schemas.microsoft.com/office/drawing/2014/main" id="{6D1C9A55-F32B-49FF-B3AA-2A0D64A2DD82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41" name="Rechthoek 240">
              <a:extLst>
                <a:ext uri="{FF2B5EF4-FFF2-40B4-BE49-F238E27FC236}">
                  <a16:creationId xmlns:a16="http://schemas.microsoft.com/office/drawing/2014/main" id="{B32EBC1D-4018-4CBA-9315-03997648D598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image by clicking on it with the right mouse button and choose the option ‘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Change image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’ </a:t>
              </a:r>
            </a:p>
          </p:txBody>
        </p:sp>
        <p:sp>
          <p:nvSpPr>
            <p:cNvPr id="242" name="Ovaal 241">
              <a:extLst>
                <a:ext uri="{FF2B5EF4-FFF2-40B4-BE49-F238E27FC236}">
                  <a16:creationId xmlns:a16="http://schemas.microsoft.com/office/drawing/2014/main" id="{1951D7D4-C3D3-45B1-8C21-9D1CB4C18D21}"/>
                </a:ext>
              </a:extLst>
            </p:cNvPr>
            <p:cNvSpPr/>
            <p:nvPr userDrawn="1"/>
          </p:nvSpPr>
          <p:spPr>
            <a:xfrm>
              <a:off x="12560445" y="1218081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43" name="Rechthoek 242">
              <a:extLst>
                <a:ext uri="{FF2B5EF4-FFF2-40B4-BE49-F238E27FC236}">
                  <a16:creationId xmlns:a16="http://schemas.microsoft.com/office/drawing/2014/main" id="{82E8B236-BB4D-4311-9451-030B60EC5180}"/>
                </a:ext>
              </a:extLst>
            </p:cNvPr>
            <p:cNvSpPr/>
            <p:nvPr userDrawn="1"/>
          </p:nvSpPr>
          <p:spPr>
            <a:xfrm>
              <a:off x="12844617" y="1226010"/>
              <a:ext cx="2944682" cy="78681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image, go to the tab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image itself with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image frame with the brackets.</a:t>
              </a:r>
            </a:p>
          </p:txBody>
        </p:sp>
        <p:grpSp>
          <p:nvGrpSpPr>
            <p:cNvPr id="244" name="Groep 243">
              <a:extLst>
                <a:ext uri="{FF2B5EF4-FFF2-40B4-BE49-F238E27FC236}">
                  <a16:creationId xmlns:a16="http://schemas.microsoft.com/office/drawing/2014/main" id="{B8BB5973-DC9F-409A-BD7B-2EE179AD10DA}"/>
                </a:ext>
              </a:extLst>
            </p:cNvPr>
            <p:cNvGrpSpPr/>
            <p:nvPr userDrawn="1"/>
          </p:nvGrpSpPr>
          <p:grpSpPr>
            <a:xfrm>
              <a:off x="12716746" y="2127762"/>
              <a:ext cx="622283" cy="612919"/>
              <a:chOff x="12617641" y="3403239"/>
              <a:chExt cx="752963" cy="741634"/>
            </a:xfrm>
          </p:grpSpPr>
          <p:grpSp>
            <p:nvGrpSpPr>
              <p:cNvPr id="250" name="Groep 249">
                <a:extLst>
                  <a:ext uri="{FF2B5EF4-FFF2-40B4-BE49-F238E27FC236}">
                    <a16:creationId xmlns:a16="http://schemas.microsoft.com/office/drawing/2014/main" id="{BCDAC60F-F99B-432F-9620-8325E9332DA4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253" name="Groep 252">
                  <a:extLst>
                    <a:ext uri="{FF2B5EF4-FFF2-40B4-BE49-F238E27FC236}">
                      <a16:creationId xmlns:a16="http://schemas.microsoft.com/office/drawing/2014/main" id="{B819B823-4377-4EAA-AD4A-F52F5D3F7381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260" name="Groep 259">
                    <a:extLst>
                      <a:ext uri="{FF2B5EF4-FFF2-40B4-BE49-F238E27FC236}">
                        <a16:creationId xmlns:a16="http://schemas.microsoft.com/office/drawing/2014/main" id="{1A6E2796-0C52-46BE-A3F7-A6DF2CE2A652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263" name="Rechthoek 262">
                      <a:extLst>
                        <a:ext uri="{FF2B5EF4-FFF2-40B4-BE49-F238E27FC236}">
                          <a16:creationId xmlns:a16="http://schemas.microsoft.com/office/drawing/2014/main" id="{2E7A9948-7DF5-4CC4-A34E-CCE965975E6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264" name="Rechthoek 263">
                      <a:extLst>
                        <a:ext uri="{FF2B5EF4-FFF2-40B4-BE49-F238E27FC236}">
                          <a16:creationId xmlns:a16="http://schemas.microsoft.com/office/drawing/2014/main" id="{A8525D22-7F59-4091-B138-1E7A152AAC5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265" name="Ovaal 264">
                      <a:extLst>
                        <a:ext uri="{FF2B5EF4-FFF2-40B4-BE49-F238E27FC236}">
                          <a16:creationId xmlns:a16="http://schemas.microsoft.com/office/drawing/2014/main" id="{EC9AE9C4-A881-40A4-9E77-6E127176206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261" name="Afbeelding 260">
                    <a:extLst>
                      <a:ext uri="{FF2B5EF4-FFF2-40B4-BE49-F238E27FC236}">
                        <a16:creationId xmlns:a16="http://schemas.microsoft.com/office/drawing/2014/main" id="{16815E57-4D99-4073-834B-EFF2DB094E91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262" name="Afbeelding 261">
                    <a:extLst>
                      <a:ext uri="{FF2B5EF4-FFF2-40B4-BE49-F238E27FC236}">
                        <a16:creationId xmlns:a16="http://schemas.microsoft.com/office/drawing/2014/main" id="{D7F7CB26-2728-4B86-959A-C0FEE9BAAE6E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54" name="Groep 253">
                  <a:extLst>
                    <a:ext uri="{FF2B5EF4-FFF2-40B4-BE49-F238E27FC236}">
                      <a16:creationId xmlns:a16="http://schemas.microsoft.com/office/drawing/2014/main" id="{E969FBF0-1385-4754-8CDD-5AB523AEFC0A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258" name="Rechthoek 257">
                    <a:extLst>
                      <a:ext uri="{FF2B5EF4-FFF2-40B4-BE49-F238E27FC236}">
                        <a16:creationId xmlns:a16="http://schemas.microsoft.com/office/drawing/2014/main" id="{A19A93C0-5809-4A34-99F4-A7D2C8BF2F6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59" name="Rechthoek 258">
                    <a:extLst>
                      <a:ext uri="{FF2B5EF4-FFF2-40B4-BE49-F238E27FC236}">
                        <a16:creationId xmlns:a16="http://schemas.microsoft.com/office/drawing/2014/main" id="{69C8FB53-D876-484B-899F-D34D7AD7CC53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255" name="Groep 254">
                  <a:extLst>
                    <a:ext uri="{FF2B5EF4-FFF2-40B4-BE49-F238E27FC236}">
                      <a16:creationId xmlns:a16="http://schemas.microsoft.com/office/drawing/2014/main" id="{F3A67C83-61CC-47E0-A106-7986008DAE7F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256" name="Rechthoek 255">
                    <a:extLst>
                      <a:ext uri="{FF2B5EF4-FFF2-40B4-BE49-F238E27FC236}">
                        <a16:creationId xmlns:a16="http://schemas.microsoft.com/office/drawing/2014/main" id="{3AE5255F-E598-4C50-8FDC-B1D7F11A0EC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57" name="Rechthoek 256">
                    <a:extLst>
                      <a:ext uri="{FF2B5EF4-FFF2-40B4-BE49-F238E27FC236}">
                        <a16:creationId xmlns:a16="http://schemas.microsoft.com/office/drawing/2014/main" id="{C41B3415-9C39-4E6B-9666-FF38CA0AAB6B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251" name="Rechthoek 250">
                <a:extLst>
                  <a:ext uri="{FF2B5EF4-FFF2-40B4-BE49-F238E27FC236}">
                    <a16:creationId xmlns:a16="http://schemas.microsoft.com/office/drawing/2014/main" id="{BC9E5061-B315-4968-99AA-E3DAC56C8235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252" name="Gelijkbenige driehoek 251">
                <a:extLst>
                  <a:ext uri="{FF2B5EF4-FFF2-40B4-BE49-F238E27FC236}">
                    <a16:creationId xmlns:a16="http://schemas.microsoft.com/office/drawing/2014/main" id="{E3869803-1E8C-4AA9-BFCB-E8E5E368C8A5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46" name="Ovaal 245">
              <a:extLst>
                <a:ext uri="{FF2B5EF4-FFF2-40B4-BE49-F238E27FC236}">
                  <a16:creationId xmlns:a16="http://schemas.microsoft.com/office/drawing/2014/main" id="{D7A8B515-9746-4517-BDE4-8D4B346E85D1}"/>
                </a:ext>
              </a:extLst>
            </p:cNvPr>
            <p:cNvSpPr/>
            <p:nvPr userDrawn="1"/>
          </p:nvSpPr>
          <p:spPr>
            <a:xfrm>
              <a:off x="12560445" y="299856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247" name="Rechthoek 246">
              <a:extLst>
                <a:ext uri="{FF2B5EF4-FFF2-40B4-BE49-F238E27FC236}">
                  <a16:creationId xmlns:a16="http://schemas.microsoft.com/office/drawing/2014/main" id="{8CC83D2B-3EFB-4424-809D-FB74D4F16D08}"/>
                </a:ext>
              </a:extLst>
            </p:cNvPr>
            <p:cNvSpPr/>
            <p:nvPr userDrawn="1"/>
          </p:nvSpPr>
          <p:spPr>
            <a:xfrm>
              <a:off x="12844617" y="2998567"/>
              <a:ext cx="2944682" cy="78681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darken the image, making the logo more visible, select your image and go to the tab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“Picture Format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”. Click on the button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“Transparency” 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choose the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  <a:r>
                <a:rPr kumimoji="0" lang="en-GB" sz="1200" b="1" i="0" u="none" strike="noStrike" kern="0" cap="none" spc="0" normalizeH="0" baseline="3000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option. 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This is the 65% transparency. </a:t>
              </a:r>
            </a:p>
          </p:txBody>
        </p:sp>
      </p:grpSp>
      <p:sp>
        <p:nvSpPr>
          <p:cNvPr id="130" name="Graphic 163" descr="Informatie">
            <a:extLst>
              <a:ext uri="{FF2B5EF4-FFF2-40B4-BE49-F238E27FC236}">
                <a16:creationId xmlns:a16="http://schemas.microsoft.com/office/drawing/2014/main" id="{EBFF4FBA-D024-4580-8F0A-7420E6462EE6}"/>
              </a:ext>
            </a:extLst>
          </p:cNvPr>
          <p:cNvSpPr/>
          <p:nvPr userDrawn="1"/>
        </p:nvSpPr>
        <p:spPr>
          <a:xfrm>
            <a:off x="15793202" y="3942214"/>
            <a:ext cx="283684" cy="283685"/>
          </a:xfrm>
          <a:custGeom>
            <a:avLst/>
            <a:gdLst>
              <a:gd name="connsiteX0" fmla="*/ 145860 w 291719"/>
              <a:gd name="connsiteY0" fmla="*/ 0 h 291719"/>
              <a:gd name="connsiteX1" fmla="*/ 0 w 291719"/>
              <a:gd name="connsiteY1" fmla="*/ 145860 h 291719"/>
              <a:gd name="connsiteX2" fmla="*/ 145860 w 291719"/>
              <a:gd name="connsiteY2" fmla="*/ 291720 h 291719"/>
              <a:gd name="connsiteX3" fmla="*/ 291720 w 291719"/>
              <a:gd name="connsiteY3" fmla="*/ 145860 h 291719"/>
              <a:gd name="connsiteX4" fmla="*/ 145860 w 291719"/>
              <a:gd name="connsiteY4" fmla="*/ 0 h 291719"/>
              <a:gd name="connsiteX5" fmla="*/ 138183 w 291719"/>
              <a:gd name="connsiteY5" fmla="*/ 38384 h 291719"/>
              <a:gd name="connsiteX6" fmla="*/ 157375 w 291719"/>
              <a:gd name="connsiteY6" fmla="*/ 57576 h 291719"/>
              <a:gd name="connsiteX7" fmla="*/ 138183 w 291719"/>
              <a:gd name="connsiteY7" fmla="*/ 76768 h 291719"/>
              <a:gd name="connsiteX8" fmla="*/ 118991 w 291719"/>
              <a:gd name="connsiteY8" fmla="*/ 57576 h 291719"/>
              <a:gd name="connsiteX9" fmla="*/ 138183 w 291719"/>
              <a:gd name="connsiteY9" fmla="*/ 38384 h 291719"/>
              <a:gd name="connsiteX10" fmla="*/ 184244 w 291719"/>
              <a:gd name="connsiteY10" fmla="*/ 253336 h 291719"/>
              <a:gd name="connsiteX11" fmla="*/ 107476 w 291719"/>
              <a:gd name="connsiteY11" fmla="*/ 253336 h 291719"/>
              <a:gd name="connsiteX12" fmla="*/ 107476 w 291719"/>
              <a:gd name="connsiteY12" fmla="*/ 230305 h 291719"/>
              <a:gd name="connsiteX13" fmla="*/ 134345 w 291719"/>
              <a:gd name="connsiteY13" fmla="*/ 230305 h 291719"/>
              <a:gd name="connsiteX14" fmla="*/ 134345 w 291719"/>
              <a:gd name="connsiteY14" fmla="*/ 115153 h 291719"/>
              <a:gd name="connsiteX15" fmla="*/ 111314 w 291719"/>
              <a:gd name="connsiteY15" fmla="*/ 115153 h 291719"/>
              <a:gd name="connsiteX16" fmla="*/ 111314 w 291719"/>
              <a:gd name="connsiteY16" fmla="*/ 92122 h 291719"/>
              <a:gd name="connsiteX17" fmla="*/ 157375 w 291719"/>
              <a:gd name="connsiteY17" fmla="*/ 92122 h 291719"/>
              <a:gd name="connsiteX18" fmla="*/ 157375 w 291719"/>
              <a:gd name="connsiteY18" fmla="*/ 115153 h 291719"/>
              <a:gd name="connsiteX19" fmla="*/ 157375 w 291719"/>
              <a:gd name="connsiteY19" fmla="*/ 230305 h 291719"/>
              <a:gd name="connsiteX20" fmla="*/ 184244 w 291719"/>
              <a:gd name="connsiteY20" fmla="*/ 230305 h 291719"/>
              <a:gd name="connsiteX21" fmla="*/ 184244 w 291719"/>
              <a:gd name="connsiteY21" fmla="*/ 253336 h 291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91719" h="291719">
                <a:moveTo>
                  <a:pt x="145860" y="0"/>
                </a:moveTo>
                <a:cubicBezTo>
                  <a:pt x="65253" y="0"/>
                  <a:pt x="0" y="65253"/>
                  <a:pt x="0" y="145860"/>
                </a:cubicBezTo>
                <a:cubicBezTo>
                  <a:pt x="0" y="226467"/>
                  <a:pt x="65253" y="291720"/>
                  <a:pt x="145860" y="291720"/>
                </a:cubicBezTo>
                <a:cubicBezTo>
                  <a:pt x="226467" y="291720"/>
                  <a:pt x="291720" y="226467"/>
                  <a:pt x="291720" y="145860"/>
                </a:cubicBezTo>
                <a:cubicBezTo>
                  <a:pt x="291720" y="65253"/>
                  <a:pt x="226467" y="0"/>
                  <a:pt x="145860" y="0"/>
                </a:cubicBezTo>
                <a:close/>
                <a:moveTo>
                  <a:pt x="138183" y="38384"/>
                </a:moveTo>
                <a:cubicBezTo>
                  <a:pt x="148931" y="38384"/>
                  <a:pt x="157375" y="46829"/>
                  <a:pt x="157375" y="57576"/>
                </a:cubicBezTo>
                <a:cubicBezTo>
                  <a:pt x="157375" y="68324"/>
                  <a:pt x="148931" y="76768"/>
                  <a:pt x="138183" y="76768"/>
                </a:cubicBezTo>
                <a:cubicBezTo>
                  <a:pt x="127435" y="76768"/>
                  <a:pt x="118991" y="68324"/>
                  <a:pt x="118991" y="57576"/>
                </a:cubicBezTo>
                <a:cubicBezTo>
                  <a:pt x="118991" y="46829"/>
                  <a:pt x="127435" y="38384"/>
                  <a:pt x="138183" y="38384"/>
                </a:cubicBezTo>
                <a:close/>
                <a:moveTo>
                  <a:pt x="184244" y="253336"/>
                </a:moveTo>
                <a:lnTo>
                  <a:pt x="107476" y="253336"/>
                </a:lnTo>
                <a:lnTo>
                  <a:pt x="107476" y="230305"/>
                </a:lnTo>
                <a:lnTo>
                  <a:pt x="134345" y="230305"/>
                </a:lnTo>
                <a:lnTo>
                  <a:pt x="134345" y="115153"/>
                </a:lnTo>
                <a:lnTo>
                  <a:pt x="111314" y="115153"/>
                </a:lnTo>
                <a:lnTo>
                  <a:pt x="111314" y="92122"/>
                </a:lnTo>
                <a:lnTo>
                  <a:pt x="157375" y="92122"/>
                </a:lnTo>
                <a:lnTo>
                  <a:pt x="157375" y="115153"/>
                </a:lnTo>
                <a:lnTo>
                  <a:pt x="157375" y="230305"/>
                </a:lnTo>
                <a:lnTo>
                  <a:pt x="184244" y="230305"/>
                </a:lnTo>
                <a:lnTo>
                  <a:pt x="184244" y="253336"/>
                </a:lnTo>
                <a:close/>
              </a:path>
            </a:pathLst>
          </a:custGeom>
          <a:solidFill>
            <a:schemeClr val="accent2"/>
          </a:solidFill>
          <a:ln w="377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2000" noProof="0">
              <a:solidFill>
                <a:srgbClr val="211F26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D9E95981-AADA-4002-BAFC-974544A1C09B}"/>
              </a:ext>
            </a:extLst>
          </p:cNvPr>
          <p:cNvGrpSpPr/>
          <p:nvPr userDrawn="1"/>
        </p:nvGrpSpPr>
        <p:grpSpPr>
          <a:xfrm>
            <a:off x="-3786437" y="0"/>
            <a:ext cx="3706222" cy="5359349"/>
            <a:chOff x="-3786437" y="0"/>
            <a:chExt cx="3706222" cy="5359349"/>
          </a:xfrm>
        </p:grpSpPr>
        <p:sp>
          <p:nvSpPr>
            <p:cNvPr id="129" name="Rechthoek 11">
              <a:extLst>
                <a:ext uri="{FF2B5EF4-FFF2-40B4-BE49-F238E27FC236}">
                  <a16:creationId xmlns:a16="http://schemas.microsoft.com/office/drawing/2014/main" id="{37BEEB7E-209B-44CB-9F88-73BD7049E1FF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Choosing text levels</a:t>
              </a:r>
            </a:p>
          </p:txBody>
        </p:sp>
        <p:sp>
          <p:nvSpPr>
            <p:cNvPr id="132" name="Ovaal 12">
              <a:extLst>
                <a:ext uri="{FF2B5EF4-FFF2-40B4-BE49-F238E27FC236}">
                  <a16:creationId xmlns:a16="http://schemas.microsoft.com/office/drawing/2014/main" id="{6C86D14E-D968-4B28-8E9C-EB22243C979E}"/>
                </a:ext>
              </a:extLst>
            </p:cNvPr>
            <p:cNvSpPr/>
            <p:nvPr userDrawn="1"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33" name="Ovaal 14">
              <a:extLst>
                <a:ext uri="{FF2B5EF4-FFF2-40B4-BE49-F238E27FC236}">
                  <a16:creationId xmlns:a16="http://schemas.microsoft.com/office/drawing/2014/main" id="{50A6512E-0146-4C65-BCAF-6ED4133690F9}"/>
                </a:ext>
              </a:extLst>
            </p:cNvPr>
            <p:cNvSpPr/>
            <p:nvPr userDrawn="1"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34" name="Rechthoek 15">
              <a:extLst>
                <a:ext uri="{FF2B5EF4-FFF2-40B4-BE49-F238E27FC236}">
                  <a16:creationId xmlns:a16="http://schemas.microsoft.com/office/drawing/2014/main" id="{AA6CF5E9-535A-489C-BEE2-018B7FCD255D}"/>
                </a:ext>
              </a:extLst>
            </p:cNvPr>
            <p:cNvSpPr/>
            <p:nvPr userDrawn="1"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Under the tab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use the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list level-buttons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choose a text level. 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Choose from:</a:t>
              </a:r>
            </a:p>
          </p:txBody>
        </p:sp>
        <p:sp>
          <p:nvSpPr>
            <p:cNvPr id="135" name="Ovaal 17">
              <a:extLst>
                <a:ext uri="{FF2B5EF4-FFF2-40B4-BE49-F238E27FC236}">
                  <a16:creationId xmlns:a16="http://schemas.microsoft.com/office/drawing/2014/main" id="{C0A59682-47A9-4495-BD43-AA74457C685F}"/>
                </a:ext>
              </a:extLst>
            </p:cNvPr>
            <p:cNvSpPr/>
            <p:nvPr userDrawn="1"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36" name="Ovaal 19">
              <a:extLst>
                <a:ext uri="{FF2B5EF4-FFF2-40B4-BE49-F238E27FC236}">
                  <a16:creationId xmlns:a16="http://schemas.microsoft.com/office/drawing/2014/main" id="{842CAB78-0969-4925-8A24-EE0651999E6D}"/>
                </a:ext>
              </a:extLst>
            </p:cNvPr>
            <p:cNvSpPr/>
            <p:nvPr userDrawn="1"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137" name="Ovaal 21">
              <a:extLst>
                <a:ext uri="{FF2B5EF4-FFF2-40B4-BE49-F238E27FC236}">
                  <a16:creationId xmlns:a16="http://schemas.microsoft.com/office/drawing/2014/main" id="{493F3749-E64F-4383-84FC-9D3C02CB4A40}"/>
                </a:ext>
              </a:extLst>
            </p:cNvPr>
            <p:cNvSpPr/>
            <p:nvPr userDrawn="1"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138" name="Ovaal 23">
              <a:extLst>
                <a:ext uri="{FF2B5EF4-FFF2-40B4-BE49-F238E27FC236}">
                  <a16:creationId xmlns:a16="http://schemas.microsoft.com/office/drawing/2014/main" id="{F0622285-5A3B-4FCE-BCB6-6A2B11E5DD9B}"/>
                </a:ext>
              </a:extLst>
            </p:cNvPr>
            <p:cNvSpPr/>
            <p:nvPr userDrawn="1"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139" name="Ovaal 25">
              <a:extLst>
                <a:ext uri="{FF2B5EF4-FFF2-40B4-BE49-F238E27FC236}">
                  <a16:creationId xmlns:a16="http://schemas.microsoft.com/office/drawing/2014/main" id="{D42B9726-F0F0-4041-AAFF-AE4D32137A84}"/>
                </a:ext>
              </a:extLst>
            </p:cNvPr>
            <p:cNvSpPr/>
            <p:nvPr userDrawn="1"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140" name="Ovaal 27">
              <a:extLst>
                <a:ext uri="{FF2B5EF4-FFF2-40B4-BE49-F238E27FC236}">
                  <a16:creationId xmlns:a16="http://schemas.microsoft.com/office/drawing/2014/main" id="{0BBC04C0-5306-4C6E-BE8B-FF97BFBBE1D2}"/>
                </a:ext>
              </a:extLst>
            </p:cNvPr>
            <p:cNvSpPr/>
            <p:nvPr userDrawn="1"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141" name="Ovaal 29">
              <a:extLst>
                <a:ext uri="{FF2B5EF4-FFF2-40B4-BE49-F238E27FC236}">
                  <a16:creationId xmlns:a16="http://schemas.microsoft.com/office/drawing/2014/main" id="{8302B553-400A-4533-BCDB-59CCFA8EAD5A}"/>
                </a:ext>
              </a:extLst>
            </p:cNvPr>
            <p:cNvSpPr/>
            <p:nvPr userDrawn="1"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142" name="Rechthoek 31">
              <a:extLst>
                <a:ext uri="{FF2B5EF4-FFF2-40B4-BE49-F238E27FC236}">
                  <a16:creationId xmlns:a16="http://schemas.microsoft.com/office/drawing/2014/main" id="{FEAE2DC1-B473-4368-8C04-2CE558FF9C26}"/>
                </a:ext>
              </a:extLst>
            </p:cNvPr>
            <p:cNvSpPr/>
            <p:nvPr userDrawn="1"/>
          </p:nvSpPr>
          <p:spPr>
            <a:xfrm>
              <a:off x="-3786437" y="4531349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en-GB" sz="1200" b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grpSp>
          <p:nvGrpSpPr>
            <p:cNvPr id="143" name="VOORBEELD">
              <a:extLst>
                <a:ext uri="{FF2B5EF4-FFF2-40B4-BE49-F238E27FC236}">
                  <a16:creationId xmlns:a16="http://schemas.microsoft.com/office/drawing/2014/main" id="{3F250E00-4653-4629-AD99-5E0388B17708}"/>
                </a:ext>
              </a:extLst>
            </p:cNvPr>
            <p:cNvGrpSpPr/>
            <p:nvPr userDrawn="1"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152" name="Rechthoek 34">
                <a:extLst>
                  <a:ext uri="{FF2B5EF4-FFF2-40B4-BE49-F238E27FC236}">
                    <a16:creationId xmlns:a16="http://schemas.microsoft.com/office/drawing/2014/main" id="{FBC04F06-A351-4DE1-94C1-9E2E1275DF61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GB" sz="9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Home</a:t>
                </a:r>
              </a:p>
            </p:txBody>
          </p:sp>
          <p:sp>
            <p:nvSpPr>
              <p:cNvPr id="153" name="Rechthoek 35">
                <a:extLst>
                  <a:ext uri="{FF2B5EF4-FFF2-40B4-BE49-F238E27FC236}">
                    <a16:creationId xmlns:a16="http://schemas.microsoft.com/office/drawing/2014/main" id="{8F922856-F881-4578-9998-E388808605F1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54" name="Groep 36">
                <a:extLst>
                  <a:ext uri="{FF2B5EF4-FFF2-40B4-BE49-F238E27FC236}">
                    <a16:creationId xmlns:a16="http://schemas.microsoft.com/office/drawing/2014/main" id="{F20F91FD-F3ED-4012-8B7A-9DC69CEA192C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185" name="Groep 67">
                  <a:extLst>
                    <a:ext uri="{FF2B5EF4-FFF2-40B4-BE49-F238E27FC236}">
                      <a16:creationId xmlns:a16="http://schemas.microsoft.com/office/drawing/2014/main" id="{F6FA84D9-3F04-478E-AB7B-7FF58AA505D1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187" name="Rechte verbindingslijn 69">
                    <a:extLst>
                      <a:ext uri="{FF2B5EF4-FFF2-40B4-BE49-F238E27FC236}">
                        <a16:creationId xmlns:a16="http://schemas.microsoft.com/office/drawing/2014/main" id="{E87FCD31-92E4-415C-9A32-2C83FF646A5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88" name="Rechte verbindingslijn 70">
                    <a:extLst>
                      <a:ext uri="{FF2B5EF4-FFF2-40B4-BE49-F238E27FC236}">
                        <a16:creationId xmlns:a16="http://schemas.microsoft.com/office/drawing/2014/main" id="{DE3E4DDA-703F-4B0B-A16F-265D57F42E9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89" name="Rechte verbindingslijn 71">
                    <a:extLst>
                      <a:ext uri="{FF2B5EF4-FFF2-40B4-BE49-F238E27FC236}">
                        <a16:creationId xmlns:a16="http://schemas.microsoft.com/office/drawing/2014/main" id="{F87AD6A0-9E0D-4968-88BF-5E8549FC321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90" name="Rechte verbindingslijn 72">
                    <a:extLst>
                      <a:ext uri="{FF2B5EF4-FFF2-40B4-BE49-F238E27FC236}">
                        <a16:creationId xmlns:a16="http://schemas.microsoft.com/office/drawing/2014/main" id="{73B3051A-857E-4707-ACDD-AC5466D9166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91" name="Rechte verbindingslijn 73">
                    <a:extLst>
                      <a:ext uri="{FF2B5EF4-FFF2-40B4-BE49-F238E27FC236}">
                        <a16:creationId xmlns:a16="http://schemas.microsoft.com/office/drawing/2014/main" id="{AB7531B6-6060-4ED7-A2C5-7E937852B30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86" name="Pijl: rechts 68">
                  <a:extLst>
                    <a:ext uri="{FF2B5EF4-FFF2-40B4-BE49-F238E27FC236}">
                      <a16:creationId xmlns:a16="http://schemas.microsoft.com/office/drawing/2014/main" id="{481F27A6-F93B-4CB8-8A7B-5121479F70DA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55" name="Groep 37">
                <a:extLst>
                  <a:ext uri="{FF2B5EF4-FFF2-40B4-BE49-F238E27FC236}">
                    <a16:creationId xmlns:a16="http://schemas.microsoft.com/office/drawing/2014/main" id="{A048EED4-27E2-4B9F-806C-781CE8E3D5C8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178" name="Groep 60">
                  <a:extLst>
                    <a:ext uri="{FF2B5EF4-FFF2-40B4-BE49-F238E27FC236}">
                      <a16:creationId xmlns:a16="http://schemas.microsoft.com/office/drawing/2014/main" id="{DC43B224-BDE3-454F-BDDA-7A9B771563BF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180" name="Rechte verbindingslijn 62">
                    <a:extLst>
                      <a:ext uri="{FF2B5EF4-FFF2-40B4-BE49-F238E27FC236}">
                        <a16:creationId xmlns:a16="http://schemas.microsoft.com/office/drawing/2014/main" id="{64738A78-D15E-491E-8357-13EA234F856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81" name="Rechte verbindingslijn 63">
                    <a:extLst>
                      <a:ext uri="{FF2B5EF4-FFF2-40B4-BE49-F238E27FC236}">
                        <a16:creationId xmlns:a16="http://schemas.microsoft.com/office/drawing/2014/main" id="{92D6EA02-AC84-4253-B3BB-717B3F03ADF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82" name="Rechte verbindingslijn 64">
                    <a:extLst>
                      <a:ext uri="{FF2B5EF4-FFF2-40B4-BE49-F238E27FC236}">
                        <a16:creationId xmlns:a16="http://schemas.microsoft.com/office/drawing/2014/main" id="{9C39A303-EEFC-4AAA-96A9-CB0883C0A26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83" name="Rechte verbindingslijn 65">
                    <a:extLst>
                      <a:ext uri="{FF2B5EF4-FFF2-40B4-BE49-F238E27FC236}">
                        <a16:creationId xmlns:a16="http://schemas.microsoft.com/office/drawing/2014/main" id="{FF1B295B-4055-43DE-AAB1-F6722128C9E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84" name="Rechte verbindingslijn 66">
                    <a:extLst>
                      <a:ext uri="{FF2B5EF4-FFF2-40B4-BE49-F238E27FC236}">
                        <a16:creationId xmlns:a16="http://schemas.microsoft.com/office/drawing/2014/main" id="{70FBFAB7-DDCD-47D8-A8B9-9841F8483F0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79" name="Pijl: rechts 61">
                  <a:extLst>
                    <a:ext uri="{FF2B5EF4-FFF2-40B4-BE49-F238E27FC236}">
                      <a16:creationId xmlns:a16="http://schemas.microsoft.com/office/drawing/2014/main" id="{8612BC56-F802-45EC-8F0F-8217D879760C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156" name="Rechte verbindingslijn 38">
                <a:extLst>
                  <a:ext uri="{FF2B5EF4-FFF2-40B4-BE49-F238E27FC236}">
                    <a16:creationId xmlns:a16="http://schemas.microsoft.com/office/drawing/2014/main" id="{79DFA0DE-12F5-4D3C-AB0E-5F233E9C3BB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157" name="Rechte verbindingslijn 39">
                <a:extLst>
                  <a:ext uri="{FF2B5EF4-FFF2-40B4-BE49-F238E27FC236}">
                    <a16:creationId xmlns:a16="http://schemas.microsoft.com/office/drawing/2014/main" id="{35BCAF3E-6654-40BF-864F-5975ECFB8D0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158" name="Rechthoek 40">
                <a:extLst>
                  <a:ext uri="{FF2B5EF4-FFF2-40B4-BE49-F238E27FC236}">
                    <a16:creationId xmlns:a16="http://schemas.microsoft.com/office/drawing/2014/main" id="{8A1705E3-12B1-4158-AAF9-51E7757D51DF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up</a:t>
                </a:r>
              </a:p>
            </p:txBody>
          </p:sp>
          <p:sp>
            <p:nvSpPr>
              <p:cNvPr id="159" name="Rechthoek 41">
                <a:extLst>
                  <a:ext uri="{FF2B5EF4-FFF2-40B4-BE49-F238E27FC236}">
                    <a16:creationId xmlns:a16="http://schemas.microsoft.com/office/drawing/2014/main" id="{FAEC0D30-69B7-4AA8-8B14-48C166BC2EB9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down</a:t>
                </a:r>
              </a:p>
            </p:txBody>
          </p:sp>
          <p:grpSp>
            <p:nvGrpSpPr>
              <p:cNvPr id="160" name="Groep 42">
                <a:extLst>
                  <a:ext uri="{FF2B5EF4-FFF2-40B4-BE49-F238E27FC236}">
                    <a16:creationId xmlns:a16="http://schemas.microsoft.com/office/drawing/2014/main" id="{346CB063-776A-485C-807D-6F9AB499B8B1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170" name="Rechthoek 52">
                  <a:extLst>
                    <a:ext uri="{FF2B5EF4-FFF2-40B4-BE49-F238E27FC236}">
                      <a16:creationId xmlns:a16="http://schemas.microsoft.com/office/drawing/2014/main" id="{1B1A9156-B4D3-458F-BF73-CF1E1F733BF9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171" name="Groep 53">
                  <a:extLst>
                    <a:ext uri="{FF2B5EF4-FFF2-40B4-BE49-F238E27FC236}">
                      <a16:creationId xmlns:a16="http://schemas.microsoft.com/office/drawing/2014/main" id="{7B97F23D-4426-443D-8F47-411E3AB97779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173" name="Rechte verbindingslijn 55">
                    <a:extLst>
                      <a:ext uri="{FF2B5EF4-FFF2-40B4-BE49-F238E27FC236}">
                        <a16:creationId xmlns:a16="http://schemas.microsoft.com/office/drawing/2014/main" id="{32B018EA-3597-4FFC-8B53-415F81824D0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74" name="Rechte verbindingslijn 56">
                    <a:extLst>
                      <a:ext uri="{FF2B5EF4-FFF2-40B4-BE49-F238E27FC236}">
                        <a16:creationId xmlns:a16="http://schemas.microsoft.com/office/drawing/2014/main" id="{4940585E-390B-4A24-B3AD-48A4D0022D6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75" name="Rechte verbindingslijn 57">
                    <a:extLst>
                      <a:ext uri="{FF2B5EF4-FFF2-40B4-BE49-F238E27FC236}">
                        <a16:creationId xmlns:a16="http://schemas.microsoft.com/office/drawing/2014/main" id="{1168ADAD-5246-43D8-83AC-55AB25FB04B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76" name="Rechte verbindingslijn 58">
                    <a:extLst>
                      <a:ext uri="{FF2B5EF4-FFF2-40B4-BE49-F238E27FC236}">
                        <a16:creationId xmlns:a16="http://schemas.microsoft.com/office/drawing/2014/main" id="{268BED24-A655-46EF-8275-75268EC645E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77" name="Rechte verbindingslijn 59">
                    <a:extLst>
                      <a:ext uri="{FF2B5EF4-FFF2-40B4-BE49-F238E27FC236}">
                        <a16:creationId xmlns:a16="http://schemas.microsoft.com/office/drawing/2014/main" id="{626CE033-B649-4046-B72A-DFD3DC1DFE7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72" name="Pijl: rechts 54">
                  <a:extLst>
                    <a:ext uri="{FF2B5EF4-FFF2-40B4-BE49-F238E27FC236}">
                      <a16:creationId xmlns:a16="http://schemas.microsoft.com/office/drawing/2014/main" id="{89DF2FAA-C871-49AC-8AF6-ADF2832C38CC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61" name="Groep 43">
                <a:extLst>
                  <a:ext uri="{FF2B5EF4-FFF2-40B4-BE49-F238E27FC236}">
                    <a16:creationId xmlns:a16="http://schemas.microsoft.com/office/drawing/2014/main" id="{74586FE3-1384-47E1-8CF7-03520A8D868B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162" name="Rechthoek 44">
                  <a:extLst>
                    <a:ext uri="{FF2B5EF4-FFF2-40B4-BE49-F238E27FC236}">
                      <a16:creationId xmlns:a16="http://schemas.microsoft.com/office/drawing/2014/main" id="{95E65D9B-20E7-4329-A12B-758372F2EE9F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163" name="Groep 45">
                  <a:extLst>
                    <a:ext uri="{FF2B5EF4-FFF2-40B4-BE49-F238E27FC236}">
                      <a16:creationId xmlns:a16="http://schemas.microsoft.com/office/drawing/2014/main" id="{7A38777A-4BC6-4807-93FD-2FCD7D9115F5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165" name="Rechte verbindingslijn 47">
                    <a:extLst>
                      <a:ext uri="{FF2B5EF4-FFF2-40B4-BE49-F238E27FC236}">
                        <a16:creationId xmlns:a16="http://schemas.microsoft.com/office/drawing/2014/main" id="{8B92055F-1609-4B6E-BF53-BCA6AB3A579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66" name="Rechte verbindingslijn 48">
                    <a:extLst>
                      <a:ext uri="{FF2B5EF4-FFF2-40B4-BE49-F238E27FC236}">
                        <a16:creationId xmlns:a16="http://schemas.microsoft.com/office/drawing/2014/main" id="{669119D5-E1DD-4CBD-80A8-FD5E8C1F9D2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67" name="Rechte verbindingslijn 49">
                    <a:extLst>
                      <a:ext uri="{FF2B5EF4-FFF2-40B4-BE49-F238E27FC236}">
                        <a16:creationId xmlns:a16="http://schemas.microsoft.com/office/drawing/2014/main" id="{94FAD127-0000-4FE3-99F0-37BA23CD520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68" name="Rechte verbindingslijn 50">
                    <a:extLst>
                      <a:ext uri="{FF2B5EF4-FFF2-40B4-BE49-F238E27FC236}">
                        <a16:creationId xmlns:a16="http://schemas.microsoft.com/office/drawing/2014/main" id="{C2272116-F564-4C4B-81A1-898E410BA37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69" name="Rechte verbindingslijn 51">
                    <a:extLst>
                      <a:ext uri="{FF2B5EF4-FFF2-40B4-BE49-F238E27FC236}">
                        <a16:creationId xmlns:a16="http://schemas.microsoft.com/office/drawing/2014/main" id="{39D8DFCC-5F6A-4CF9-965A-BE9CDE865B4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64" name="Pijl: rechts 46">
                  <a:extLst>
                    <a:ext uri="{FF2B5EF4-FFF2-40B4-BE49-F238E27FC236}">
                      <a16:creationId xmlns:a16="http://schemas.microsoft.com/office/drawing/2014/main" id="{1942C84B-4149-41F6-95EF-C02137E719DD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grpSp>
          <p:nvGrpSpPr>
            <p:cNvPr id="144" name="ICOON_info">
              <a:extLst>
                <a:ext uri="{FF2B5EF4-FFF2-40B4-BE49-F238E27FC236}">
                  <a16:creationId xmlns:a16="http://schemas.microsoft.com/office/drawing/2014/main" id="{FCEC1ACD-3561-440C-9934-98354AF9FCE7}"/>
                </a:ext>
              </a:extLst>
            </p:cNvPr>
            <p:cNvGrpSpPr/>
            <p:nvPr userDrawn="1"/>
          </p:nvGrpSpPr>
          <p:grpSpPr>
            <a:xfrm>
              <a:off x="-363900" y="4419643"/>
              <a:ext cx="283685" cy="283692"/>
              <a:chOff x="-498635" y="5932072"/>
              <a:chExt cx="267555" cy="267562"/>
            </a:xfrm>
          </p:grpSpPr>
          <p:sp>
            <p:nvSpPr>
              <p:cNvPr id="146" name="Ovaal 74">
                <a:extLst>
                  <a:ext uri="{FF2B5EF4-FFF2-40B4-BE49-F238E27FC236}">
                    <a16:creationId xmlns:a16="http://schemas.microsoft.com/office/drawing/2014/main" id="{364C074B-5817-478A-9512-9CCB670DDD60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51" name="Graphic 163" descr="Informatie">
                <a:extLst>
                  <a:ext uri="{FF2B5EF4-FFF2-40B4-BE49-F238E27FC236}">
                    <a16:creationId xmlns:a16="http://schemas.microsoft.com/office/drawing/2014/main" id="{3E0748CA-89A5-4FC4-AFBF-5CBF9C69358A}"/>
                  </a:ext>
                </a:extLst>
              </p:cNvPr>
              <p:cNvSpPr/>
              <p:nvPr/>
            </p:nvSpPr>
            <p:spPr>
              <a:xfrm>
                <a:off x="-498635" y="5932079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chemeClr val="accent2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45" name="Tijdelijke aanduiding voor tekst 2">
              <a:extLst>
                <a:ext uri="{FF2B5EF4-FFF2-40B4-BE49-F238E27FC236}">
                  <a16:creationId xmlns:a16="http://schemas.microsoft.com/office/drawing/2014/main" id="{DCE8A950-199E-4518-A6AC-75A0C6DCFFD3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-3255019" y="1845859"/>
              <a:ext cx="2219788" cy="2564337"/>
            </a:xfrm>
            <a:prstGeom prst="rect">
              <a:avLst/>
            </a:prstGeom>
          </p:spPr>
          <p:txBody>
            <a:bodyPr vert="horz" lIns="0" tIns="0" rIns="0" bIns="0" rtlCol="0">
              <a:noAutofit/>
            </a:bodyPr>
            <a:lstStyle>
              <a:lvl1pPr marL="180000" indent="-180000" algn="l" defTabSz="719138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chemeClr val="tx1"/>
                </a:buClr>
                <a:buSzPct val="100000"/>
                <a:buFont typeface="Segoe UI Light" panose="020B0502040204020203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24000" indent="-180000" algn="l" defTabSz="719138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  <a:defRPr sz="1400" i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68000" indent="-180000" algn="l" defTabSz="719138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  <a:defRPr sz="1200" i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48000" indent="-180000" algn="l" defTabSz="719138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SzPct val="100000"/>
                <a:buFont typeface="Arial" panose="020B0604020202020204" pitchFamily="34" charset="0"/>
                <a:buChar char="•"/>
                <a:defRPr sz="1050" b="0" strike="noStrike" kern="1200" cap="none" spc="50" baseline="0">
                  <a:ln>
                    <a:noFill/>
                  </a:ln>
                  <a:solidFill>
                    <a:schemeClr val="tx1"/>
                  </a:solidFill>
                  <a:latin typeface="+mn-lt"/>
                  <a:ea typeface="+mn-ea"/>
                  <a:cs typeface="Calibri" panose="020F0502020204030204" pitchFamily="34" charset="0"/>
                </a:defRPr>
              </a:lvl4pPr>
              <a:lvl5pPr marL="0" indent="0" algn="l" defTabSz="719138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chemeClr val="tx2"/>
                </a:buClr>
                <a:buFont typeface="+mj-lt"/>
                <a:buNone/>
                <a:defRPr sz="1400" b="0" i="0" kern="1200" spc="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0" indent="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tx1"/>
                </a:buClr>
                <a:buFont typeface="+mj-lt"/>
                <a:buNone/>
                <a:defRPr sz="1600" b="1" i="0" kern="1200" cap="all" spc="50" baseline="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6pPr>
              <a:lvl7pPr marL="0" indent="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tx1"/>
                </a:buClr>
                <a:buFont typeface="+mj-lt"/>
                <a:buNone/>
                <a:defRPr sz="1600" b="1" i="0" kern="1200" cap="none" spc="50" baseline="0">
                  <a:solidFill>
                    <a:schemeClr val="accent1"/>
                  </a:solidFill>
                  <a:latin typeface="+mj-lt"/>
                  <a:ea typeface="+mn-ea"/>
                  <a:cs typeface="+mn-cs"/>
                </a:defRPr>
              </a:lvl7pPr>
              <a:lvl8pPr marL="0" indent="0" algn="l" defTabSz="914400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600"/>
                </a:spcAft>
                <a:buFont typeface="Arial" panose="020B0604020202020204" pitchFamily="34" charset="0"/>
                <a:buNone/>
                <a:defRPr sz="2000" i="1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8pPr>
              <a:lvl9pPr marL="0" indent="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1200"/>
                </a:spcAft>
                <a:buFont typeface="Arial" panose="020B0604020202020204" pitchFamily="34" charset="0"/>
                <a:buNone/>
                <a:defRPr sz="1050" b="0" kern="1200">
                  <a:solidFill>
                    <a:schemeClr val="bg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400"/>
                </a:spcBef>
                <a:spcAft>
                  <a:spcPts val="400"/>
                </a:spcAft>
              </a:pPr>
              <a:r>
                <a:rPr lang="en-GB" sz="1200" dirty="0"/>
                <a:t>Bullet</a:t>
              </a:r>
            </a:p>
            <a:p>
              <a:pPr lvl="1">
                <a:spcBef>
                  <a:spcPts val="400"/>
                </a:spcBef>
                <a:spcAft>
                  <a:spcPts val="400"/>
                </a:spcAft>
              </a:pPr>
              <a:r>
                <a:rPr lang="en-GB" sz="1200" dirty="0"/>
                <a:t>Sub-bullet</a:t>
              </a:r>
            </a:p>
            <a:p>
              <a:pPr lvl="2">
                <a:spcBef>
                  <a:spcPts val="400"/>
                </a:spcBef>
                <a:spcAft>
                  <a:spcPts val="400"/>
                </a:spcAft>
              </a:pPr>
              <a:r>
                <a:rPr lang="en-GB" sz="1100" dirty="0"/>
                <a:t>Sub-sub-bullet</a:t>
              </a:r>
            </a:p>
            <a:p>
              <a:pPr lvl="3">
                <a:spcBef>
                  <a:spcPts val="400"/>
                </a:spcBef>
                <a:spcAft>
                  <a:spcPts val="400"/>
                </a:spcAft>
              </a:pPr>
              <a:r>
                <a:rPr lang="en-GB" sz="1000" dirty="0"/>
                <a:t>Sub-sub-sub-bullet</a:t>
              </a:r>
            </a:p>
            <a:p>
              <a:pPr lvl="4">
                <a:spcBef>
                  <a:spcPts val="400"/>
                </a:spcBef>
                <a:spcAft>
                  <a:spcPts val="400"/>
                </a:spcAft>
              </a:pPr>
              <a:r>
                <a:rPr lang="en-GB" sz="1200" dirty="0"/>
                <a:t>Default text</a:t>
              </a:r>
            </a:p>
            <a:p>
              <a:pPr lvl="5">
                <a:spcBef>
                  <a:spcPts val="400"/>
                </a:spcBef>
                <a:spcAft>
                  <a:spcPts val="400"/>
                </a:spcAft>
              </a:pPr>
              <a:r>
                <a:rPr lang="en-GB" sz="1400" dirty="0"/>
                <a:t>Subtitle #1</a:t>
              </a:r>
            </a:p>
            <a:p>
              <a:pPr lvl="6">
                <a:spcBef>
                  <a:spcPts val="400"/>
                </a:spcBef>
                <a:spcAft>
                  <a:spcPts val="400"/>
                </a:spcAft>
              </a:pPr>
              <a:r>
                <a:rPr lang="en-GB" sz="1400" dirty="0"/>
                <a:t>Subtitle #2</a:t>
              </a:r>
            </a:p>
            <a:p>
              <a:pPr lvl="7">
                <a:spcBef>
                  <a:spcPts val="400"/>
                </a:spcBef>
                <a:spcAft>
                  <a:spcPts val="400"/>
                </a:spcAft>
              </a:pPr>
              <a:r>
                <a:rPr lang="en-GB" sz="1800" dirty="0"/>
                <a:t>Quote  </a:t>
              </a:r>
            </a:p>
            <a:p>
              <a:pPr lvl="8">
                <a:spcBef>
                  <a:spcPts val="400"/>
                </a:spcBef>
                <a:spcAft>
                  <a:spcPts val="400"/>
                </a:spcAft>
              </a:pPr>
              <a:r>
                <a:rPr lang="en-GB" sz="1000" dirty="0"/>
                <a:t>Source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390796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USTRY OVERVIEW X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B7A82148-C556-4FAF-9205-E94E3D2E63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3C9F6-E600-412B-A9F3-19F95C586E5E}" type="datetime4">
              <a:rPr lang="en-GB" smtClean="0"/>
              <a:t>29 September 2023</a:t>
            </a:fld>
            <a:endParaRPr lang="en-GB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868BF533-FD99-4EC9-9BF2-4E011FFC8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GB"/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732A7E28-E122-482F-B0FF-C4230F93CD33}"/>
              </a:ext>
            </a:extLst>
          </p:cNvPr>
          <p:cNvSpPr txBox="1"/>
          <p:nvPr userDrawn="1"/>
        </p:nvSpPr>
        <p:spPr>
          <a:xfrm>
            <a:off x="0" y="-286617"/>
            <a:ext cx="3009382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GB" sz="1050" cap="all" baseline="0">
                <a:solidFill>
                  <a:schemeClr val="accent2"/>
                </a:solidFill>
              </a:rPr>
              <a:t>INDUSTRY OVERVIEW X6</a:t>
            </a:r>
          </a:p>
        </p:txBody>
      </p:sp>
      <p:sp>
        <p:nvSpPr>
          <p:cNvPr id="11" name="Tijdelijke aanduiding voor verticale tekst 2">
            <a:extLst>
              <a:ext uri="{FF2B5EF4-FFF2-40B4-BE49-F238E27FC236}">
                <a16:creationId xmlns:a16="http://schemas.microsoft.com/office/drawing/2014/main" id="{88C315AA-940C-435E-890C-27E78254E213}"/>
              </a:ext>
            </a:extLst>
          </p:cNvPr>
          <p:cNvSpPr>
            <a:spLocks noGrp="1"/>
          </p:cNvSpPr>
          <p:nvPr>
            <p:ph type="body" orient="vert" idx="12" hasCustomPrompt="1"/>
          </p:nvPr>
        </p:nvSpPr>
        <p:spPr>
          <a:xfrm>
            <a:off x="828205" y="539119"/>
            <a:ext cx="4048595" cy="169277"/>
          </a:xfrm>
        </p:spPr>
        <p:txBody>
          <a:bodyPr vert="horz" wrap="square">
            <a:spAutoFit/>
          </a:bodyPr>
          <a:lstStyle>
            <a:lvl1pPr marL="0" indent="0">
              <a:buClr>
                <a:schemeClr val="bg1"/>
              </a:buClr>
              <a:buNone/>
              <a:defRPr sz="1100" cap="all" baseline="0">
                <a:solidFill>
                  <a:schemeClr val="tx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buClr>
                <a:schemeClr val="bg1"/>
              </a:buClr>
              <a:defRPr>
                <a:solidFill>
                  <a:schemeClr val="bg1"/>
                </a:solidFill>
              </a:defRPr>
            </a:lvl6pPr>
            <a:lvl7pPr>
              <a:buClr>
                <a:schemeClr val="bg1"/>
              </a:buCl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GB" noProof="0"/>
              <a:t>Chapter / subject</a:t>
            </a:r>
          </a:p>
        </p:txBody>
      </p:sp>
      <p:sp>
        <p:nvSpPr>
          <p:cNvPr id="147" name="Tijdelijke aanduiding voor verticale tekst 2">
            <a:extLst>
              <a:ext uri="{FF2B5EF4-FFF2-40B4-BE49-F238E27FC236}">
                <a16:creationId xmlns:a16="http://schemas.microsoft.com/office/drawing/2014/main" id="{5D03617B-0CE6-430B-848C-E15A930E284F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828206" y="2377029"/>
            <a:ext cx="5256891" cy="3658009"/>
          </a:xfrm>
        </p:spPr>
        <p:txBody>
          <a:bodyPr vert="horz"/>
          <a:lstStyle/>
          <a:p>
            <a:pPr lvl="0"/>
            <a:r>
              <a:rPr lang="en-GB" noProof="0" dirty="0"/>
              <a:t>Bullet</a:t>
            </a:r>
          </a:p>
          <a:p>
            <a:pPr lvl="1"/>
            <a:r>
              <a:rPr lang="en-GB" noProof="0" dirty="0"/>
              <a:t>Sub-bullet</a:t>
            </a:r>
          </a:p>
          <a:p>
            <a:pPr lvl="2"/>
            <a:r>
              <a:rPr lang="en-GB" noProof="0" dirty="0"/>
              <a:t>Sub-sub-bullet</a:t>
            </a:r>
          </a:p>
          <a:p>
            <a:pPr lvl="3"/>
            <a:r>
              <a:rPr lang="en-GB" noProof="0" dirty="0"/>
              <a:t>Sub-sub-sub-bullet</a:t>
            </a:r>
          </a:p>
          <a:p>
            <a:pPr lvl="4"/>
            <a:r>
              <a:rPr lang="en-GB" noProof="0" dirty="0"/>
              <a:t>Default text</a:t>
            </a:r>
          </a:p>
          <a:p>
            <a:pPr lvl="5"/>
            <a:r>
              <a:rPr lang="en-GB" noProof="0" dirty="0"/>
              <a:t>Subtitle #1</a:t>
            </a:r>
          </a:p>
          <a:p>
            <a:pPr lvl="6"/>
            <a:r>
              <a:rPr lang="en-GB" noProof="0" dirty="0"/>
              <a:t>Subtitle #2</a:t>
            </a:r>
          </a:p>
          <a:p>
            <a:pPr lvl="7"/>
            <a:r>
              <a:rPr lang="en-GB" noProof="0" dirty="0"/>
              <a:t>Quote  </a:t>
            </a:r>
          </a:p>
          <a:p>
            <a:pPr lvl="8"/>
            <a:r>
              <a:rPr lang="en-GB" noProof="0" dirty="0"/>
              <a:t>Source </a:t>
            </a:r>
          </a:p>
        </p:txBody>
      </p:sp>
      <p:sp>
        <p:nvSpPr>
          <p:cNvPr id="148" name="Titel 6">
            <a:extLst>
              <a:ext uri="{FF2B5EF4-FFF2-40B4-BE49-F238E27FC236}">
                <a16:creationId xmlns:a16="http://schemas.microsoft.com/office/drawing/2014/main" id="{6FB5E22E-A911-4E2D-B121-E7B5BFBEAE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8242" y="1003524"/>
            <a:ext cx="5256855" cy="920526"/>
          </a:xfrm>
        </p:spPr>
        <p:txBody>
          <a:bodyPr/>
          <a:lstStyle>
            <a:lvl1pPr>
              <a:defRPr/>
            </a:lvl1pPr>
          </a:lstStyle>
          <a:p>
            <a:r>
              <a:rPr lang="en-GB" noProof="0"/>
              <a:t>Add your </a:t>
            </a:r>
            <a:br>
              <a:rPr lang="en-GB" noProof="0"/>
            </a:br>
            <a:r>
              <a:rPr lang="en-GB" noProof="0"/>
              <a:t>title here</a:t>
            </a:r>
            <a:endParaRPr lang="en-GB"/>
          </a:p>
        </p:txBody>
      </p:sp>
      <p:sp>
        <p:nvSpPr>
          <p:cNvPr id="237" name="Tijdelijke aanduiding voor afbeelding 8">
            <a:extLst>
              <a:ext uri="{FF2B5EF4-FFF2-40B4-BE49-F238E27FC236}">
                <a16:creationId xmlns:a16="http://schemas.microsoft.com/office/drawing/2014/main" id="{8A15AE82-C853-49C2-B693-A32BE9E24B00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9981931" y="3351168"/>
            <a:ext cx="1378800" cy="213120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bIns="900000"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GB"/>
              <a:t>Follow the instructions on </a:t>
            </a:r>
            <a:br>
              <a:rPr lang="en-GB"/>
            </a:br>
            <a:r>
              <a:rPr lang="en-GB"/>
              <a:t>the right to add an image</a:t>
            </a:r>
          </a:p>
        </p:txBody>
      </p:sp>
      <p:sp>
        <p:nvSpPr>
          <p:cNvPr id="240" name="Tijdelijke aanduiding voor verticale tekst 2">
            <a:extLst>
              <a:ext uri="{FF2B5EF4-FFF2-40B4-BE49-F238E27FC236}">
                <a16:creationId xmlns:a16="http://schemas.microsoft.com/office/drawing/2014/main" id="{7E7D6AD1-1698-4BDF-B2A3-C4E62B08D84F}"/>
              </a:ext>
            </a:extLst>
          </p:cNvPr>
          <p:cNvSpPr>
            <a:spLocks noGrp="1"/>
          </p:cNvSpPr>
          <p:nvPr>
            <p:ph type="body" orient="vert" idx="31" hasCustomPrompt="1"/>
          </p:nvPr>
        </p:nvSpPr>
        <p:spPr>
          <a:xfrm>
            <a:off x="9981931" y="4879129"/>
            <a:ext cx="1378800" cy="414706"/>
          </a:xfrm>
        </p:spPr>
        <p:txBody>
          <a:bodyPr vert="horz" anchor="ctr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05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noProof="0"/>
              <a:t>Industry</a:t>
            </a:r>
            <a:br>
              <a:rPr lang="en-GB" noProof="0"/>
            </a:br>
            <a:r>
              <a:rPr lang="en-GB" noProof="0"/>
              <a:t>title</a:t>
            </a:r>
          </a:p>
        </p:txBody>
      </p:sp>
      <p:sp>
        <p:nvSpPr>
          <p:cNvPr id="236" name="Tijdelijke aanduiding voor afbeelding 8">
            <a:extLst>
              <a:ext uri="{FF2B5EF4-FFF2-40B4-BE49-F238E27FC236}">
                <a16:creationId xmlns:a16="http://schemas.microsoft.com/office/drawing/2014/main" id="{4A8A20A2-5AFE-44F7-93C8-06AD3DB79550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458066" y="3351168"/>
            <a:ext cx="1378800" cy="213120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bIns="900000"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GB"/>
              <a:t>Follow the instructions on </a:t>
            </a:r>
            <a:br>
              <a:rPr lang="en-GB"/>
            </a:br>
            <a:r>
              <a:rPr lang="en-GB"/>
              <a:t>the right to add an image</a:t>
            </a:r>
          </a:p>
        </p:txBody>
      </p:sp>
      <p:sp>
        <p:nvSpPr>
          <p:cNvPr id="239" name="Tijdelijke aanduiding voor verticale tekst 2">
            <a:extLst>
              <a:ext uri="{FF2B5EF4-FFF2-40B4-BE49-F238E27FC236}">
                <a16:creationId xmlns:a16="http://schemas.microsoft.com/office/drawing/2014/main" id="{A3D5B281-571D-4460-B543-C4492D1E0B1B}"/>
              </a:ext>
            </a:extLst>
          </p:cNvPr>
          <p:cNvSpPr>
            <a:spLocks noGrp="1"/>
          </p:cNvSpPr>
          <p:nvPr>
            <p:ph type="body" orient="vert" idx="30" hasCustomPrompt="1"/>
          </p:nvPr>
        </p:nvSpPr>
        <p:spPr>
          <a:xfrm>
            <a:off x="8458066" y="4879129"/>
            <a:ext cx="1378800" cy="414706"/>
          </a:xfrm>
        </p:spPr>
        <p:txBody>
          <a:bodyPr vert="horz" anchor="ctr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05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noProof="0"/>
              <a:t>Industry</a:t>
            </a:r>
            <a:br>
              <a:rPr lang="en-GB" noProof="0"/>
            </a:br>
            <a:r>
              <a:rPr lang="en-GB" noProof="0"/>
              <a:t>title</a:t>
            </a:r>
          </a:p>
        </p:txBody>
      </p:sp>
      <p:sp>
        <p:nvSpPr>
          <p:cNvPr id="146" name="Tijdelijke aanduiding voor afbeelding 8">
            <a:extLst>
              <a:ext uri="{FF2B5EF4-FFF2-40B4-BE49-F238E27FC236}">
                <a16:creationId xmlns:a16="http://schemas.microsoft.com/office/drawing/2014/main" id="{F4C1A035-830F-4E2C-A152-F66C07712F90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6934200" y="3351168"/>
            <a:ext cx="1378800" cy="213120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bIns="900000"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GB"/>
              <a:t>Follow the instructions on </a:t>
            </a:r>
            <a:br>
              <a:rPr lang="en-GB"/>
            </a:br>
            <a:r>
              <a:rPr lang="en-GB"/>
              <a:t>the right to add an image</a:t>
            </a:r>
          </a:p>
        </p:txBody>
      </p:sp>
      <p:sp>
        <p:nvSpPr>
          <p:cNvPr id="238" name="Tijdelijke aanduiding voor verticale tekst 2">
            <a:extLst>
              <a:ext uri="{FF2B5EF4-FFF2-40B4-BE49-F238E27FC236}">
                <a16:creationId xmlns:a16="http://schemas.microsoft.com/office/drawing/2014/main" id="{EF02133A-DAEA-4E54-A459-2B7543F61EF8}"/>
              </a:ext>
            </a:extLst>
          </p:cNvPr>
          <p:cNvSpPr>
            <a:spLocks noGrp="1"/>
          </p:cNvSpPr>
          <p:nvPr>
            <p:ph type="body" orient="vert" idx="29" hasCustomPrompt="1"/>
          </p:nvPr>
        </p:nvSpPr>
        <p:spPr>
          <a:xfrm>
            <a:off x="6934200" y="4879129"/>
            <a:ext cx="1378800" cy="414706"/>
          </a:xfrm>
        </p:spPr>
        <p:txBody>
          <a:bodyPr vert="horz" anchor="ctr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05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noProof="0"/>
              <a:t>Industry</a:t>
            </a:r>
            <a:br>
              <a:rPr lang="en-GB" noProof="0"/>
            </a:br>
            <a:r>
              <a:rPr lang="en-GB" noProof="0"/>
              <a:t>title</a:t>
            </a:r>
          </a:p>
        </p:txBody>
      </p:sp>
      <p:sp>
        <p:nvSpPr>
          <p:cNvPr id="145" name="Tijdelijke aanduiding voor afbeelding 8">
            <a:extLst>
              <a:ext uri="{FF2B5EF4-FFF2-40B4-BE49-F238E27FC236}">
                <a16:creationId xmlns:a16="http://schemas.microsoft.com/office/drawing/2014/main" id="{1800CE0E-0F5E-4939-AC52-C50F3BB9261B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9981931" y="1093945"/>
            <a:ext cx="1378800" cy="213120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bIns="900000"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GB"/>
              <a:t>Follow the instructions on </a:t>
            </a:r>
            <a:br>
              <a:rPr lang="en-GB"/>
            </a:br>
            <a:r>
              <a:rPr lang="en-GB"/>
              <a:t>the right to add an image</a:t>
            </a:r>
          </a:p>
        </p:txBody>
      </p:sp>
      <p:sp>
        <p:nvSpPr>
          <p:cNvPr id="243" name="Tijdelijke aanduiding voor verticale tekst 2">
            <a:extLst>
              <a:ext uri="{FF2B5EF4-FFF2-40B4-BE49-F238E27FC236}">
                <a16:creationId xmlns:a16="http://schemas.microsoft.com/office/drawing/2014/main" id="{CF1AF98D-9072-4C4D-8706-11E4E239F2A0}"/>
              </a:ext>
            </a:extLst>
          </p:cNvPr>
          <p:cNvSpPr>
            <a:spLocks noGrp="1"/>
          </p:cNvSpPr>
          <p:nvPr>
            <p:ph type="body" orient="vert" idx="34" hasCustomPrompt="1"/>
          </p:nvPr>
        </p:nvSpPr>
        <p:spPr>
          <a:xfrm>
            <a:off x="9981931" y="2589954"/>
            <a:ext cx="1378800" cy="414706"/>
          </a:xfrm>
        </p:spPr>
        <p:txBody>
          <a:bodyPr vert="horz" anchor="ctr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05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noProof="0"/>
              <a:t>Industry</a:t>
            </a:r>
            <a:br>
              <a:rPr lang="en-GB" noProof="0"/>
            </a:br>
            <a:r>
              <a:rPr lang="en-GB" noProof="0"/>
              <a:t>title</a:t>
            </a:r>
          </a:p>
        </p:txBody>
      </p:sp>
      <p:sp>
        <p:nvSpPr>
          <p:cNvPr id="144" name="Tijdelijke aanduiding voor afbeelding 8">
            <a:extLst>
              <a:ext uri="{FF2B5EF4-FFF2-40B4-BE49-F238E27FC236}">
                <a16:creationId xmlns:a16="http://schemas.microsoft.com/office/drawing/2014/main" id="{2B59AB31-563D-48E3-B698-1C1409E1F4E7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458066" y="1093945"/>
            <a:ext cx="1378800" cy="213120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bIns="900000"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GB"/>
              <a:t>Follow the instructions on </a:t>
            </a:r>
            <a:br>
              <a:rPr lang="en-GB"/>
            </a:br>
            <a:r>
              <a:rPr lang="en-GB"/>
              <a:t>the right to add an image</a:t>
            </a:r>
          </a:p>
        </p:txBody>
      </p:sp>
      <p:sp>
        <p:nvSpPr>
          <p:cNvPr id="242" name="Tijdelijke aanduiding voor verticale tekst 2">
            <a:extLst>
              <a:ext uri="{FF2B5EF4-FFF2-40B4-BE49-F238E27FC236}">
                <a16:creationId xmlns:a16="http://schemas.microsoft.com/office/drawing/2014/main" id="{2A63A93D-106B-4F5C-B827-7708705570D1}"/>
              </a:ext>
            </a:extLst>
          </p:cNvPr>
          <p:cNvSpPr>
            <a:spLocks noGrp="1"/>
          </p:cNvSpPr>
          <p:nvPr>
            <p:ph type="body" orient="vert" idx="33" hasCustomPrompt="1"/>
          </p:nvPr>
        </p:nvSpPr>
        <p:spPr>
          <a:xfrm>
            <a:off x="8458066" y="2589954"/>
            <a:ext cx="1378800" cy="414706"/>
          </a:xfrm>
        </p:spPr>
        <p:txBody>
          <a:bodyPr vert="horz" anchor="ctr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05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noProof="0"/>
              <a:t>Industry</a:t>
            </a:r>
            <a:br>
              <a:rPr lang="en-GB" noProof="0"/>
            </a:br>
            <a:r>
              <a:rPr lang="en-GB" noProof="0"/>
              <a:t>title</a:t>
            </a:r>
          </a:p>
        </p:txBody>
      </p:sp>
      <p:sp>
        <p:nvSpPr>
          <p:cNvPr id="143" name="Tijdelijke aanduiding voor afbeelding 8">
            <a:extLst>
              <a:ext uri="{FF2B5EF4-FFF2-40B4-BE49-F238E27FC236}">
                <a16:creationId xmlns:a16="http://schemas.microsoft.com/office/drawing/2014/main" id="{DF182CCA-84EC-4B48-9B09-D97A84D9F9E8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934200" y="1093945"/>
            <a:ext cx="1378800" cy="213120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bIns="900000"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GB"/>
              <a:t>Follow the instructions on </a:t>
            </a:r>
            <a:br>
              <a:rPr lang="en-GB"/>
            </a:br>
            <a:r>
              <a:rPr lang="en-GB"/>
              <a:t>the right to add an image</a:t>
            </a:r>
          </a:p>
        </p:txBody>
      </p:sp>
      <p:sp>
        <p:nvSpPr>
          <p:cNvPr id="241" name="Tijdelijke aanduiding voor verticale tekst 2">
            <a:extLst>
              <a:ext uri="{FF2B5EF4-FFF2-40B4-BE49-F238E27FC236}">
                <a16:creationId xmlns:a16="http://schemas.microsoft.com/office/drawing/2014/main" id="{02A03FAD-FC31-41E2-B506-C4F9FEFEF68F}"/>
              </a:ext>
            </a:extLst>
          </p:cNvPr>
          <p:cNvSpPr>
            <a:spLocks noGrp="1"/>
          </p:cNvSpPr>
          <p:nvPr>
            <p:ph type="body" orient="vert" idx="32" hasCustomPrompt="1"/>
          </p:nvPr>
        </p:nvSpPr>
        <p:spPr>
          <a:xfrm>
            <a:off x="6934200" y="2589954"/>
            <a:ext cx="1378800" cy="414706"/>
          </a:xfrm>
        </p:spPr>
        <p:txBody>
          <a:bodyPr vert="horz" anchor="ctr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05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noProof="0"/>
              <a:t>Industry</a:t>
            </a:r>
            <a:br>
              <a:rPr lang="en-GB" noProof="0"/>
            </a:br>
            <a:r>
              <a:rPr lang="en-GB" noProof="0"/>
              <a:t>title</a:t>
            </a:r>
          </a:p>
        </p:txBody>
      </p:sp>
      <p:grpSp>
        <p:nvGrpSpPr>
          <p:cNvPr id="273" name="Groep 272">
            <a:extLst>
              <a:ext uri="{FF2B5EF4-FFF2-40B4-BE49-F238E27FC236}">
                <a16:creationId xmlns:a16="http://schemas.microsoft.com/office/drawing/2014/main" id="{4B004E1D-E798-4EFF-B320-FB453047C6CC}"/>
              </a:ext>
            </a:extLst>
          </p:cNvPr>
          <p:cNvGrpSpPr/>
          <p:nvPr userDrawn="1"/>
        </p:nvGrpSpPr>
        <p:grpSpPr>
          <a:xfrm>
            <a:off x="12377595" y="0"/>
            <a:ext cx="3593637" cy="4912057"/>
            <a:chOff x="12377595" y="0"/>
            <a:chExt cx="3593637" cy="4912057"/>
          </a:xfrm>
        </p:grpSpPr>
        <p:sp>
          <p:nvSpPr>
            <p:cNvPr id="274" name="Rechthoek 273">
              <a:extLst>
                <a:ext uri="{FF2B5EF4-FFF2-40B4-BE49-F238E27FC236}">
                  <a16:creationId xmlns:a16="http://schemas.microsoft.com/office/drawing/2014/main" id="{591C1366-82EE-4B22-A826-FB4B84BED0DF}"/>
                </a:ext>
              </a:extLst>
            </p:cNvPr>
            <p:cNvSpPr/>
            <p:nvPr userDrawn="1"/>
          </p:nvSpPr>
          <p:spPr>
            <a:xfrm>
              <a:off x="12377867" y="0"/>
              <a:ext cx="3593091" cy="4711700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an image</a:t>
              </a:r>
            </a:p>
          </p:txBody>
        </p:sp>
        <p:sp>
          <p:nvSpPr>
            <p:cNvPr id="275" name="Rechthoek 274">
              <a:extLst>
                <a:ext uri="{FF2B5EF4-FFF2-40B4-BE49-F238E27FC236}">
                  <a16:creationId xmlns:a16="http://schemas.microsoft.com/office/drawing/2014/main" id="{4BCC293A-739D-4DE0-8DAB-8B06E44AB71B}"/>
                </a:ext>
              </a:extLst>
            </p:cNvPr>
            <p:cNvSpPr/>
            <p:nvPr userDrawn="1"/>
          </p:nvSpPr>
          <p:spPr>
            <a:xfrm>
              <a:off x="12377595" y="4084057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en-GB" sz="1200" b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sp>
          <p:nvSpPr>
            <p:cNvPr id="276" name="Ovaal 275">
              <a:extLst>
                <a:ext uri="{FF2B5EF4-FFF2-40B4-BE49-F238E27FC236}">
                  <a16:creationId xmlns:a16="http://schemas.microsoft.com/office/drawing/2014/main" id="{3B218747-6751-4473-92D1-E985420BAA45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77" name="Rechthoek 276">
              <a:extLst>
                <a:ext uri="{FF2B5EF4-FFF2-40B4-BE49-F238E27FC236}">
                  <a16:creationId xmlns:a16="http://schemas.microsoft.com/office/drawing/2014/main" id="{84FF65E0-D644-4B2F-9BA0-98228DC92DFF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image by clicking on it with the right mouse button and choose the option ‘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Change image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’ </a:t>
              </a:r>
            </a:p>
          </p:txBody>
        </p:sp>
        <p:sp>
          <p:nvSpPr>
            <p:cNvPr id="278" name="Ovaal 277">
              <a:extLst>
                <a:ext uri="{FF2B5EF4-FFF2-40B4-BE49-F238E27FC236}">
                  <a16:creationId xmlns:a16="http://schemas.microsoft.com/office/drawing/2014/main" id="{60E5FED7-0FAE-4BDC-9E7B-3F9F82877352}"/>
                </a:ext>
              </a:extLst>
            </p:cNvPr>
            <p:cNvSpPr/>
            <p:nvPr userDrawn="1"/>
          </p:nvSpPr>
          <p:spPr>
            <a:xfrm>
              <a:off x="12560445" y="1218081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79" name="Rechthoek 278">
              <a:extLst>
                <a:ext uri="{FF2B5EF4-FFF2-40B4-BE49-F238E27FC236}">
                  <a16:creationId xmlns:a16="http://schemas.microsoft.com/office/drawing/2014/main" id="{0C7B1B8B-03A6-4483-9144-E6C3AF75D08E}"/>
                </a:ext>
              </a:extLst>
            </p:cNvPr>
            <p:cNvSpPr/>
            <p:nvPr userDrawn="1"/>
          </p:nvSpPr>
          <p:spPr>
            <a:xfrm>
              <a:off x="12844617" y="1226010"/>
              <a:ext cx="2944682" cy="78681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image, go to the tab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image itself with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image frame with the brackets.</a:t>
              </a:r>
            </a:p>
          </p:txBody>
        </p:sp>
        <p:grpSp>
          <p:nvGrpSpPr>
            <p:cNvPr id="280" name="Groep 279">
              <a:extLst>
                <a:ext uri="{FF2B5EF4-FFF2-40B4-BE49-F238E27FC236}">
                  <a16:creationId xmlns:a16="http://schemas.microsoft.com/office/drawing/2014/main" id="{B6BC6818-76F6-43CF-9317-85B29D42062E}"/>
                </a:ext>
              </a:extLst>
            </p:cNvPr>
            <p:cNvGrpSpPr/>
            <p:nvPr userDrawn="1"/>
          </p:nvGrpSpPr>
          <p:grpSpPr>
            <a:xfrm>
              <a:off x="12716746" y="2127762"/>
              <a:ext cx="622283" cy="612919"/>
              <a:chOff x="12617641" y="3403239"/>
              <a:chExt cx="752963" cy="741634"/>
            </a:xfrm>
          </p:grpSpPr>
          <p:grpSp>
            <p:nvGrpSpPr>
              <p:cNvPr id="286" name="Groep 285">
                <a:extLst>
                  <a:ext uri="{FF2B5EF4-FFF2-40B4-BE49-F238E27FC236}">
                    <a16:creationId xmlns:a16="http://schemas.microsoft.com/office/drawing/2014/main" id="{31A323EB-1026-4193-8957-208B3CCB5E9D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289" name="Groep 288">
                  <a:extLst>
                    <a:ext uri="{FF2B5EF4-FFF2-40B4-BE49-F238E27FC236}">
                      <a16:creationId xmlns:a16="http://schemas.microsoft.com/office/drawing/2014/main" id="{0F7C3BF6-5509-4303-A1FC-BC7F4B873689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296" name="Groep 295">
                    <a:extLst>
                      <a:ext uri="{FF2B5EF4-FFF2-40B4-BE49-F238E27FC236}">
                        <a16:creationId xmlns:a16="http://schemas.microsoft.com/office/drawing/2014/main" id="{60A7F920-F4BD-4BCB-81C0-B942EDA35A3B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299" name="Rechthoek 298">
                      <a:extLst>
                        <a:ext uri="{FF2B5EF4-FFF2-40B4-BE49-F238E27FC236}">
                          <a16:creationId xmlns:a16="http://schemas.microsoft.com/office/drawing/2014/main" id="{C98166EF-4573-48FD-BD3B-497AE9DF5FA4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300" name="Rechthoek 299">
                      <a:extLst>
                        <a:ext uri="{FF2B5EF4-FFF2-40B4-BE49-F238E27FC236}">
                          <a16:creationId xmlns:a16="http://schemas.microsoft.com/office/drawing/2014/main" id="{14FE5E38-5AFE-49D2-B782-5DBE71F03211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301" name="Ovaal 300">
                      <a:extLst>
                        <a:ext uri="{FF2B5EF4-FFF2-40B4-BE49-F238E27FC236}">
                          <a16:creationId xmlns:a16="http://schemas.microsoft.com/office/drawing/2014/main" id="{FED51211-0152-4C88-A372-A3167DEF400D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297" name="Afbeelding 296">
                    <a:extLst>
                      <a:ext uri="{FF2B5EF4-FFF2-40B4-BE49-F238E27FC236}">
                        <a16:creationId xmlns:a16="http://schemas.microsoft.com/office/drawing/2014/main" id="{6DFA0266-B05A-4D05-BAE5-AD1BCC35F437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298" name="Afbeelding 297">
                    <a:extLst>
                      <a:ext uri="{FF2B5EF4-FFF2-40B4-BE49-F238E27FC236}">
                        <a16:creationId xmlns:a16="http://schemas.microsoft.com/office/drawing/2014/main" id="{1EDCB93F-9EF2-4F32-9706-1C43EDBFEF35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90" name="Groep 289">
                  <a:extLst>
                    <a:ext uri="{FF2B5EF4-FFF2-40B4-BE49-F238E27FC236}">
                      <a16:creationId xmlns:a16="http://schemas.microsoft.com/office/drawing/2014/main" id="{92D2A74B-1624-4951-8FE1-03C1A8F99207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294" name="Rechthoek 293">
                    <a:extLst>
                      <a:ext uri="{FF2B5EF4-FFF2-40B4-BE49-F238E27FC236}">
                        <a16:creationId xmlns:a16="http://schemas.microsoft.com/office/drawing/2014/main" id="{29640277-C9E6-45C9-99D8-427C33681E2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95" name="Rechthoek 294">
                    <a:extLst>
                      <a:ext uri="{FF2B5EF4-FFF2-40B4-BE49-F238E27FC236}">
                        <a16:creationId xmlns:a16="http://schemas.microsoft.com/office/drawing/2014/main" id="{CF828060-A0C2-400E-AD61-0CED9D9A9EF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291" name="Groep 290">
                  <a:extLst>
                    <a:ext uri="{FF2B5EF4-FFF2-40B4-BE49-F238E27FC236}">
                      <a16:creationId xmlns:a16="http://schemas.microsoft.com/office/drawing/2014/main" id="{AFF6A861-EACD-41BC-8CF2-F77AAF5F9C3D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292" name="Rechthoek 291">
                    <a:extLst>
                      <a:ext uri="{FF2B5EF4-FFF2-40B4-BE49-F238E27FC236}">
                        <a16:creationId xmlns:a16="http://schemas.microsoft.com/office/drawing/2014/main" id="{9D3561A3-75D6-44CC-A59F-9461BEA4BD6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93" name="Rechthoek 292">
                    <a:extLst>
                      <a:ext uri="{FF2B5EF4-FFF2-40B4-BE49-F238E27FC236}">
                        <a16:creationId xmlns:a16="http://schemas.microsoft.com/office/drawing/2014/main" id="{FD6AC0B2-7B9C-4295-AC5E-D3E14A82A00D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287" name="Rechthoek 286">
                <a:extLst>
                  <a:ext uri="{FF2B5EF4-FFF2-40B4-BE49-F238E27FC236}">
                    <a16:creationId xmlns:a16="http://schemas.microsoft.com/office/drawing/2014/main" id="{EB31E7B9-E179-4133-9D12-9E300025B970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288" name="Gelijkbenige driehoek 287">
                <a:extLst>
                  <a:ext uri="{FF2B5EF4-FFF2-40B4-BE49-F238E27FC236}">
                    <a16:creationId xmlns:a16="http://schemas.microsoft.com/office/drawing/2014/main" id="{100FF3D8-F3D3-48FF-9069-46552D78AAA3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82" name="Ovaal 281">
              <a:extLst>
                <a:ext uri="{FF2B5EF4-FFF2-40B4-BE49-F238E27FC236}">
                  <a16:creationId xmlns:a16="http://schemas.microsoft.com/office/drawing/2014/main" id="{61CDA59A-C11C-4D10-8886-17B3E7D10264}"/>
                </a:ext>
              </a:extLst>
            </p:cNvPr>
            <p:cNvSpPr/>
            <p:nvPr userDrawn="1"/>
          </p:nvSpPr>
          <p:spPr>
            <a:xfrm>
              <a:off x="12560445" y="299856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283" name="Rechthoek 282">
              <a:extLst>
                <a:ext uri="{FF2B5EF4-FFF2-40B4-BE49-F238E27FC236}">
                  <a16:creationId xmlns:a16="http://schemas.microsoft.com/office/drawing/2014/main" id="{95948D7D-DD5F-4669-90F2-AA2649358B35}"/>
                </a:ext>
              </a:extLst>
            </p:cNvPr>
            <p:cNvSpPr/>
            <p:nvPr userDrawn="1"/>
          </p:nvSpPr>
          <p:spPr>
            <a:xfrm>
              <a:off x="12844617" y="2998567"/>
              <a:ext cx="2944682" cy="78681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darken the image, making the logo more visible, select your image and go to the tab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“Picture Format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”. Click on the button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“Transparency” 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choose the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  <a:r>
                <a:rPr kumimoji="0" lang="en-GB" sz="1200" b="1" i="0" u="none" strike="noStrike" kern="0" cap="none" spc="0" normalizeH="0" baseline="3000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option. 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This is the 65% transparency. </a:t>
              </a:r>
            </a:p>
          </p:txBody>
        </p:sp>
      </p:grpSp>
      <p:sp>
        <p:nvSpPr>
          <p:cNvPr id="115" name="Graphic 163" descr="Informatie">
            <a:extLst>
              <a:ext uri="{FF2B5EF4-FFF2-40B4-BE49-F238E27FC236}">
                <a16:creationId xmlns:a16="http://schemas.microsoft.com/office/drawing/2014/main" id="{1EB7D634-2FE5-472D-8E7F-CA5FED4172F4}"/>
              </a:ext>
            </a:extLst>
          </p:cNvPr>
          <p:cNvSpPr/>
          <p:nvPr userDrawn="1"/>
        </p:nvSpPr>
        <p:spPr>
          <a:xfrm>
            <a:off x="15793202" y="3942214"/>
            <a:ext cx="283684" cy="283685"/>
          </a:xfrm>
          <a:custGeom>
            <a:avLst/>
            <a:gdLst>
              <a:gd name="connsiteX0" fmla="*/ 145860 w 291719"/>
              <a:gd name="connsiteY0" fmla="*/ 0 h 291719"/>
              <a:gd name="connsiteX1" fmla="*/ 0 w 291719"/>
              <a:gd name="connsiteY1" fmla="*/ 145860 h 291719"/>
              <a:gd name="connsiteX2" fmla="*/ 145860 w 291719"/>
              <a:gd name="connsiteY2" fmla="*/ 291720 h 291719"/>
              <a:gd name="connsiteX3" fmla="*/ 291720 w 291719"/>
              <a:gd name="connsiteY3" fmla="*/ 145860 h 291719"/>
              <a:gd name="connsiteX4" fmla="*/ 145860 w 291719"/>
              <a:gd name="connsiteY4" fmla="*/ 0 h 291719"/>
              <a:gd name="connsiteX5" fmla="*/ 138183 w 291719"/>
              <a:gd name="connsiteY5" fmla="*/ 38384 h 291719"/>
              <a:gd name="connsiteX6" fmla="*/ 157375 w 291719"/>
              <a:gd name="connsiteY6" fmla="*/ 57576 h 291719"/>
              <a:gd name="connsiteX7" fmla="*/ 138183 w 291719"/>
              <a:gd name="connsiteY7" fmla="*/ 76768 h 291719"/>
              <a:gd name="connsiteX8" fmla="*/ 118991 w 291719"/>
              <a:gd name="connsiteY8" fmla="*/ 57576 h 291719"/>
              <a:gd name="connsiteX9" fmla="*/ 138183 w 291719"/>
              <a:gd name="connsiteY9" fmla="*/ 38384 h 291719"/>
              <a:gd name="connsiteX10" fmla="*/ 184244 w 291719"/>
              <a:gd name="connsiteY10" fmla="*/ 253336 h 291719"/>
              <a:gd name="connsiteX11" fmla="*/ 107476 w 291719"/>
              <a:gd name="connsiteY11" fmla="*/ 253336 h 291719"/>
              <a:gd name="connsiteX12" fmla="*/ 107476 w 291719"/>
              <a:gd name="connsiteY12" fmla="*/ 230305 h 291719"/>
              <a:gd name="connsiteX13" fmla="*/ 134345 w 291719"/>
              <a:gd name="connsiteY13" fmla="*/ 230305 h 291719"/>
              <a:gd name="connsiteX14" fmla="*/ 134345 w 291719"/>
              <a:gd name="connsiteY14" fmla="*/ 115153 h 291719"/>
              <a:gd name="connsiteX15" fmla="*/ 111314 w 291719"/>
              <a:gd name="connsiteY15" fmla="*/ 115153 h 291719"/>
              <a:gd name="connsiteX16" fmla="*/ 111314 w 291719"/>
              <a:gd name="connsiteY16" fmla="*/ 92122 h 291719"/>
              <a:gd name="connsiteX17" fmla="*/ 157375 w 291719"/>
              <a:gd name="connsiteY17" fmla="*/ 92122 h 291719"/>
              <a:gd name="connsiteX18" fmla="*/ 157375 w 291719"/>
              <a:gd name="connsiteY18" fmla="*/ 115153 h 291719"/>
              <a:gd name="connsiteX19" fmla="*/ 157375 w 291719"/>
              <a:gd name="connsiteY19" fmla="*/ 230305 h 291719"/>
              <a:gd name="connsiteX20" fmla="*/ 184244 w 291719"/>
              <a:gd name="connsiteY20" fmla="*/ 230305 h 291719"/>
              <a:gd name="connsiteX21" fmla="*/ 184244 w 291719"/>
              <a:gd name="connsiteY21" fmla="*/ 253336 h 291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91719" h="291719">
                <a:moveTo>
                  <a:pt x="145860" y="0"/>
                </a:moveTo>
                <a:cubicBezTo>
                  <a:pt x="65253" y="0"/>
                  <a:pt x="0" y="65253"/>
                  <a:pt x="0" y="145860"/>
                </a:cubicBezTo>
                <a:cubicBezTo>
                  <a:pt x="0" y="226467"/>
                  <a:pt x="65253" y="291720"/>
                  <a:pt x="145860" y="291720"/>
                </a:cubicBezTo>
                <a:cubicBezTo>
                  <a:pt x="226467" y="291720"/>
                  <a:pt x="291720" y="226467"/>
                  <a:pt x="291720" y="145860"/>
                </a:cubicBezTo>
                <a:cubicBezTo>
                  <a:pt x="291720" y="65253"/>
                  <a:pt x="226467" y="0"/>
                  <a:pt x="145860" y="0"/>
                </a:cubicBezTo>
                <a:close/>
                <a:moveTo>
                  <a:pt x="138183" y="38384"/>
                </a:moveTo>
                <a:cubicBezTo>
                  <a:pt x="148931" y="38384"/>
                  <a:pt x="157375" y="46829"/>
                  <a:pt x="157375" y="57576"/>
                </a:cubicBezTo>
                <a:cubicBezTo>
                  <a:pt x="157375" y="68324"/>
                  <a:pt x="148931" y="76768"/>
                  <a:pt x="138183" y="76768"/>
                </a:cubicBezTo>
                <a:cubicBezTo>
                  <a:pt x="127435" y="76768"/>
                  <a:pt x="118991" y="68324"/>
                  <a:pt x="118991" y="57576"/>
                </a:cubicBezTo>
                <a:cubicBezTo>
                  <a:pt x="118991" y="46829"/>
                  <a:pt x="127435" y="38384"/>
                  <a:pt x="138183" y="38384"/>
                </a:cubicBezTo>
                <a:close/>
                <a:moveTo>
                  <a:pt x="184244" y="253336"/>
                </a:moveTo>
                <a:lnTo>
                  <a:pt x="107476" y="253336"/>
                </a:lnTo>
                <a:lnTo>
                  <a:pt x="107476" y="230305"/>
                </a:lnTo>
                <a:lnTo>
                  <a:pt x="134345" y="230305"/>
                </a:lnTo>
                <a:lnTo>
                  <a:pt x="134345" y="115153"/>
                </a:lnTo>
                <a:lnTo>
                  <a:pt x="111314" y="115153"/>
                </a:lnTo>
                <a:lnTo>
                  <a:pt x="111314" y="92122"/>
                </a:lnTo>
                <a:lnTo>
                  <a:pt x="157375" y="92122"/>
                </a:lnTo>
                <a:lnTo>
                  <a:pt x="157375" y="115153"/>
                </a:lnTo>
                <a:lnTo>
                  <a:pt x="157375" y="230305"/>
                </a:lnTo>
                <a:lnTo>
                  <a:pt x="184244" y="230305"/>
                </a:lnTo>
                <a:lnTo>
                  <a:pt x="184244" y="253336"/>
                </a:lnTo>
                <a:close/>
              </a:path>
            </a:pathLst>
          </a:custGeom>
          <a:solidFill>
            <a:schemeClr val="accent2"/>
          </a:solidFill>
          <a:ln w="377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2000" noProof="0">
              <a:solidFill>
                <a:srgbClr val="211F26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1BB28D90-6BBF-4746-99DD-4E1F638028ED}"/>
              </a:ext>
            </a:extLst>
          </p:cNvPr>
          <p:cNvGrpSpPr/>
          <p:nvPr userDrawn="1"/>
        </p:nvGrpSpPr>
        <p:grpSpPr>
          <a:xfrm>
            <a:off x="-3786437" y="0"/>
            <a:ext cx="3706222" cy="5359349"/>
            <a:chOff x="-3786437" y="0"/>
            <a:chExt cx="3706222" cy="5359349"/>
          </a:xfrm>
        </p:grpSpPr>
        <p:sp>
          <p:nvSpPr>
            <p:cNvPr id="114" name="Rechthoek 11">
              <a:extLst>
                <a:ext uri="{FF2B5EF4-FFF2-40B4-BE49-F238E27FC236}">
                  <a16:creationId xmlns:a16="http://schemas.microsoft.com/office/drawing/2014/main" id="{253D657C-2ECA-4215-8C54-1D01199CCC4C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Choosing text levels</a:t>
              </a:r>
            </a:p>
          </p:txBody>
        </p:sp>
        <p:sp>
          <p:nvSpPr>
            <p:cNvPr id="117" name="Ovaal 12">
              <a:extLst>
                <a:ext uri="{FF2B5EF4-FFF2-40B4-BE49-F238E27FC236}">
                  <a16:creationId xmlns:a16="http://schemas.microsoft.com/office/drawing/2014/main" id="{1A22B4BA-6F4A-4205-82F8-2C5B6233B62F}"/>
                </a:ext>
              </a:extLst>
            </p:cNvPr>
            <p:cNvSpPr/>
            <p:nvPr userDrawn="1"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18" name="Ovaal 14">
              <a:extLst>
                <a:ext uri="{FF2B5EF4-FFF2-40B4-BE49-F238E27FC236}">
                  <a16:creationId xmlns:a16="http://schemas.microsoft.com/office/drawing/2014/main" id="{2BC52DD7-7966-436F-9509-FE0AE5B20DCE}"/>
                </a:ext>
              </a:extLst>
            </p:cNvPr>
            <p:cNvSpPr/>
            <p:nvPr userDrawn="1"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19" name="Rechthoek 15">
              <a:extLst>
                <a:ext uri="{FF2B5EF4-FFF2-40B4-BE49-F238E27FC236}">
                  <a16:creationId xmlns:a16="http://schemas.microsoft.com/office/drawing/2014/main" id="{DF419E17-B4B7-414E-9FD6-497CB4F01330}"/>
                </a:ext>
              </a:extLst>
            </p:cNvPr>
            <p:cNvSpPr/>
            <p:nvPr userDrawn="1"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Under the tab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use the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list level-buttons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choose a text level. 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Choose from:</a:t>
              </a:r>
            </a:p>
          </p:txBody>
        </p:sp>
        <p:sp>
          <p:nvSpPr>
            <p:cNvPr id="120" name="Ovaal 17">
              <a:extLst>
                <a:ext uri="{FF2B5EF4-FFF2-40B4-BE49-F238E27FC236}">
                  <a16:creationId xmlns:a16="http://schemas.microsoft.com/office/drawing/2014/main" id="{D944D920-E921-44CA-B087-E4A4DA914BD4}"/>
                </a:ext>
              </a:extLst>
            </p:cNvPr>
            <p:cNvSpPr/>
            <p:nvPr userDrawn="1"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21" name="Ovaal 19">
              <a:extLst>
                <a:ext uri="{FF2B5EF4-FFF2-40B4-BE49-F238E27FC236}">
                  <a16:creationId xmlns:a16="http://schemas.microsoft.com/office/drawing/2014/main" id="{9F3ACCD4-135E-46AB-8D01-FCF86BA4D9E0}"/>
                </a:ext>
              </a:extLst>
            </p:cNvPr>
            <p:cNvSpPr/>
            <p:nvPr userDrawn="1"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122" name="Ovaal 21">
              <a:extLst>
                <a:ext uri="{FF2B5EF4-FFF2-40B4-BE49-F238E27FC236}">
                  <a16:creationId xmlns:a16="http://schemas.microsoft.com/office/drawing/2014/main" id="{C70FFE9F-7B11-4E96-BBBA-41A8C6DF521A}"/>
                </a:ext>
              </a:extLst>
            </p:cNvPr>
            <p:cNvSpPr/>
            <p:nvPr userDrawn="1"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123" name="Ovaal 23">
              <a:extLst>
                <a:ext uri="{FF2B5EF4-FFF2-40B4-BE49-F238E27FC236}">
                  <a16:creationId xmlns:a16="http://schemas.microsoft.com/office/drawing/2014/main" id="{CB1C2E90-C357-4A19-9732-4FA04B0DD0EE}"/>
                </a:ext>
              </a:extLst>
            </p:cNvPr>
            <p:cNvSpPr/>
            <p:nvPr userDrawn="1"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124" name="Ovaal 25">
              <a:extLst>
                <a:ext uri="{FF2B5EF4-FFF2-40B4-BE49-F238E27FC236}">
                  <a16:creationId xmlns:a16="http://schemas.microsoft.com/office/drawing/2014/main" id="{6CE413E5-7480-4D9D-BD67-05A1A0797972}"/>
                </a:ext>
              </a:extLst>
            </p:cNvPr>
            <p:cNvSpPr/>
            <p:nvPr userDrawn="1"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125" name="Ovaal 27">
              <a:extLst>
                <a:ext uri="{FF2B5EF4-FFF2-40B4-BE49-F238E27FC236}">
                  <a16:creationId xmlns:a16="http://schemas.microsoft.com/office/drawing/2014/main" id="{C16DEF5D-EBDD-4093-AD58-B6556DF35458}"/>
                </a:ext>
              </a:extLst>
            </p:cNvPr>
            <p:cNvSpPr/>
            <p:nvPr userDrawn="1"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126" name="Ovaal 29">
              <a:extLst>
                <a:ext uri="{FF2B5EF4-FFF2-40B4-BE49-F238E27FC236}">
                  <a16:creationId xmlns:a16="http://schemas.microsoft.com/office/drawing/2014/main" id="{70EC0B7B-C5E1-4F87-9644-B037FBA0208E}"/>
                </a:ext>
              </a:extLst>
            </p:cNvPr>
            <p:cNvSpPr/>
            <p:nvPr userDrawn="1"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127" name="Rechthoek 31">
              <a:extLst>
                <a:ext uri="{FF2B5EF4-FFF2-40B4-BE49-F238E27FC236}">
                  <a16:creationId xmlns:a16="http://schemas.microsoft.com/office/drawing/2014/main" id="{3C01CDDA-C969-4D4F-8D18-FEA0BC8563B9}"/>
                </a:ext>
              </a:extLst>
            </p:cNvPr>
            <p:cNvSpPr/>
            <p:nvPr userDrawn="1"/>
          </p:nvSpPr>
          <p:spPr>
            <a:xfrm>
              <a:off x="-3786437" y="4531349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en-GB" sz="1200" b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grpSp>
          <p:nvGrpSpPr>
            <p:cNvPr id="128" name="VOORBEELD">
              <a:extLst>
                <a:ext uri="{FF2B5EF4-FFF2-40B4-BE49-F238E27FC236}">
                  <a16:creationId xmlns:a16="http://schemas.microsoft.com/office/drawing/2014/main" id="{A7B79A16-95CC-44CE-83B3-8819EB76D1CE}"/>
                </a:ext>
              </a:extLst>
            </p:cNvPr>
            <p:cNvGrpSpPr/>
            <p:nvPr userDrawn="1"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133" name="Rechthoek 34">
                <a:extLst>
                  <a:ext uri="{FF2B5EF4-FFF2-40B4-BE49-F238E27FC236}">
                    <a16:creationId xmlns:a16="http://schemas.microsoft.com/office/drawing/2014/main" id="{DBE6C2DB-D275-4F83-BE5E-FAFC3EA6B760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GB" sz="9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Home</a:t>
                </a:r>
              </a:p>
            </p:txBody>
          </p:sp>
          <p:sp>
            <p:nvSpPr>
              <p:cNvPr id="134" name="Rechthoek 35">
                <a:extLst>
                  <a:ext uri="{FF2B5EF4-FFF2-40B4-BE49-F238E27FC236}">
                    <a16:creationId xmlns:a16="http://schemas.microsoft.com/office/drawing/2014/main" id="{0D39D308-888B-47F1-99CB-FDC36E1E003F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35" name="Groep 36">
                <a:extLst>
                  <a:ext uri="{FF2B5EF4-FFF2-40B4-BE49-F238E27FC236}">
                    <a16:creationId xmlns:a16="http://schemas.microsoft.com/office/drawing/2014/main" id="{3717DB2C-9A6E-4813-8DA3-785AC2CC6E26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172" name="Groep 67">
                  <a:extLst>
                    <a:ext uri="{FF2B5EF4-FFF2-40B4-BE49-F238E27FC236}">
                      <a16:creationId xmlns:a16="http://schemas.microsoft.com/office/drawing/2014/main" id="{C7067DB7-771A-4452-B4B9-3B00A7366AAA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174" name="Rechte verbindingslijn 69">
                    <a:extLst>
                      <a:ext uri="{FF2B5EF4-FFF2-40B4-BE49-F238E27FC236}">
                        <a16:creationId xmlns:a16="http://schemas.microsoft.com/office/drawing/2014/main" id="{C7AE491D-C1EC-4584-8A82-5DB50398999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75" name="Rechte verbindingslijn 70">
                    <a:extLst>
                      <a:ext uri="{FF2B5EF4-FFF2-40B4-BE49-F238E27FC236}">
                        <a16:creationId xmlns:a16="http://schemas.microsoft.com/office/drawing/2014/main" id="{0091D20F-24DF-41E7-9E54-9A5CDF215B8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76" name="Rechte verbindingslijn 71">
                    <a:extLst>
                      <a:ext uri="{FF2B5EF4-FFF2-40B4-BE49-F238E27FC236}">
                        <a16:creationId xmlns:a16="http://schemas.microsoft.com/office/drawing/2014/main" id="{FC03ABBD-B71B-4CCE-8B0F-CB852EC73E1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77" name="Rechte verbindingslijn 72">
                    <a:extLst>
                      <a:ext uri="{FF2B5EF4-FFF2-40B4-BE49-F238E27FC236}">
                        <a16:creationId xmlns:a16="http://schemas.microsoft.com/office/drawing/2014/main" id="{A0F17BF0-8FC1-4CA2-81D5-8C7FC905087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78" name="Rechte verbindingslijn 73">
                    <a:extLst>
                      <a:ext uri="{FF2B5EF4-FFF2-40B4-BE49-F238E27FC236}">
                        <a16:creationId xmlns:a16="http://schemas.microsoft.com/office/drawing/2014/main" id="{11F5E8FD-B274-4E5F-ABFA-F75F5A98CDD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73" name="Pijl: rechts 68">
                  <a:extLst>
                    <a:ext uri="{FF2B5EF4-FFF2-40B4-BE49-F238E27FC236}">
                      <a16:creationId xmlns:a16="http://schemas.microsoft.com/office/drawing/2014/main" id="{08C9D62F-39F8-484F-A139-A0D9A9517E45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36" name="Groep 37">
                <a:extLst>
                  <a:ext uri="{FF2B5EF4-FFF2-40B4-BE49-F238E27FC236}">
                    <a16:creationId xmlns:a16="http://schemas.microsoft.com/office/drawing/2014/main" id="{73D547BA-744A-494B-A984-3EE367729A03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165" name="Groep 60">
                  <a:extLst>
                    <a:ext uri="{FF2B5EF4-FFF2-40B4-BE49-F238E27FC236}">
                      <a16:creationId xmlns:a16="http://schemas.microsoft.com/office/drawing/2014/main" id="{93F69119-919F-4336-A8F1-F32FDCD92C15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167" name="Rechte verbindingslijn 62">
                    <a:extLst>
                      <a:ext uri="{FF2B5EF4-FFF2-40B4-BE49-F238E27FC236}">
                        <a16:creationId xmlns:a16="http://schemas.microsoft.com/office/drawing/2014/main" id="{77509D81-00F5-47FB-9EBD-83185E376EA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68" name="Rechte verbindingslijn 63">
                    <a:extLst>
                      <a:ext uri="{FF2B5EF4-FFF2-40B4-BE49-F238E27FC236}">
                        <a16:creationId xmlns:a16="http://schemas.microsoft.com/office/drawing/2014/main" id="{A5BB2570-8F2A-449B-82DE-B76CDD665F4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69" name="Rechte verbindingslijn 64">
                    <a:extLst>
                      <a:ext uri="{FF2B5EF4-FFF2-40B4-BE49-F238E27FC236}">
                        <a16:creationId xmlns:a16="http://schemas.microsoft.com/office/drawing/2014/main" id="{4A9709BA-E8B2-4E2D-A259-303AA789EEA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70" name="Rechte verbindingslijn 65">
                    <a:extLst>
                      <a:ext uri="{FF2B5EF4-FFF2-40B4-BE49-F238E27FC236}">
                        <a16:creationId xmlns:a16="http://schemas.microsoft.com/office/drawing/2014/main" id="{94A6C93A-D12C-4BA3-B77F-A383A3D8B83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71" name="Rechte verbindingslijn 66">
                    <a:extLst>
                      <a:ext uri="{FF2B5EF4-FFF2-40B4-BE49-F238E27FC236}">
                        <a16:creationId xmlns:a16="http://schemas.microsoft.com/office/drawing/2014/main" id="{50D328EF-4EC0-4E1B-93A6-E21E0FFAEBA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66" name="Pijl: rechts 61">
                  <a:extLst>
                    <a:ext uri="{FF2B5EF4-FFF2-40B4-BE49-F238E27FC236}">
                      <a16:creationId xmlns:a16="http://schemas.microsoft.com/office/drawing/2014/main" id="{53DCF6C0-75CC-4AFE-AA09-05657C413482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137" name="Rechte verbindingslijn 38">
                <a:extLst>
                  <a:ext uri="{FF2B5EF4-FFF2-40B4-BE49-F238E27FC236}">
                    <a16:creationId xmlns:a16="http://schemas.microsoft.com/office/drawing/2014/main" id="{F9472367-ECA5-4B97-8977-BD3F998664B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138" name="Rechte verbindingslijn 39">
                <a:extLst>
                  <a:ext uri="{FF2B5EF4-FFF2-40B4-BE49-F238E27FC236}">
                    <a16:creationId xmlns:a16="http://schemas.microsoft.com/office/drawing/2014/main" id="{B4A4AE84-C895-4494-8936-5FA1EB195D1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139" name="Rechthoek 40">
                <a:extLst>
                  <a:ext uri="{FF2B5EF4-FFF2-40B4-BE49-F238E27FC236}">
                    <a16:creationId xmlns:a16="http://schemas.microsoft.com/office/drawing/2014/main" id="{2E8DF0C7-B418-4C8F-BAF2-233DCDBEA4FF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up</a:t>
                </a:r>
              </a:p>
            </p:txBody>
          </p:sp>
          <p:sp>
            <p:nvSpPr>
              <p:cNvPr id="140" name="Rechthoek 41">
                <a:extLst>
                  <a:ext uri="{FF2B5EF4-FFF2-40B4-BE49-F238E27FC236}">
                    <a16:creationId xmlns:a16="http://schemas.microsoft.com/office/drawing/2014/main" id="{B50E92AB-E38C-45CE-AD49-34DAA56894B9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down</a:t>
                </a:r>
              </a:p>
            </p:txBody>
          </p:sp>
          <p:grpSp>
            <p:nvGrpSpPr>
              <p:cNvPr id="141" name="Groep 42">
                <a:extLst>
                  <a:ext uri="{FF2B5EF4-FFF2-40B4-BE49-F238E27FC236}">
                    <a16:creationId xmlns:a16="http://schemas.microsoft.com/office/drawing/2014/main" id="{9504BD8A-EEEF-4D0C-935B-FE7C20FD1078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157" name="Rechthoek 52">
                  <a:extLst>
                    <a:ext uri="{FF2B5EF4-FFF2-40B4-BE49-F238E27FC236}">
                      <a16:creationId xmlns:a16="http://schemas.microsoft.com/office/drawing/2014/main" id="{1D1FC377-95BD-4290-BBCB-C6EB28A0DBB1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158" name="Groep 53">
                  <a:extLst>
                    <a:ext uri="{FF2B5EF4-FFF2-40B4-BE49-F238E27FC236}">
                      <a16:creationId xmlns:a16="http://schemas.microsoft.com/office/drawing/2014/main" id="{57919816-399F-4C82-8269-D89E9F44F3DF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160" name="Rechte verbindingslijn 55">
                    <a:extLst>
                      <a:ext uri="{FF2B5EF4-FFF2-40B4-BE49-F238E27FC236}">
                        <a16:creationId xmlns:a16="http://schemas.microsoft.com/office/drawing/2014/main" id="{9D8B7510-7B38-433E-B29A-153CDEC39F1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61" name="Rechte verbindingslijn 56">
                    <a:extLst>
                      <a:ext uri="{FF2B5EF4-FFF2-40B4-BE49-F238E27FC236}">
                        <a16:creationId xmlns:a16="http://schemas.microsoft.com/office/drawing/2014/main" id="{69D72244-882A-4665-B264-931958ECA5D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62" name="Rechte verbindingslijn 57">
                    <a:extLst>
                      <a:ext uri="{FF2B5EF4-FFF2-40B4-BE49-F238E27FC236}">
                        <a16:creationId xmlns:a16="http://schemas.microsoft.com/office/drawing/2014/main" id="{41C4AB1B-A627-4A38-B300-247998B3832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63" name="Rechte verbindingslijn 58">
                    <a:extLst>
                      <a:ext uri="{FF2B5EF4-FFF2-40B4-BE49-F238E27FC236}">
                        <a16:creationId xmlns:a16="http://schemas.microsoft.com/office/drawing/2014/main" id="{0BCD5778-6307-4D54-8D40-0C95E215CA8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64" name="Rechte verbindingslijn 59">
                    <a:extLst>
                      <a:ext uri="{FF2B5EF4-FFF2-40B4-BE49-F238E27FC236}">
                        <a16:creationId xmlns:a16="http://schemas.microsoft.com/office/drawing/2014/main" id="{4F9FADC1-2A97-4E13-B45B-A8FA50CF3F6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59" name="Pijl: rechts 54">
                  <a:extLst>
                    <a:ext uri="{FF2B5EF4-FFF2-40B4-BE49-F238E27FC236}">
                      <a16:creationId xmlns:a16="http://schemas.microsoft.com/office/drawing/2014/main" id="{79F0DAB4-24DA-4231-BC41-A2A7A3F1FBAD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42" name="Groep 43">
                <a:extLst>
                  <a:ext uri="{FF2B5EF4-FFF2-40B4-BE49-F238E27FC236}">
                    <a16:creationId xmlns:a16="http://schemas.microsoft.com/office/drawing/2014/main" id="{80229209-3A74-465C-8CE2-23EB521A8E29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149" name="Rechthoek 44">
                  <a:extLst>
                    <a:ext uri="{FF2B5EF4-FFF2-40B4-BE49-F238E27FC236}">
                      <a16:creationId xmlns:a16="http://schemas.microsoft.com/office/drawing/2014/main" id="{2B959A3E-69FB-4CFF-A2F9-6E1AFDA72BFD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150" name="Groep 45">
                  <a:extLst>
                    <a:ext uri="{FF2B5EF4-FFF2-40B4-BE49-F238E27FC236}">
                      <a16:creationId xmlns:a16="http://schemas.microsoft.com/office/drawing/2014/main" id="{5AFAB1BB-5123-4A04-B0C8-33A820D264BD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152" name="Rechte verbindingslijn 47">
                    <a:extLst>
                      <a:ext uri="{FF2B5EF4-FFF2-40B4-BE49-F238E27FC236}">
                        <a16:creationId xmlns:a16="http://schemas.microsoft.com/office/drawing/2014/main" id="{15CC2C9E-780E-4D90-BE76-2104704364F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53" name="Rechte verbindingslijn 48">
                    <a:extLst>
                      <a:ext uri="{FF2B5EF4-FFF2-40B4-BE49-F238E27FC236}">
                        <a16:creationId xmlns:a16="http://schemas.microsoft.com/office/drawing/2014/main" id="{989C7DA8-5535-48AD-BDFB-F3F4C1B85C5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54" name="Rechte verbindingslijn 49">
                    <a:extLst>
                      <a:ext uri="{FF2B5EF4-FFF2-40B4-BE49-F238E27FC236}">
                        <a16:creationId xmlns:a16="http://schemas.microsoft.com/office/drawing/2014/main" id="{6A663FD2-52D8-403F-BCBD-F21D7F19D56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55" name="Rechte verbindingslijn 50">
                    <a:extLst>
                      <a:ext uri="{FF2B5EF4-FFF2-40B4-BE49-F238E27FC236}">
                        <a16:creationId xmlns:a16="http://schemas.microsoft.com/office/drawing/2014/main" id="{E18C0B92-A58B-4A6D-9C7D-F444C878625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56" name="Rechte verbindingslijn 51">
                    <a:extLst>
                      <a:ext uri="{FF2B5EF4-FFF2-40B4-BE49-F238E27FC236}">
                        <a16:creationId xmlns:a16="http://schemas.microsoft.com/office/drawing/2014/main" id="{53321CD7-6870-45CF-BB4F-62222253313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51" name="Pijl: rechts 46">
                  <a:extLst>
                    <a:ext uri="{FF2B5EF4-FFF2-40B4-BE49-F238E27FC236}">
                      <a16:creationId xmlns:a16="http://schemas.microsoft.com/office/drawing/2014/main" id="{4234D3A0-BF8A-4D04-898A-7359A5BE7703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grpSp>
          <p:nvGrpSpPr>
            <p:cNvPr id="129" name="ICOON_info">
              <a:extLst>
                <a:ext uri="{FF2B5EF4-FFF2-40B4-BE49-F238E27FC236}">
                  <a16:creationId xmlns:a16="http://schemas.microsoft.com/office/drawing/2014/main" id="{FCE66DF7-E33C-47A3-84C1-24E9260A612A}"/>
                </a:ext>
              </a:extLst>
            </p:cNvPr>
            <p:cNvGrpSpPr/>
            <p:nvPr userDrawn="1"/>
          </p:nvGrpSpPr>
          <p:grpSpPr>
            <a:xfrm>
              <a:off x="-363900" y="4419643"/>
              <a:ext cx="283685" cy="283692"/>
              <a:chOff x="-498635" y="5932072"/>
              <a:chExt cx="267555" cy="267562"/>
            </a:xfrm>
          </p:grpSpPr>
          <p:sp>
            <p:nvSpPr>
              <p:cNvPr id="131" name="Ovaal 74">
                <a:extLst>
                  <a:ext uri="{FF2B5EF4-FFF2-40B4-BE49-F238E27FC236}">
                    <a16:creationId xmlns:a16="http://schemas.microsoft.com/office/drawing/2014/main" id="{CBAD43C6-3AC7-48BC-9909-CB4443328DE2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2" name="Graphic 163" descr="Informatie">
                <a:extLst>
                  <a:ext uri="{FF2B5EF4-FFF2-40B4-BE49-F238E27FC236}">
                    <a16:creationId xmlns:a16="http://schemas.microsoft.com/office/drawing/2014/main" id="{C5D2AC1F-AE9E-425D-8ABE-B21643D9168F}"/>
                  </a:ext>
                </a:extLst>
              </p:cNvPr>
              <p:cNvSpPr/>
              <p:nvPr/>
            </p:nvSpPr>
            <p:spPr>
              <a:xfrm>
                <a:off x="-498635" y="5932079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chemeClr val="accent2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30" name="Tijdelijke aanduiding voor tekst 2">
              <a:extLst>
                <a:ext uri="{FF2B5EF4-FFF2-40B4-BE49-F238E27FC236}">
                  <a16:creationId xmlns:a16="http://schemas.microsoft.com/office/drawing/2014/main" id="{981B7E39-7FD0-4A04-87A3-0E8EF8620D94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-3255019" y="1845859"/>
              <a:ext cx="2219788" cy="2564337"/>
            </a:xfrm>
            <a:prstGeom prst="rect">
              <a:avLst/>
            </a:prstGeom>
          </p:spPr>
          <p:txBody>
            <a:bodyPr vert="horz" lIns="0" tIns="0" rIns="0" bIns="0" rtlCol="0">
              <a:noAutofit/>
            </a:bodyPr>
            <a:lstStyle>
              <a:lvl1pPr marL="180000" indent="-180000" algn="l" defTabSz="719138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chemeClr val="tx1"/>
                </a:buClr>
                <a:buSzPct val="100000"/>
                <a:buFont typeface="Segoe UI Light" panose="020B0502040204020203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24000" indent="-180000" algn="l" defTabSz="719138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  <a:defRPr sz="1400" i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68000" indent="-180000" algn="l" defTabSz="719138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  <a:defRPr sz="1200" i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48000" indent="-180000" algn="l" defTabSz="719138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SzPct val="100000"/>
                <a:buFont typeface="Arial" panose="020B0604020202020204" pitchFamily="34" charset="0"/>
                <a:buChar char="•"/>
                <a:defRPr sz="1050" b="0" strike="noStrike" kern="1200" cap="none" spc="50" baseline="0">
                  <a:ln>
                    <a:noFill/>
                  </a:ln>
                  <a:solidFill>
                    <a:schemeClr val="tx1"/>
                  </a:solidFill>
                  <a:latin typeface="+mn-lt"/>
                  <a:ea typeface="+mn-ea"/>
                  <a:cs typeface="Calibri" panose="020F0502020204030204" pitchFamily="34" charset="0"/>
                </a:defRPr>
              </a:lvl4pPr>
              <a:lvl5pPr marL="0" indent="0" algn="l" defTabSz="719138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chemeClr val="tx2"/>
                </a:buClr>
                <a:buFont typeface="+mj-lt"/>
                <a:buNone/>
                <a:defRPr sz="1400" b="0" i="0" kern="1200" spc="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0" indent="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tx1"/>
                </a:buClr>
                <a:buFont typeface="+mj-lt"/>
                <a:buNone/>
                <a:defRPr sz="1600" b="1" i="0" kern="1200" cap="all" spc="50" baseline="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6pPr>
              <a:lvl7pPr marL="0" indent="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tx1"/>
                </a:buClr>
                <a:buFont typeface="+mj-lt"/>
                <a:buNone/>
                <a:defRPr sz="1600" b="1" i="0" kern="1200" cap="none" spc="50" baseline="0">
                  <a:solidFill>
                    <a:schemeClr val="accent1"/>
                  </a:solidFill>
                  <a:latin typeface="+mj-lt"/>
                  <a:ea typeface="+mn-ea"/>
                  <a:cs typeface="+mn-cs"/>
                </a:defRPr>
              </a:lvl7pPr>
              <a:lvl8pPr marL="0" indent="0" algn="l" defTabSz="914400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600"/>
                </a:spcAft>
                <a:buFont typeface="Arial" panose="020B0604020202020204" pitchFamily="34" charset="0"/>
                <a:buNone/>
                <a:defRPr sz="2000" i="1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8pPr>
              <a:lvl9pPr marL="0" indent="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1200"/>
                </a:spcAft>
                <a:buFont typeface="Arial" panose="020B0604020202020204" pitchFamily="34" charset="0"/>
                <a:buNone/>
                <a:defRPr sz="1050" b="0" kern="1200">
                  <a:solidFill>
                    <a:schemeClr val="bg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400"/>
                </a:spcBef>
                <a:spcAft>
                  <a:spcPts val="400"/>
                </a:spcAft>
              </a:pPr>
              <a:r>
                <a:rPr lang="en-GB" sz="1200" dirty="0"/>
                <a:t>Bullet</a:t>
              </a:r>
            </a:p>
            <a:p>
              <a:pPr lvl="1">
                <a:spcBef>
                  <a:spcPts val="400"/>
                </a:spcBef>
                <a:spcAft>
                  <a:spcPts val="400"/>
                </a:spcAft>
              </a:pPr>
              <a:r>
                <a:rPr lang="en-GB" sz="1200" dirty="0"/>
                <a:t>Sub-bullet</a:t>
              </a:r>
            </a:p>
            <a:p>
              <a:pPr lvl="2">
                <a:spcBef>
                  <a:spcPts val="400"/>
                </a:spcBef>
                <a:spcAft>
                  <a:spcPts val="400"/>
                </a:spcAft>
              </a:pPr>
              <a:r>
                <a:rPr lang="en-GB" sz="1100" dirty="0"/>
                <a:t>Sub-sub-bullet</a:t>
              </a:r>
            </a:p>
            <a:p>
              <a:pPr lvl="3">
                <a:spcBef>
                  <a:spcPts val="400"/>
                </a:spcBef>
                <a:spcAft>
                  <a:spcPts val="400"/>
                </a:spcAft>
              </a:pPr>
              <a:r>
                <a:rPr lang="en-GB" sz="1000" dirty="0"/>
                <a:t>Sub-sub-sub-bullet</a:t>
              </a:r>
            </a:p>
            <a:p>
              <a:pPr lvl="4">
                <a:spcBef>
                  <a:spcPts val="400"/>
                </a:spcBef>
                <a:spcAft>
                  <a:spcPts val="400"/>
                </a:spcAft>
              </a:pPr>
              <a:r>
                <a:rPr lang="en-GB" sz="1200" dirty="0"/>
                <a:t>Default text</a:t>
              </a:r>
            </a:p>
            <a:p>
              <a:pPr lvl="5">
                <a:spcBef>
                  <a:spcPts val="400"/>
                </a:spcBef>
                <a:spcAft>
                  <a:spcPts val="400"/>
                </a:spcAft>
              </a:pPr>
              <a:r>
                <a:rPr lang="en-GB" sz="1400" dirty="0"/>
                <a:t>Subtitle #1</a:t>
              </a:r>
            </a:p>
            <a:p>
              <a:pPr lvl="6">
                <a:spcBef>
                  <a:spcPts val="400"/>
                </a:spcBef>
                <a:spcAft>
                  <a:spcPts val="400"/>
                </a:spcAft>
              </a:pPr>
              <a:r>
                <a:rPr lang="en-GB" sz="1400" dirty="0"/>
                <a:t>Subtitle #2</a:t>
              </a:r>
            </a:p>
            <a:p>
              <a:pPr lvl="7">
                <a:spcBef>
                  <a:spcPts val="400"/>
                </a:spcBef>
                <a:spcAft>
                  <a:spcPts val="400"/>
                </a:spcAft>
              </a:pPr>
              <a:r>
                <a:rPr lang="en-GB" sz="1800" dirty="0"/>
                <a:t>Quote  </a:t>
              </a:r>
            </a:p>
            <a:p>
              <a:pPr lvl="8">
                <a:spcBef>
                  <a:spcPts val="400"/>
                </a:spcBef>
                <a:spcAft>
                  <a:spcPts val="400"/>
                </a:spcAft>
              </a:pPr>
              <a:r>
                <a:rPr lang="en-GB" sz="1000" dirty="0"/>
                <a:t>Source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7092294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IENT OVERVIEW X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C07461-E002-4DEF-9B12-6E2A18AC52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8243" y="1003523"/>
            <a:ext cx="5252746" cy="2549937"/>
          </a:xfrm>
        </p:spPr>
        <p:txBody>
          <a:bodyPr/>
          <a:lstStyle>
            <a:lvl1pPr>
              <a:defRPr/>
            </a:lvl1pPr>
          </a:lstStyle>
          <a:p>
            <a:r>
              <a:rPr lang="en-GB" noProof="0"/>
              <a:t>Add your title here</a:t>
            </a:r>
            <a:endParaRPr lang="en-GB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50646C58-CA2F-455E-9107-D6E9EC7960C7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828207" y="4831079"/>
            <a:ext cx="5282800" cy="701042"/>
          </a:xfrm>
        </p:spPr>
        <p:txBody>
          <a:bodyPr vert="horz" anchor="b"/>
          <a:lstStyle>
            <a:lvl1pPr marL="0" indent="0">
              <a:buNone/>
              <a:defRPr sz="1600" b="1" cap="all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noProof="0"/>
              <a:t>Add your text here</a:t>
            </a:r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B7A82148-C556-4FAF-9205-E94E3D2E63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B36DD-AA4E-4895-947E-B56FAC73620F}" type="datetime4">
              <a:rPr lang="en-GB" smtClean="0"/>
              <a:t>29 September 2023</a:t>
            </a:fld>
            <a:endParaRPr lang="en-GB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868BF533-FD99-4EC9-9BF2-4E011FFC8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GB"/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732A7E28-E122-482F-B0FF-C4230F93CD33}"/>
              </a:ext>
            </a:extLst>
          </p:cNvPr>
          <p:cNvSpPr txBox="1"/>
          <p:nvPr userDrawn="1"/>
        </p:nvSpPr>
        <p:spPr>
          <a:xfrm>
            <a:off x="0" y="-286617"/>
            <a:ext cx="3009382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GB" sz="1050" cap="all" baseline="0">
                <a:solidFill>
                  <a:schemeClr val="accent2"/>
                </a:solidFill>
              </a:rPr>
              <a:t>CLIENT OVERVIEW x9</a:t>
            </a:r>
          </a:p>
        </p:txBody>
      </p:sp>
      <p:sp>
        <p:nvSpPr>
          <p:cNvPr id="11" name="Tijdelijke aanduiding voor verticale tekst 2">
            <a:extLst>
              <a:ext uri="{FF2B5EF4-FFF2-40B4-BE49-F238E27FC236}">
                <a16:creationId xmlns:a16="http://schemas.microsoft.com/office/drawing/2014/main" id="{88C315AA-940C-435E-890C-27E78254E213}"/>
              </a:ext>
            </a:extLst>
          </p:cNvPr>
          <p:cNvSpPr>
            <a:spLocks noGrp="1"/>
          </p:cNvSpPr>
          <p:nvPr>
            <p:ph type="body" orient="vert" idx="12" hasCustomPrompt="1"/>
          </p:nvPr>
        </p:nvSpPr>
        <p:spPr>
          <a:xfrm>
            <a:off x="828205" y="539119"/>
            <a:ext cx="4048595" cy="169277"/>
          </a:xfrm>
        </p:spPr>
        <p:txBody>
          <a:bodyPr vert="horz" wrap="square">
            <a:spAutoFit/>
          </a:bodyPr>
          <a:lstStyle>
            <a:lvl1pPr marL="0" indent="0">
              <a:buClr>
                <a:schemeClr val="bg1"/>
              </a:buClr>
              <a:buNone/>
              <a:defRPr sz="1100" cap="all" baseline="0">
                <a:solidFill>
                  <a:schemeClr val="tx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buClr>
                <a:schemeClr val="bg1"/>
              </a:buClr>
              <a:defRPr>
                <a:solidFill>
                  <a:schemeClr val="bg1"/>
                </a:solidFill>
              </a:defRPr>
            </a:lvl6pPr>
            <a:lvl7pPr>
              <a:buClr>
                <a:schemeClr val="bg1"/>
              </a:buCl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GB" noProof="0"/>
              <a:t>Chapter / subject</a:t>
            </a:r>
          </a:p>
        </p:txBody>
      </p:sp>
      <p:sp>
        <p:nvSpPr>
          <p:cNvPr id="115" name="Tijdelijke aanduiding voor afbeelding 8">
            <a:extLst>
              <a:ext uri="{FF2B5EF4-FFF2-40B4-BE49-F238E27FC236}">
                <a16:creationId xmlns:a16="http://schemas.microsoft.com/office/drawing/2014/main" id="{90F6891B-9074-4EB6-986C-9C1325C282D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934200" y="1093945"/>
            <a:ext cx="1378800" cy="137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bIns="900000"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GB"/>
              <a:t>Follow the instructions on </a:t>
            </a:r>
            <a:br>
              <a:rPr lang="en-GB"/>
            </a:br>
            <a:r>
              <a:rPr lang="en-GB"/>
              <a:t>the right to add an image</a:t>
            </a:r>
          </a:p>
        </p:txBody>
      </p:sp>
      <p:sp>
        <p:nvSpPr>
          <p:cNvPr id="116" name="Tijdelijke aanduiding voor afbeelding 8">
            <a:extLst>
              <a:ext uri="{FF2B5EF4-FFF2-40B4-BE49-F238E27FC236}">
                <a16:creationId xmlns:a16="http://schemas.microsoft.com/office/drawing/2014/main" id="{731CC2AD-DB5D-4D1C-9E47-75C802DE8B1F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458066" y="1093945"/>
            <a:ext cx="1378800" cy="137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bIns="900000"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GB"/>
              <a:t>Follow the instructions on </a:t>
            </a:r>
            <a:br>
              <a:rPr lang="en-GB"/>
            </a:br>
            <a:r>
              <a:rPr lang="en-GB"/>
              <a:t>the right to add an image</a:t>
            </a:r>
          </a:p>
        </p:txBody>
      </p:sp>
      <p:sp>
        <p:nvSpPr>
          <p:cNvPr id="118" name="Tijdelijke aanduiding voor afbeelding 8">
            <a:extLst>
              <a:ext uri="{FF2B5EF4-FFF2-40B4-BE49-F238E27FC236}">
                <a16:creationId xmlns:a16="http://schemas.microsoft.com/office/drawing/2014/main" id="{BB7FE58F-692A-412B-B53F-27D924B4A1D5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9981931" y="1093945"/>
            <a:ext cx="1378800" cy="137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bIns="900000"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GB"/>
              <a:t>Follow the instructions on </a:t>
            </a:r>
            <a:br>
              <a:rPr lang="en-GB"/>
            </a:br>
            <a:r>
              <a:rPr lang="en-GB"/>
              <a:t>the right to add an image</a:t>
            </a:r>
          </a:p>
        </p:txBody>
      </p:sp>
      <p:sp>
        <p:nvSpPr>
          <p:cNvPr id="119" name="Tijdelijke aanduiding voor afbeelding 8">
            <a:extLst>
              <a:ext uri="{FF2B5EF4-FFF2-40B4-BE49-F238E27FC236}">
                <a16:creationId xmlns:a16="http://schemas.microsoft.com/office/drawing/2014/main" id="{69CB193D-FF0D-445E-BB9C-AC446AA56B7C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6934200" y="2598761"/>
            <a:ext cx="1378800" cy="137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bIns="900000"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GB"/>
              <a:t>Follow the instructions on </a:t>
            </a:r>
            <a:br>
              <a:rPr lang="en-GB"/>
            </a:br>
            <a:r>
              <a:rPr lang="en-GB"/>
              <a:t>the right to add an image</a:t>
            </a:r>
          </a:p>
        </p:txBody>
      </p:sp>
      <p:sp>
        <p:nvSpPr>
          <p:cNvPr id="120" name="Tijdelijke aanduiding voor afbeelding 8">
            <a:extLst>
              <a:ext uri="{FF2B5EF4-FFF2-40B4-BE49-F238E27FC236}">
                <a16:creationId xmlns:a16="http://schemas.microsoft.com/office/drawing/2014/main" id="{5BEDA82D-9094-4CD5-A0CE-E48DBAA6E397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458066" y="2598761"/>
            <a:ext cx="1378800" cy="137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bIns="900000"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GB"/>
              <a:t>Follow the instructions on </a:t>
            </a:r>
            <a:br>
              <a:rPr lang="en-GB"/>
            </a:br>
            <a:r>
              <a:rPr lang="en-GB"/>
              <a:t>the right to add an image</a:t>
            </a:r>
          </a:p>
        </p:txBody>
      </p:sp>
      <p:sp>
        <p:nvSpPr>
          <p:cNvPr id="121" name="Tijdelijke aanduiding voor afbeelding 8">
            <a:extLst>
              <a:ext uri="{FF2B5EF4-FFF2-40B4-BE49-F238E27FC236}">
                <a16:creationId xmlns:a16="http://schemas.microsoft.com/office/drawing/2014/main" id="{A312F6C2-5383-4F9F-AB85-56D5BAADDADD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9981931" y="2598761"/>
            <a:ext cx="1378800" cy="137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bIns="900000"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GB"/>
              <a:t>Follow the instructions on </a:t>
            </a:r>
            <a:br>
              <a:rPr lang="en-GB"/>
            </a:br>
            <a:r>
              <a:rPr lang="en-GB"/>
              <a:t>the right to add an image</a:t>
            </a:r>
          </a:p>
        </p:txBody>
      </p:sp>
      <p:sp>
        <p:nvSpPr>
          <p:cNvPr id="122" name="Tijdelijke aanduiding voor afbeelding 8">
            <a:extLst>
              <a:ext uri="{FF2B5EF4-FFF2-40B4-BE49-F238E27FC236}">
                <a16:creationId xmlns:a16="http://schemas.microsoft.com/office/drawing/2014/main" id="{C20CCA35-584D-4E1D-A16C-35B90FF0C9ED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6934200" y="4103576"/>
            <a:ext cx="1378800" cy="137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bIns="900000"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GB"/>
              <a:t>Follow the instructions on </a:t>
            </a:r>
            <a:br>
              <a:rPr lang="en-GB"/>
            </a:br>
            <a:r>
              <a:rPr lang="en-GB"/>
              <a:t>the right to add an image</a:t>
            </a:r>
          </a:p>
        </p:txBody>
      </p:sp>
      <p:sp>
        <p:nvSpPr>
          <p:cNvPr id="123" name="Tijdelijke aanduiding voor afbeelding 8">
            <a:extLst>
              <a:ext uri="{FF2B5EF4-FFF2-40B4-BE49-F238E27FC236}">
                <a16:creationId xmlns:a16="http://schemas.microsoft.com/office/drawing/2014/main" id="{4080B425-706F-4539-A077-EBD5FD668C30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458066" y="4103576"/>
            <a:ext cx="1378800" cy="137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bIns="900000"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GB"/>
              <a:t>Follow the instructions on </a:t>
            </a:r>
            <a:br>
              <a:rPr lang="en-GB"/>
            </a:br>
            <a:r>
              <a:rPr lang="en-GB"/>
              <a:t>the right to add an image</a:t>
            </a:r>
          </a:p>
        </p:txBody>
      </p:sp>
      <p:sp>
        <p:nvSpPr>
          <p:cNvPr id="124" name="Tijdelijke aanduiding voor afbeelding 8">
            <a:extLst>
              <a:ext uri="{FF2B5EF4-FFF2-40B4-BE49-F238E27FC236}">
                <a16:creationId xmlns:a16="http://schemas.microsoft.com/office/drawing/2014/main" id="{F35BFE7A-D1AE-401F-9B4C-8ECFD79CAA8C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9981931" y="4103576"/>
            <a:ext cx="1378800" cy="137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bIns="900000"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GB"/>
              <a:t>Follow the instructions on </a:t>
            </a:r>
            <a:br>
              <a:rPr lang="en-GB"/>
            </a:br>
            <a:r>
              <a:rPr lang="en-GB"/>
              <a:t>the right to add an image</a:t>
            </a:r>
          </a:p>
        </p:txBody>
      </p:sp>
      <p:sp>
        <p:nvSpPr>
          <p:cNvPr id="139" name="Tijdelijke aanduiding voor afbeelding 8">
            <a:extLst>
              <a:ext uri="{FF2B5EF4-FFF2-40B4-BE49-F238E27FC236}">
                <a16:creationId xmlns:a16="http://schemas.microsoft.com/office/drawing/2014/main" id="{693932AD-59C2-4168-A217-24A705AF3238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8776112" y="1412303"/>
            <a:ext cx="748754" cy="748754"/>
          </a:xfrm>
          <a:prstGeom prst="rect">
            <a:avLst/>
          </a:prstGeom>
          <a:noFill/>
          <a:ln>
            <a:noFill/>
          </a:ln>
        </p:spPr>
        <p:txBody>
          <a:bodyPr bIns="900000"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GB"/>
              <a:t> </a:t>
            </a:r>
          </a:p>
        </p:txBody>
      </p:sp>
      <p:sp>
        <p:nvSpPr>
          <p:cNvPr id="140" name="Tijdelijke aanduiding voor afbeelding 8">
            <a:extLst>
              <a:ext uri="{FF2B5EF4-FFF2-40B4-BE49-F238E27FC236}">
                <a16:creationId xmlns:a16="http://schemas.microsoft.com/office/drawing/2014/main" id="{B6FDD139-62A1-40B1-8D9D-A1672444BF8A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10299977" y="1412303"/>
            <a:ext cx="748754" cy="748754"/>
          </a:xfrm>
          <a:prstGeom prst="rect">
            <a:avLst/>
          </a:prstGeom>
          <a:noFill/>
          <a:ln>
            <a:noFill/>
          </a:ln>
        </p:spPr>
        <p:txBody>
          <a:bodyPr bIns="900000"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GB"/>
              <a:t> </a:t>
            </a:r>
          </a:p>
        </p:txBody>
      </p:sp>
      <p:sp>
        <p:nvSpPr>
          <p:cNvPr id="141" name="Tijdelijke aanduiding voor afbeelding 8">
            <a:extLst>
              <a:ext uri="{FF2B5EF4-FFF2-40B4-BE49-F238E27FC236}">
                <a16:creationId xmlns:a16="http://schemas.microsoft.com/office/drawing/2014/main" id="{C04F8112-8092-420D-96DF-5830D61B1F22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7252246" y="2917119"/>
            <a:ext cx="748754" cy="748754"/>
          </a:xfrm>
          <a:prstGeom prst="rect">
            <a:avLst/>
          </a:prstGeom>
          <a:noFill/>
          <a:ln>
            <a:noFill/>
          </a:ln>
        </p:spPr>
        <p:txBody>
          <a:bodyPr bIns="900000"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GB"/>
              <a:t> </a:t>
            </a:r>
          </a:p>
        </p:txBody>
      </p:sp>
      <p:sp>
        <p:nvSpPr>
          <p:cNvPr id="142" name="Tijdelijke aanduiding voor afbeelding 8">
            <a:extLst>
              <a:ext uri="{FF2B5EF4-FFF2-40B4-BE49-F238E27FC236}">
                <a16:creationId xmlns:a16="http://schemas.microsoft.com/office/drawing/2014/main" id="{E8ECC809-6D1A-4CF7-B39A-C51FAFAA9038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8776112" y="2917119"/>
            <a:ext cx="748754" cy="748754"/>
          </a:xfrm>
          <a:prstGeom prst="rect">
            <a:avLst/>
          </a:prstGeom>
          <a:noFill/>
          <a:ln>
            <a:noFill/>
          </a:ln>
        </p:spPr>
        <p:txBody>
          <a:bodyPr bIns="900000"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GB"/>
              <a:t> </a:t>
            </a:r>
          </a:p>
        </p:txBody>
      </p:sp>
      <p:sp>
        <p:nvSpPr>
          <p:cNvPr id="143" name="Tijdelijke aanduiding voor afbeelding 8">
            <a:extLst>
              <a:ext uri="{FF2B5EF4-FFF2-40B4-BE49-F238E27FC236}">
                <a16:creationId xmlns:a16="http://schemas.microsoft.com/office/drawing/2014/main" id="{682B3A89-2D5B-460A-A321-3E34B8559650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10299977" y="2917119"/>
            <a:ext cx="748754" cy="748754"/>
          </a:xfrm>
          <a:prstGeom prst="rect">
            <a:avLst/>
          </a:prstGeom>
          <a:noFill/>
          <a:ln>
            <a:noFill/>
          </a:ln>
        </p:spPr>
        <p:txBody>
          <a:bodyPr bIns="900000"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GB"/>
              <a:t> </a:t>
            </a:r>
          </a:p>
        </p:txBody>
      </p:sp>
      <p:sp>
        <p:nvSpPr>
          <p:cNvPr id="144" name="Tijdelijke aanduiding voor afbeelding 8">
            <a:extLst>
              <a:ext uri="{FF2B5EF4-FFF2-40B4-BE49-F238E27FC236}">
                <a16:creationId xmlns:a16="http://schemas.microsoft.com/office/drawing/2014/main" id="{83B4FDA0-9F56-41FC-9B41-3C55922B78AC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7252246" y="4421934"/>
            <a:ext cx="748754" cy="748754"/>
          </a:xfrm>
          <a:prstGeom prst="rect">
            <a:avLst/>
          </a:prstGeom>
          <a:noFill/>
          <a:ln>
            <a:noFill/>
          </a:ln>
        </p:spPr>
        <p:txBody>
          <a:bodyPr bIns="900000"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GB"/>
              <a:t> </a:t>
            </a:r>
          </a:p>
        </p:txBody>
      </p:sp>
      <p:sp>
        <p:nvSpPr>
          <p:cNvPr id="145" name="Tijdelijke aanduiding voor afbeelding 8">
            <a:extLst>
              <a:ext uri="{FF2B5EF4-FFF2-40B4-BE49-F238E27FC236}">
                <a16:creationId xmlns:a16="http://schemas.microsoft.com/office/drawing/2014/main" id="{9CED51BD-FD3B-448C-AED4-E947933D8C84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8776112" y="4421934"/>
            <a:ext cx="748754" cy="748754"/>
          </a:xfrm>
          <a:prstGeom prst="rect">
            <a:avLst/>
          </a:prstGeom>
          <a:noFill/>
          <a:ln>
            <a:noFill/>
          </a:ln>
        </p:spPr>
        <p:txBody>
          <a:bodyPr bIns="900000"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GB"/>
              <a:t> </a:t>
            </a:r>
          </a:p>
        </p:txBody>
      </p:sp>
      <p:sp>
        <p:nvSpPr>
          <p:cNvPr id="146" name="Tijdelijke aanduiding voor afbeelding 8">
            <a:extLst>
              <a:ext uri="{FF2B5EF4-FFF2-40B4-BE49-F238E27FC236}">
                <a16:creationId xmlns:a16="http://schemas.microsoft.com/office/drawing/2014/main" id="{136B7032-214D-4EED-A844-1B1338955A59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10299977" y="4421934"/>
            <a:ext cx="748754" cy="748754"/>
          </a:xfrm>
          <a:prstGeom prst="rect">
            <a:avLst/>
          </a:prstGeom>
          <a:noFill/>
          <a:ln>
            <a:noFill/>
          </a:ln>
        </p:spPr>
        <p:txBody>
          <a:bodyPr bIns="900000"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GB"/>
              <a:t> </a:t>
            </a:r>
          </a:p>
        </p:txBody>
      </p:sp>
      <p:sp>
        <p:nvSpPr>
          <p:cNvPr id="89" name="Tijdelijke aanduiding voor afbeelding 8">
            <a:extLst>
              <a:ext uri="{FF2B5EF4-FFF2-40B4-BE49-F238E27FC236}">
                <a16:creationId xmlns:a16="http://schemas.microsoft.com/office/drawing/2014/main" id="{657EC817-3731-4D2D-BA9F-BD86DFC39055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7249223" y="1412303"/>
            <a:ext cx="748754" cy="748754"/>
          </a:xfrm>
          <a:prstGeom prst="rect">
            <a:avLst/>
          </a:prstGeom>
          <a:noFill/>
          <a:ln>
            <a:noFill/>
          </a:ln>
        </p:spPr>
        <p:txBody>
          <a:bodyPr bIns="900000"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GB"/>
              <a:t> </a:t>
            </a:r>
          </a:p>
        </p:txBody>
      </p:sp>
      <p:grpSp>
        <p:nvGrpSpPr>
          <p:cNvPr id="254" name="Groep 253">
            <a:extLst>
              <a:ext uri="{FF2B5EF4-FFF2-40B4-BE49-F238E27FC236}">
                <a16:creationId xmlns:a16="http://schemas.microsoft.com/office/drawing/2014/main" id="{A1C6BC01-9685-467E-8DBE-AD3931A05709}"/>
              </a:ext>
            </a:extLst>
          </p:cNvPr>
          <p:cNvGrpSpPr/>
          <p:nvPr userDrawn="1"/>
        </p:nvGrpSpPr>
        <p:grpSpPr>
          <a:xfrm>
            <a:off x="12377595" y="0"/>
            <a:ext cx="3593637" cy="4912057"/>
            <a:chOff x="12377595" y="0"/>
            <a:chExt cx="3593637" cy="4912057"/>
          </a:xfrm>
        </p:grpSpPr>
        <p:sp>
          <p:nvSpPr>
            <p:cNvPr id="255" name="Rechthoek 254">
              <a:extLst>
                <a:ext uri="{FF2B5EF4-FFF2-40B4-BE49-F238E27FC236}">
                  <a16:creationId xmlns:a16="http://schemas.microsoft.com/office/drawing/2014/main" id="{890DF34E-8E87-4886-8345-CE2C39358A98}"/>
                </a:ext>
              </a:extLst>
            </p:cNvPr>
            <p:cNvSpPr/>
            <p:nvPr userDrawn="1"/>
          </p:nvSpPr>
          <p:spPr>
            <a:xfrm>
              <a:off x="12377867" y="0"/>
              <a:ext cx="3593091" cy="4711700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an image</a:t>
              </a:r>
            </a:p>
          </p:txBody>
        </p:sp>
        <p:sp>
          <p:nvSpPr>
            <p:cNvPr id="256" name="Rechthoek 255">
              <a:extLst>
                <a:ext uri="{FF2B5EF4-FFF2-40B4-BE49-F238E27FC236}">
                  <a16:creationId xmlns:a16="http://schemas.microsoft.com/office/drawing/2014/main" id="{37BEAA50-1E44-4B8E-8C31-C89B4B7CEB20}"/>
                </a:ext>
              </a:extLst>
            </p:cNvPr>
            <p:cNvSpPr/>
            <p:nvPr userDrawn="1"/>
          </p:nvSpPr>
          <p:spPr>
            <a:xfrm>
              <a:off x="12377595" y="4084057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en-GB" sz="1200" b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sp>
          <p:nvSpPr>
            <p:cNvPr id="257" name="Ovaal 256">
              <a:extLst>
                <a:ext uri="{FF2B5EF4-FFF2-40B4-BE49-F238E27FC236}">
                  <a16:creationId xmlns:a16="http://schemas.microsoft.com/office/drawing/2014/main" id="{794517CF-014C-474F-86E1-A00353609211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58" name="Rechthoek 257">
              <a:extLst>
                <a:ext uri="{FF2B5EF4-FFF2-40B4-BE49-F238E27FC236}">
                  <a16:creationId xmlns:a16="http://schemas.microsoft.com/office/drawing/2014/main" id="{EDB169E3-6924-4104-A31D-0C18809BA1EE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image by clicking on it with the right mouse button and choose the option ‘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Change image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’ </a:t>
              </a:r>
            </a:p>
          </p:txBody>
        </p:sp>
        <p:sp>
          <p:nvSpPr>
            <p:cNvPr id="259" name="Ovaal 258">
              <a:extLst>
                <a:ext uri="{FF2B5EF4-FFF2-40B4-BE49-F238E27FC236}">
                  <a16:creationId xmlns:a16="http://schemas.microsoft.com/office/drawing/2014/main" id="{DBD576B8-6A5E-4967-B6B7-FE2D1B334A64}"/>
                </a:ext>
              </a:extLst>
            </p:cNvPr>
            <p:cNvSpPr/>
            <p:nvPr userDrawn="1"/>
          </p:nvSpPr>
          <p:spPr>
            <a:xfrm>
              <a:off x="12560445" y="1218081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60" name="Rechthoek 259">
              <a:extLst>
                <a:ext uri="{FF2B5EF4-FFF2-40B4-BE49-F238E27FC236}">
                  <a16:creationId xmlns:a16="http://schemas.microsoft.com/office/drawing/2014/main" id="{296045A5-792E-4366-A60F-CA87525EE491}"/>
                </a:ext>
              </a:extLst>
            </p:cNvPr>
            <p:cNvSpPr/>
            <p:nvPr userDrawn="1"/>
          </p:nvSpPr>
          <p:spPr>
            <a:xfrm>
              <a:off x="12844617" y="1226010"/>
              <a:ext cx="2944682" cy="78681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image, go to the tab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image itself with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image frame with the brackets.</a:t>
              </a:r>
            </a:p>
          </p:txBody>
        </p:sp>
        <p:grpSp>
          <p:nvGrpSpPr>
            <p:cNvPr id="261" name="Groep 260">
              <a:extLst>
                <a:ext uri="{FF2B5EF4-FFF2-40B4-BE49-F238E27FC236}">
                  <a16:creationId xmlns:a16="http://schemas.microsoft.com/office/drawing/2014/main" id="{808CF088-EE33-43FD-8AE6-2B5A8AE4D3B1}"/>
                </a:ext>
              </a:extLst>
            </p:cNvPr>
            <p:cNvGrpSpPr/>
            <p:nvPr userDrawn="1"/>
          </p:nvGrpSpPr>
          <p:grpSpPr>
            <a:xfrm>
              <a:off x="12716746" y="2127762"/>
              <a:ext cx="622283" cy="612919"/>
              <a:chOff x="12617641" y="3403239"/>
              <a:chExt cx="752963" cy="741634"/>
            </a:xfrm>
          </p:grpSpPr>
          <p:grpSp>
            <p:nvGrpSpPr>
              <p:cNvPr id="267" name="Groep 266">
                <a:extLst>
                  <a:ext uri="{FF2B5EF4-FFF2-40B4-BE49-F238E27FC236}">
                    <a16:creationId xmlns:a16="http://schemas.microsoft.com/office/drawing/2014/main" id="{A46E343C-2709-4EEF-8A06-E107BDFC8DED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270" name="Groep 269">
                  <a:extLst>
                    <a:ext uri="{FF2B5EF4-FFF2-40B4-BE49-F238E27FC236}">
                      <a16:creationId xmlns:a16="http://schemas.microsoft.com/office/drawing/2014/main" id="{B0325A3C-BD11-4E71-AEE5-9F5B3F65805D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277" name="Groep 276">
                    <a:extLst>
                      <a:ext uri="{FF2B5EF4-FFF2-40B4-BE49-F238E27FC236}">
                        <a16:creationId xmlns:a16="http://schemas.microsoft.com/office/drawing/2014/main" id="{945F9D8D-66A0-4AA6-B5E5-2745010E84B2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280" name="Rechthoek 279">
                      <a:extLst>
                        <a:ext uri="{FF2B5EF4-FFF2-40B4-BE49-F238E27FC236}">
                          <a16:creationId xmlns:a16="http://schemas.microsoft.com/office/drawing/2014/main" id="{F8297082-D350-478C-B2D0-BBCB6B880152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281" name="Rechthoek 280">
                      <a:extLst>
                        <a:ext uri="{FF2B5EF4-FFF2-40B4-BE49-F238E27FC236}">
                          <a16:creationId xmlns:a16="http://schemas.microsoft.com/office/drawing/2014/main" id="{E7880E5E-A6CD-470D-A951-23F67A6AC15B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282" name="Ovaal 281">
                      <a:extLst>
                        <a:ext uri="{FF2B5EF4-FFF2-40B4-BE49-F238E27FC236}">
                          <a16:creationId xmlns:a16="http://schemas.microsoft.com/office/drawing/2014/main" id="{7D050E17-C463-45BB-B5A3-8BFAEDC963F1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278" name="Afbeelding 277">
                    <a:extLst>
                      <a:ext uri="{FF2B5EF4-FFF2-40B4-BE49-F238E27FC236}">
                        <a16:creationId xmlns:a16="http://schemas.microsoft.com/office/drawing/2014/main" id="{744A8E7F-F234-4D4E-96CE-B94C62429932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279" name="Afbeelding 278">
                    <a:extLst>
                      <a:ext uri="{FF2B5EF4-FFF2-40B4-BE49-F238E27FC236}">
                        <a16:creationId xmlns:a16="http://schemas.microsoft.com/office/drawing/2014/main" id="{6A532CD9-3DDD-412B-9334-B91CA835696B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71" name="Groep 270">
                  <a:extLst>
                    <a:ext uri="{FF2B5EF4-FFF2-40B4-BE49-F238E27FC236}">
                      <a16:creationId xmlns:a16="http://schemas.microsoft.com/office/drawing/2014/main" id="{D8B75B14-B06D-495D-AB7F-C6A60FDF0A26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275" name="Rechthoek 274">
                    <a:extLst>
                      <a:ext uri="{FF2B5EF4-FFF2-40B4-BE49-F238E27FC236}">
                        <a16:creationId xmlns:a16="http://schemas.microsoft.com/office/drawing/2014/main" id="{2DAB922C-E189-4AF6-B8EF-3FB67D5F6CE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76" name="Rechthoek 275">
                    <a:extLst>
                      <a:ext uri="{FF2B5EF4-FFF2-40B4-BE49-F238E27FC236}">
                        <a16:creationId xmlns:a16="http://schemas.microsoft.com/office/drawing/2014/main" id="{BF30A30D-577E-4FEA-BD87-3B002D71B14A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272" name="Groep 271">
                  <a:extLst>
                    <a:ext uri="{FF2B5EF4-FFF2-40B4-BE49-F238E27FC236}">
                      <a16:creationId xmlns:a16="http://schemas.microsoft.com/office/drawing/2014/main" id="{27FB0853-7CD6-412B-9B1A-8701AB6EB48B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273" name="Rechthoek 272">
                    <a:extLst>
                      <a:ext uri="{FF2B5EF4-FFF2-40B4-BE49-F238E27FC236}">
                        <a16:creationId xmlns:a16="http://schemas.microsoft.com/office/drawing/2014/main" id="{1920CD56-D7CC-49EA-9581-3352FB8B21B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74" name="Rechthoek 273">
                    <a:extLst>
                      <a:ext uri="{FF2B5EF4-FFF2-40B4-BE49-F238E27FC236}">
                        <a16:creationId xmlns:a16="http://schemas.microsoft.com/office/drawing/2014/main" id="{8DC5B3BC-3821-4824-B5FD-D291CDCFEF2B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268" name="Rechthoek 267">
                <a:extLst>
                  <a:ext uri="{FF2B5EF4-FFF2-40B4-BE49-F238E27FC236}">
                    <a16:creationId xmlns:a16="http://schemas.microsoft.com/office/drawing/2014/main" id="{A9160A4B-C7D2-4734-A5B5-5C3C8A7D5715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269" name="Gelijkbenige driehoek 268">
                <a:extLst>
                  <a:ext uri="{FF2B5EF4-FFF2-40B4-BE49-F238E27FC236}">
                    <a16:creationId xmlns:a16="http://schemas.microsoft.com/office/drawing/2014/main" id="{C25B473D-D27F-42F2-9C4B-79124F7893CE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63" name="Ovaal 262">
              <a:extLst>
                <a:ext uri="{FF2B5EF4-FFF2-40B4-BE49-F238E27FC236}">
                  <a16:creationId xmlns:a16="http://schemas.microsoft.com/office/drawing/2014/main" id="{3A8CC4F6-71E4-4FF0-B352-B365177B27EC}"/>
                </a:ext>
              </a:extLst>
            </p:cNvPr>
            <p:cNvSpPr/>
            <p:nvPr userDrawn="1"/>
          </p:nvSpPr>
          <p:spPr>
            <a:xfrm>
              <a:off x="12560445" y="299856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264" name="Rechthoek 263">
              <a:extLst>
                <a:ext uri="{FF2B5EF4-FFF2-40B4-BE49-F238E27FC236}">
                  <a16:creationId xmlns:a16="http://schemas.microsoft.com/office/drawing/2014/main" id="{3309F4B0-A67C-4BEC-91DB-63F8D5538764}"/>
                </a:ext>
              </a:extLst>
            </p:cNvPr>
            <p:cNvSpPr/>
            <p:nvPr userDrawn="1"/>
          </p:nvSpPr>
          <p:spPr>
            <a:xfrm>
              <a:off x="12844617" y="2998567"/>
              <a:ext cx="2944682" cy="78681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darken the image, making the logo more visible, select your image and go to the tab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“Picture Format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”. Click on the button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“Transparency” 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choose the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  <a:r>
                <a:rPr kumimoji="0" lang="en-GB" sz="1200" b="1" i="0" u="none" strike="noStrike" kern="0" cap="none" spc="0" normalizeH="0" baseline="3000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option. 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This is the 65% transparency. </a:t>
              </a:r>
            </a:p>
          </p:txBody>
        </p:sp>
      </p:grpSp>
      <p:sp>
        <p:nvSpPr>
          <p:cNvPr id="283" name="Graphic 163" descr="Informatie">
            <a:extLst>
              <a:ext uri="{FF2B5EF4-FFF2-40B4-BE49-F238E27FC236}">
                <a16:creationId xmlns:a16="http://schemas.microsoft.com/office/drawing/2014/main" id="{BEA34C4D-B28A-4EFE-B477-87FB82DB57BD}"/>
              </a:ext>
            </a:extLst>
          </p:cNvPr>
          <p:cNvSpPr/>
          <p:nvPr userDrawn="1"/>
        </p:nvSpPr>
        <p:spPr>
          <a:xfrm>
            <a:off x="15793202" y="3942214"/>
            <a:ext cx="283684" cy="283685"/>
          </a:xfrm>
          <a:custGeom>
            <a:avLst/>
            <a:gdLst>
              <a:gd name="connsiteX0" fmla="*/ 145860 w 291719"/>
              <a:gd name="connsiteY0" fmla="*/ 0 h 291719"/>
              <a:gd name="connsiteX1" fmla="*/ 0 w 291719"/>
              <a:gd name="connsiteY1" fmla="*/ 145860 h 291719"/>
              <a:gd name="connsiteX2" fmla="*/ 145860 w 291719"/>
              <a:gd name="connsiteY2" fmla="*/ 291720 h 291719"/>
              <a:gd name="connsiteX3" fmla="*/ 291720 w 291719"/>
              <a:gd name="connsiteY3" fmla="*/ 145860 h 291719"/>
              <a:gd name="connsiteX4" fmla="*/ 145860 w 291719"/>
              <a:gd name="connsiteY4" fmla="*/ 0 h 291719"/>
              <a:gd name="connsiteX5" fmla="*/ 138183 w 291719"/>
              <a:gd name="connsiteY5" fmla="*/ 38384 h 291719"/>
              <a:gd name="connsiteX6" fmla="*/ 157375 w 291719"/>
              <a:gd name="connsiteY6" fmla="*/ 57576 h 291719"/>
              <a:gd name="connsiteX7" fmla="*/ 138183 w 291719"/>
              <a:gd name="connsiteY7" fmla="*/ 76768 h 291719"/>
              <a:gd name="connsiteX8" fmla="*/ 118991 w 291719"/>
              <a:gd name="connsiteY8" fmla="*/ 57576 h 291719"/>
              <a:gd name="connsiteX9" fmla="*/ 138183 w 291719"/>
              <a:gd name="connsiteY9" fmla="*/ 38384 h 291719"/>
              <a:gd name="connsiteX10" fmla="*/ 184244 w 291719"/>
              <a:gd name="connsiteY10" fmla="*/ 253336 h 291719"/>
              <a:gd name="connsiteX11" fmla="*/ 107476 w 291719"/>
              <a:gd name="connsiteY11" fmla="*/ 253336 h 291719"/>
              <a:gd name="connsiteX12" fmla="*/ 107476 w 291719"/>
              <a:gd name="connsiteY12" fmla="*/ 230305 h 291719"/>
              <a:gd name="connsiteX13" fmla="*/ 134345 w 291719"/>
              <a:gd name="connsiteY13" fmla="*/ 230305 h 291719"/>
              <a:gd name="connsiteX14" fmla="*/ 134345 w 291719"/>
              <a:gd name="connsiteY14" fmla="*/ 115153 h 291719"/>
              <a:gd name="connsiteX15" fmla="*/ 111314 w 291719"/>
              <a:gd name="connsiteY15" fmla="*/ 115153 h 291719"/>
              <a:gd name="connsiteX16" fmla="*/ 111314 w 291719"/>
              <a:gd name="connsiteY16" fmla="*/ 92122 h 291719"/>
              <a:gd name="connsiteX17" fmla="*/ 157375 w 291719"/>
              <a:gd name="connsiteY17" fmla="*/ 92122 h 291719"/>
              <a:gd name="connsiteX18" fmla="*/ 157375 w 291719"/>
              <a:gd name="connsiteY18" fmla="*/ 115153 h 291719"/>
              <a:gd name="connsiteX19" fmla="*/ 157375 w 291719"/>
              <a:gd name="connsiteY19" fmla="*/ 230305 h 291719"/>
              <a:gd name="connsiteX20" fmla="*/ 184244 w 291719"/>
              <a:gd name="connsiteY20" fmla="*/ 230305 h 291719"/>
              <a:gd name="connsiteX21" fmla="*/ 184244 w 291719"/>
              <a:gd name="connsiteY21" fmla="*/ 253336 h 291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91719" h="291719">
                <a:moveTo>
                  <a:pt x="145860" y="0"/>
                </a:moveTo>
                <a:cubicBezTo>
                  <a:pt x="65253" y="0"/>
                  <a:pt x="0" y="65253"/>
                  <a:pt x="0" y="145860"/>
                </a:cubicBezTo>
                <a:cubicBezTo>
                  <a:pt x="0" y="226467"/>
                  <a:pt x="65253" y="291720"/>
                  <a:pt x="145860" y="291720"/>
                </a:cubicBezTo>
                <a:cubicBezTo>
                  <a:pt x="226467" y="291720"/>
                  <a:pt x="291720" y="226467"/>
                  <a:pt x="291720" y="145860"/>
                </a:cubicBezTo>
                <a:cubicBezTo>
                  <a:pt x="291720" y="65253"/>
                  <a:pt x="226467" y="0"/>
                  <a:pt x="145860" y="0"/>
                </a:cubicBezTo>
                <a:close/>
                <a:moveTo>
                  <a:pt x="138183" y="38384"/>
                </a:moveTo>
                <a:cubicBezTo>
                  <a:pt x="148931" y="38384"/>
                  <a:pt x="157375" y="46829"/>
                  <a:pt x="157375" y="57576"/>
                </a:cubicBezTo>
                <a:cubicBezTo>
                  <a:pt x="157375" y="68324"/>
                  <a:pt x="148931" y="76768"/>
                  <a:pt x="138183" y="76768"/>
                </a:cubicBezTo>
                <a:cubicBezTo>
                  <a:pt x="127435" y="76768"/>
                  <a:pt x="118991" y="68324"/>
                  <a:pt x="118991" y="57576"/>
                </a:cubicBezTo>
                <a:cubicBezTo>
                  <a:pt x="118991" y="46829"/>
                  <a:pt x="127435" y="38384"/>
                  <a:pt x="138183" y="38384"/>
                </a:cubicBezTo>
                <a:close/>
                <a:moveTo>
                  <a:pt x="184244" y="253336"/>
                </a:moveTo>
                <a:lnTo>
                  <a:pt x="107476" y="253336"/>
                </a:lnTo>
                <a:lnTo>
                  <a:pt x="107476" y="230305"/>
                </a:lnTo>
                <a:lnTo>
                  <a:pt x="134345" y="230305"/>
                </a:lnTo>
                <a:lnTo>
                  <a:pt x="134345" y="115153"/>
                </a:lnTo>
                <a:lnTo>
                  <a:pt x="111314" y="115153"/>
                </a:lnTo>
                <a:lnTo>
                  <a:pt x="111314" y="92122"/>
                </a:lnTo>
                <a:lnTo>
                  <a:pt x="157375" y="92122"/>
                </a:lnTo>
                <a:lnTo>
                  <a:pt x="157375" y="115153"/>
                </a:lnTo>
                <a:lnTo>
                  <a:pt x="157375" y="230305"/>
                </a:lnTo>
                <a:lnTo>
                  <a:pt x="184244" y="230305"/>
                </a:lnTo>
                <a:lnTo>
                  <a:pt x="184244" y="253336"/>
                </a:lnTo>
                <a:close/>
              </a:path>
            </a:pathLst>
          </a:custGeom>
          <a:solidFill>
            <a:schemeClr val="accent2"/>
          </a:solidFill>
          <a:ln w="377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2000" noProof="0">
              <a:solidFill>
                <a:srgbClr val="211F26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D998208A-6985-43AB-8662-FE6573A881C0}"/>
              </a:ext>
            </a:extLst>
          </p:cNvPr>
          <p:cNvGrpSpPr/>
          <p:nvPr userDrawn="1"/>
        </p:nvGrpSpPr>
        <p:grpSpPr>
          <a:xfrm>
            <a:off x="-3786437" y="0"/>
            <a:ext cx="3706222" cy="5359349"/>
            <a:chOff x="-3786437" y="0"/>
            <a:chExt cx="3706222" cy="5359349"/>
          </a:xfrm>
        </p:grpSpPr>
        <p:sp>
          <p:nvSpPr>
            <p:cNvPr id="110" name="Rechthoek 11">
              <a:extLst>
                <a:ext uri="{FF2B5EF4-FFF2-40B4-BE49-F238E27FC236}">
                  <a16:creationId xmlns:a16="http://schemas.microsoft.com/office/drawing/2014/main" id="{E94830DB-360B-434C-A067-1EE9EDD0A148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Choosing text levels</a:t>
              </a:r>
            </a:p>
          </p:txBody>
        </p:sp>
        <p:sp>
          <p:nvSpPr>
            <p:cNvPr id="111" name="Ovaal 12">
              <a:extLst>
                <a:ext uri="{FF2B5EF4-FFF2-40B4-BE49-F238E27FC236}">
                  <a16:creationId xmlns:a16="http://schemas.microsoft.com/office/drawing/2014/main" id="{393E6CD8-8B55-4D69-ACBE-2D1D67E06734}"/>
                </a:ext>
              </a:extLst>
            </p:cNvPr>
            <p:cNvSpPr/>
            <p:nvPr userDrawn="1"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12" name="Ovaal 14">
              <a:extLst>
                <a:ext uri="{FF2B5EF4-FFF2-40B4-BE49-F238E27FC236}">
                  <a16:creationId xmlns:a16="http://schemas.microsoft.com/office/drawing/2014/main" id="{1AC05C69-C9BB-486D-A089-932A107A8A06}"/>
                </a:ext>
              </a:extLst>
            </p:cNvPr>
            <p:cNvSpPr/>
            <p:nvPr userDrawn="1"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13" name="Rechthoek 15">
              <a:extLst>
                <a:ext uri="{FF2B5EF4-FFF2-40B4-BE49-F238E27FC236}">
                  <a16:creationId xmlns:a16="http://schemas.microsoft.com/office/drawing/2014/main" id="{F2ECA930-5B08-41AC-9834-8C275D51F947}"/>
                </a:ext>
              </a:extLst>
            </p:cNvPr>
            <p:cNvSpPr/>
            <p:nvPr userDrawn="1"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Under the tab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use the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list level-buttons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choose a text level. 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Choose from:</a:t>
              </a:r>
            </a:p>
          </p:txBody>
        </p:sp>
        <p:sp>
          <p:nvSpPr>
            <p:cNvPr id="114" name="Ovaal 17">
              <a:extLst>
                <a:ext uri="{FF2B5EF4-FFF2-40B4-BE49-F238E27FC236}">
                  <a16:creationId xmlns:a16="http://schemas.microsoft.com/office/drawing/2014/main" id="{B0B77715-3580-45FA-BB10-37845D21E598}"/>
                </a:ext>
              </a:extLst>
            </p:cNvPr>
            <p:cNvSpPr/>
            <p:nvPr userDrawn="1"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17" name="Ovaal 19">
              <a:extLst>
                <a:ext uri="{FF2B5EF4-FFF2-40B4-BE49-F238E27FC236}">
                  <a16:creationId xmlns:a16="http://schemas.microsoft.com/office/drawing/2014/main" id="{5938DC90-5707-46DA-ADA1-FA5F32703AEC}"/>
                </a:ext>
              </a:extLst>
            </p:cNvPr>
            <p:cNvSpPr/>
            <p:nvPr userDrawn="1"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125" name="Ovaal 21">
              <a:extLst>
                <a:ext uri="{FF2B5EF4-FFF2-40B4-BE49-F238E27FC236}">
                  <a16:creationId xmlns:a16="http://schemas.microsoft.com/office/drawing/2014/main" id="{82C3EF0B-1136-41B8-BF77-D8DF4713CCE9}"/>
                </a:ext>
              </a:extLst>
            </p:cNvPr>
            <p:cNvSpPr/>
            <p:nvPr userDrawn="1"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126" name="Ovaal 23">
              <a:extLst>
                <a:ext uri="{FF2B5EF4-FFF2-40B4-BE49-F238E27FC236}">
                  <a16:creationId xmlns:a16="http://schemas.microsoft.com/office/drawing/2014/main" id="{7FB941BF-9637-4F1E-924C-8921C721C379}"/>
                </a:ext>
              </a:extLst>
            </p:cNvPr>
            <p:cNvSpPr/>
            <p:nvPr userDrawn="1"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127" name="Ovaal 25">
              <a:extLst>
                <a:ext uri="{FF2B5EF4-FFF2-40B4-BE49-F238E27FC236}">
                  <a16:creationId xmlns:a16="http://schemas.microsoft.com/office/drawing/2014/main" id="{686519E2-0E2C-453E-9576-F25369E5F8B2}"/>
                </a:ext>
              </a:extLst>
            </p:cNvPr>
            <p:cNvSpPr/>
            <p:nvPr userDrawn="1"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128" name="Ovaal 27">
              <a:extLst>
                <a:ext uri="{FF2B5EF4-FFF2-40B4-BE49-F238E27FC236}">
                  <a16:creationId xmlns:a16="http://schemas.microsoft.com/office/drawing/2014/main" id="{9781F531-0D3D-4C64-BAC9-D4CD96205584}"/>
                </a:ext>
              </a:extLst>
            </p:cNvPr>
            <p:cNvSpPr/>
            <p:nvPr userDrawn="1"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129" name="Ovaal 29">
              <a:extLst>
                <a:ext uri="{FF2B5EF4-FFF2-40B4-BE49-F238E27FC236}">
                  <a16:creationId xmlns:a16="http://schemas.microsoft.com/office/drawing/2014/main" id="{4926B645-EE43-4825-B61F-7E41A4FF9EED}"/>
                </a:ext>
              </a:extLst>
            </p:cNvPr>
            <p:cNvSpPr/>
            <p:nvPr userDrawn="1"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130" name="Rechthoek 31">
              <a:extLst>
                <a:ext uri="{FF2B5EF4-FFF2-40B4-BE49-F238E27FC236}">
                  <a16:creationId xmlns:a16="http://schemas.microsoft.com/office/drawing/2014/main" id="{ED10432C-F3F3-426D-A39B-1047EB66FD4F}"/>
                </a:ext>
              </a:extLst>
            </p:cNvPr>
            <p:cNvSpPr/>
            <p:nvPr userDrawn="1"/>
          </p:nvSpPr>
          <p:spPr>
            <a:xfrm>
              <a:off x="-3786437" y="4531349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en-GB" sz="1200" b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grpSp>
          <p:nvGrpSpPr>
            <p:cNvPr id="131" name="VOORBEELD">
              <a:extLst>
                <a:ext uri="{FF2B5EF4-FFF2-40B4-BE49-F238E27FC236}">
                  <a16:creationId xmlns:a16="http://schemas.microsoft.com/office/drawing/2014/main" id="{CA903A89-509E-45AA-8A9D-2F0E8D9F350D}"/>
                </a:ext>
              </a:extLst>
            </p:cNvPr>
            <p:cNvGrpSpPr/>
            <p:nvPr userDrawn="1"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136" name="Rechthoek 34">
                <a:extLst>
                  <a:ext uri="{FF2B5EF4-FFF2-40B4-BE49-F238E27FC236}">
                    <a16:creationId xmlns:a16="http://schemas.microsoft.com/office/drawing/2014/main" id="{495F0429-24A4-4EFD-B429-1A337C52F02B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GB" sz="9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Home</a:t>
                </a:r>
              </a:p>
            </p:txBody>
          </p:sp>
          <p:sp>
            <p:nvSpPr>
              <p:cNvPr id="137" name="Rechthoek 35">
                <a:extLst>
                  <a:ext uri="{FF2B5EF4-FFF2-40B4-BE49-F238E27FC236}">
                    <a16:creationId xmlns:a16="http://schemas.microsoft.com/office/drawing/2014/main" id="{5F2606C4-70EE-46A4-BC3D-4E72B16D435B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38" name="Groep 36">
                <a:extLst>
                  <a:ext uri="{FF2B5EF4-FFF2-40B4-BE49-F238E27FC236}">
                    <a16:creationId xmlns:a16="http://schemas.microsoft.com/office/drawing/2014/main" id="{423330B6-2211-4F61-B86D-289B6E8D84C4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232" name="Groep 67">
                  <a:extLst>
                    <a:ext uri="{FF2B5EF4-FFF2-40B4-BE49-F238E27FC236}">
                      <a16:creationId xmlns:a16="http://schemas.microsoft.com/office/drawing/2014/main" id="{2627F61C-216D-41C9-9C44-6C9FB7978DF1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234" name="Rechte verbindingslijn 69">
                    <a:extLst>
                      <a:ext uri="{FF2B5EF4-FFF2-40B4-BE49-F238E27FC236}">
                        <a16:creationId xmlns:a16="http://schemas.microsoft.com/office/drawing/2014/main" id="{5985C159-2A97-4543-A94F-42BA983AAD2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35" name="Rechte verbindingslijn 70">
                    <a:extLst>
                      <a:ext uri="{FF2B5EF4-FFF2-40B4-BE49-F238E27FC236}">
                        <a16:creationId xmlns:a16="http://schemas.microsoft.com/office/drawing/2014/main" id="{1CA76370-68D0-45C1-8905-2D78FA0300D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36" name="Rechte verbindingslijn 71">
                    <a:extLst>
                      <a:ext uri="{FF2B5EF4-FFF2-40B4-BE49-F238E27FC236}">
                        <a16:creationId xmlns:a16="http://schemas.microsoft.com/office/drawing/2014/main" id="{94D8D399-1D9F-4CE1-B71C-43921EA9146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37" name="Rechte verbindingslijn 72">
                    <a:extLst>
                      <a:ext uri="{FF2B5EF4-FFF2-40B4-BE49-F238E27FC236}">
                        <a16:creationId xmlns:a16="http://schemas.microsoft.com/office/drawing/2014/main" id="{1EA16625-1A2B-4699-B871-AA043651E4A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38" name="Rechte verbindingslijn 73">
                    <a:extLst>
                      <a:ext uri="{FF2B5EF4-FFF2-40B4-BE49-F238E27FC236}">
                        <a16:creationId xmlns:a16="http://schemas.microsoft.com/office/drawing/2014/main" id="{7E57FDF2-20BD-4B38-A2F8-27FF2E9A3F2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33" name="Pijl: rechts 68">
                  <a:extLst>
                    <a:ext uri="{FF2B5EF4-FFF2-40B4-BE49-F238E27FC236}">
                      <a16:creationId xmlns:a16="http://schemas.microsoft.com/office/drawing/2014/main" id="{A7C1F621-430E-4C00-B915-BB77E27853C6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47" name="Groep 37">
                <a:extLst>
                  <a:ext uri="{FF2B5EF4-FFF2-40B4-BE49-F238E27FC236}">
                    <a16:creationId xmlns:a16="http://schemas.microsoft.com/office/drawing/2014/main" id="{6830B04C-867A-4B0A-BA70-5554D925EB4E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225" name="Groep 60">
                  <a:extLst>
                    <a:ext uri="{FF2B5EF4-FFF2-40B4-BE49-F238E27FC236}">
                      <a16:creationId xmlns:a16="http://schemas.microsoft.com/office/drawing/2014/main" id="{8DDF0B8F-01DA-4944-AED1-35E4C343142C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227" name="Rechte verbindingslijn 62">
                    <a:extLst>
                      <a:ext uri="{FF2B5EF4-FFF2-40B4-BE49-F238E27FC236}">
                        <a16:creationId xmlns:a16="http://schemas.microsoft.com/office/drawing/2014/main" id="{C2D773E5-7522-4DD9-88DF-65361C266F1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28" name="Rechte verbindingslijn 63">
                    <a:extLst>
                      <a:ext uri="{FF2B5EF4-FFF2-40B4-BE49-F238E27FC236}">
                        <a16:creationId xmlns:a16="http://schemas.microsoft.com/office/drawing/2014/main" id="{77AF4DBC-E289-4DFD-B3BB-49BC172D9D6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29" name="Rechte verbindingslijn 64">
                    <a:extLst>
                      <a:ext uri="{FF2B5EF4-FFF2-40B4-BE49-F238E27FC236}">
                        <a16:creationId xmlns:a16="http://schemas.microsoft.com/office/drawing/2014/main" id="{DE13BD47-C5F8-4962-A5B4-C5C9C45070A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30" name="Rechte verbindingslijn 65">
                    <a:extLst>
                      <a:ext uri="{FF2B5EF4-FFF2-40B4-BE49-F238E27FC236}">
                        <a16:creationId xmlns:a16="http://schemas.microsoft.com/office/drawing/2014/main" id="{9F0D119C-2C00-49C4-A0F3-44424B92B08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31" name="Rechte verbindingslijn 66">
                    <a:extLst>
                      <a:ext uri="{FF2B5EF4-FFF2-40B4-BE49-F238E27FC236}">
                        <a16:creationId xmlns:a16="http://schemas.microsoft.com/office/drawing/2014/main" id="{62103D6A-62EE-4117-A1D5-DE5ED6DFB64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26" name="Pijl: rechts 61">
                  <a:extLst>
                    <a:ext uri="{FF2B5EF4-FFF2-40B4-BE49-F238E27FC236}">
                      <a16:creationId xmlns:a16="http://schemas.microsoft.com/office/drawing/2014/main" id="{902C7BDD-A0C3-4AE3-9B67-B0A94627EBCD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148" name="Rechte verbindingslijn 38">
                <a:extLst>
                  <a:ext uri="{FF2B5EF4-FFF2-40B4-BE49-F238E27FC236}">
                    <a16:creationId xmlns:a16="http://schemas.microsoft.com/office/drawing/2014/main" id="{FBDB8659-306B-45D3-9B75-4C4E62CBC431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149" name="Rechte verbindingslijn 39">
                <a:extLst>
                  <a:ext uri="{FF2B5EF4-FFF2-40B4-BE49-F238E27FC236}">
                    <a16:creationId xmlns:a16="http://schemas.microsoft.com/office/drawing/2014/main" id="{E24A3D5A-8307-4DE1-8989-1E8AB494FED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150" name="Rechthoek 40">
                <a:extLst>
                  <a:ext uri="{FF2B5EF4-FFF2-40B4-BE49-F238E27FC236}">
                    <a16:creationId xmlns:a16="http://schemas.microsoft.com/office/drawing/2014/main" id="{05CDEFCE-E9B2-4F80-B071-7E0369D28590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up</a:t>
                </a:r>
              </a:p>
            </p:txBody>
          </p:sp>
          <p:sp>
            <p:nvSpPr>
              <p:cNvPr id="163" name="Rechthoek 41">
                <a:extLst>
                  <a:ext uri="{FF2B5EF4-FFF2-40B4-BE49-F238E27FC236}">
                    <a16:creationId xmlns:a16="http://schemas.microsoft.com/office/drawing/2014/main" id="{481B6D36-5C88-44A9-83AA-18C08006B0FC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down</a:t>
                </a:r>
              </a:p>
            </p:txBody>
          </p:sp>
          <p:grpSp>
            <p:nvGrpSpPr>
              <p:cNvPr id="182" name="Groep 42">
                <a:extLst>
                  <a:ext uri="{FF2B5EF4-FFF2-40B4-BE49-F238E27FC236}">
                    <a16:creationId xmlns:a16="http://schemas.microsoft.com/office/drawing/2014/main" id="{9422A84C-E5D0-48FC-9B71-67BE84A30DE5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217" name="Rechthoek 52">
                  <a:extLst>
                    <a:ext uri="{FF2B5EF4-FFF2-40B4-BE49-F238E27FC236}">
                      <a16:creationId xmlns:a16="http://schemas.microsoft.com/office/drawing/2014/main" id="{6E1AD4F7-5BB6-4241-8AAD-1F058D7A8D8F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218" name="Groep 53">
                  <a:extLst>
                    <a:ext uri="{FF2B5EF4-FFF2-40B4-BE49-F238E27FC236}">
                      <a16:creationId xmlns:a16="http://schemas.microsoft.com/office/drawing/2014/main" id="{6C7CA7AE-3C4C-4F9B-9312-13FCB3879680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220" name="Rechte verbindingslijn 55">
                    <a:extLst>
                      <a:ext uri="{FF2B5EF4-FFF2-40B4-BE49-F238E27FC236}">
                        <a16:creationId xmlns:a16="http://schemas.microsoft.com/office/drawing/2014/main" id="{5E9B5B2F-C5BC-45C4-9FD8-40BD94CFC16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21" name="Rechte verbindingslijn 56">
                    <a:extLst>
                      <a:ext uri="{FF2B5EF4-FFF2-40B4-BE49-F238E27FC236}">
                        <a16:creationId xmlns:a16="http://schemas.microsoft.com/office/drawing/2014/main" id="{F3630255-10E9-4735-B159-0790BED60C2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22" name="Rechte verbindingslijn 57">
                    <a:extLst>
                      <a:ext uri="{FF2B5EF4-FFF2-40B4-BE49-F238E27FC236}">
                        <a16:creationId xmlns:a16="http://schemas.microsoft.com/office/drawing/2014/main" id="{766C340D-84E1-4759-9D5C-041F7A330F9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23" name="Rechte verbindingslijn 58">
                    <a:extLst>
                      <a:ext uri="{FF2B5EF4-FFF2-40B4-BE49-F238E27FC236}">
                        <a16:creationId xmlns:a16="http://schemas.microsoft.com/office/drawing/2014/main" id="{15286127-7781-4B6E-A687-FDC8F055B17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24" name="Rechte verbindingslijn 59">
                    <a:extLst>
                      <a:ext uri="{FF2B5EF4-FFF2-40B4-BE49-F238E27FC236}">
                        <a16:creationId xmlns:a16="http://schemas.microsoft.com/office/drawing/2014/main" id="{71BBCBEF-E946-42FB-AEA8-577DE895B51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19" name="Pijl: rechts 54">
                  <a:extLst>
                    <a:ext uri="{FF2B5EF4-FFF2-40B4-BE49-F238E27FC236}">
                      <a16:creationId xmlns:a16="http://schemas.microsoft.com/office/drawing/2014/main" id="{DD422416-C390-42B0-B25C-EFF86BD2E688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83" name="Groep 43">
                <a:extLst>
                  <a:ext uri="{FF2B5EF4-FFF2-40B4-BE49-F238E27FC236}">
                    <a16:creationId xmlns:a16="http://schemas.microsoft.com/office/drawing/2014/main" id="{3A4272CE-19CD-4488-B125-C91D35DE224F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209" name="Rechthoek 44">
                  <a:extLst>
                    <a:ext uri="{FF2B5EF4-FFF2-40B4-BE49-F238E27FC236}">
                      <a16:creationId xmlns:a16="http://schemas.microsoft.com/office/drawing/2014/main" id="{AF9E895D-81F5-4676-8D23-EDAE819F98B8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210" name="Groep 45">
                  <a:extLst>
                    <a:ext uri="{FF2B5EF4-FFF2-40B4-BE49-F238E27FC236}">
                      <a16:creationId xmlns:a16="http://schemas.microsoft.com/office/drawing/2014/main" id="{A9AC2EE4-1D26-45B0-86B6-3BDFB42AB7EA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212" name="Rechte verbindingslijn 47">
                    <a:extLst>
                      <a:ext uri="{FF2B5EF4-FFF2-40B4-BE49-F238E27FC236}">
                        <a16:creationId xmlns:a16="http://schemas.microsoft.com/office/drawing/2014/main" id="{F4692CD6-8104-4CBF-9C56-739A7455576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13" name="Rechte verbindingslijn 48">
                    <a:extLst>
                      <a:ext uri="{FF2B5EF4-FFF2-40B4-BE49-F238E27FC236}">
                        <a16:creationId xmlns:a16="http://schemas.microsoft.com/office/drawing/2014/main" id="{9CE4B135-F90C-4AA0-8725-5229317D392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14" name="Rechte verbindingslijn 49">
                    <a:extLst>
                      <a:ext uri="{FF2B5EF4-FFF2-40B4-BE49-F238E27FC236}">
                        <a16:creationId xmlns:a16="http://schemas.microsoft.com/office/drawing/2014/main" id="{4507A092-CBFD-4D08-ABFC-53BDEE9E070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15" name="Rechte verbindingslijn 50">
                    <a:extLst>
                      <a:ext uri="{FF2B5EF4-FFF2-40B4-BE49-F238E27FC236}">
                        <a16:creationId xmlns:a16="http://schemas.microsoft.com/office/drawing/2014/main" id="{99724253-2968-4D93-9B23-71B9CF0F880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16" name="Rechte verbindingslijn 51">
                    <a:extLst>
                      <a:ext uri="{FF2B5EF4-FFF2-40B4-BE49-F238E27FC236}">
                        <a16:creationId xmlns:a16="http://schemas.microsoft.com/office/drawing/2014/main" id="{B5761E36-981C-4F44-871E-44A2A977DBF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11" name="Pijl: rechts 46">
                  <a:extLst>
                    <a:ext uri="{FF2B5EF4-FFF2-40B4-BE49-F238E27FC236}">
                      <a16:creationId xmlns:a16="http://schemas.microsoft.com/office/drawing/2014/main" id="{4E5840A4-D214-45D6-B887-493A53B9DAF3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grpSp>
          <p:nvGrpSpPr>
            <p:cNvPr id="132" name="ICOON_info">
              <a:extLst>
                <a:ext uri="{FF2B5EF4-FFF2-40B4-BE49-F238E27FC236}">
                  <a16:creationId xmlns:a16="http://schemas.microsoft.com/office/drawing/2014/main" id="{CB578C2F-B631-4500-843C-4A17ECAFDEA7}"/>
                </a:ext>
              </a:extLst>
            </p:cNvPr>
            <p:cNvGrpSpPr/>
            <p:nvPr userDrawn="1"/>
          </p:nvGrpSpPr>
          <p:grpSpPr>
            <a:xfrm>
              <a:off x="-363900" y="4419643"/>
              <a:ext cx="283685" cy="283692"/>
              <a:chOff x="-498635" y="5932072"/>
              <a:chExt cx="267555" cy="267562"/>
            </a:xfrm>
          </p:grpSpPr>
          <p:sp>
            <p:nvSpPr>
              <p:cNvPr id="134" name="Ovaal 74">
                <a:extLst>
                  <a:ext uri="{FF2B5EF4-FFF2-40B4-BE49-F238E27FC236}">
                    <a16:creationId xmlns:a16="http://schemas.microsoft.com/office/drawing/2014/main" id="{4A613103-FB3D-43DA-B5E5-CB0789852C05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5" name="Graphic 163" descr="Informatie">
                <a:extLst>
                  <a:ext uri="{FF2B5EF4-FFF2-40B4-BE49-F238E27FC236}">
                    <a16:creationId xmlns:a16="http://schemas.microsoft.com/office/drawing/2014/main" id="{2D4AF824-386E-49A8-A5BF-E6A18F8B8A2F}"/>
                  </a:ext>
                </a:extLst>
              </p:cNvPr>
              <p:cNvSpPr/>
              <p:nvPr/>
            </p:nvSpPr>
            <p:spPr>
              <a:xfrm>
                <a:off x="-498635" y="5932079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chemeClr val="accent2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33" name="Tijdelijke aanduiding voor tekst 2">
              <a:extLst>
                <a:ext uri="{FF2B5EF4-FFF2-40B4-BE49-F238E27FC236}">
                  <a16:creationId xmlns:a16="http://schemas.microsoft.com/office/drawing/2014/main" id="{EB1A1C54-F99E-4682-B53C-A8ED99CBF5CF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-3255019" y="1845859"/>
              <a:ext cx="2219788" cy="2564337"/>
            </a:xfrm>
            <a:prstGeom prst="rect">
              <a:avLst/>
            </a:prstGeom>
          </p:spPr>
          <p:txBody>
            <a:bodyPr vert="horz" lIns="0" tIns="0" rIns="0" bIns="0" rtlCol="0">
              <a:noAutofit/>
            </a:bodyPr>
            <a:lstStyle>
              <a:lvl1pPr marL="180000" indent="-180000" algn="l" defTabSz="719138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chemeClr val="tx1"/>
                </a:buClr>
                <a:buSzPct val="100000"/>
                <a:buFont typeface="Segoe UI Light" panose="020B0502040204020203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24000" indent="-180000" algn="l" defTabSz="719138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  <a:defRPr sz="1400" i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68000" indent="-180000" algn="l" defTabSz="719138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  <a:defRPr sz="1200" i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48000" indent="-180000" algn="l" defTabSz="719138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SzPct val="100000"/>
                <a:buFont typeface="Arial" panose="020B0604020202020204" pitchFamily="34" charset="0"/>
                <a:buChar char="•"/>
                <a:defRPr sz="1050" b="0" strike="noStrike" kern="1200" cap="none" spc="50" baseline="0">
                  <a:ln>
                    <a:noFill/>
                  </a:ln>
                  <a:solidFill>
                    <a:schemeClr val="tx1"/>
                  </a:solidFill>
                  <a:latin typeface="+mn-lt"/>
                  <a:ea typeface="+mn-ea"/>
                  <a:cs typeface="Calibri" panose="020F0502020204030204" pitchFamily="34" charset="0"/>
                </a:defRPr>
              </a:lvl4pPr>
              <a:lvl5pPr marL="0" indent="0" algn="l" defTabSz="719138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chemeClr val="tx2"/>
                </a:buClr>
                <a:buFont typeface="+mj-lt"/>
                <a:buNone/>
                <a:defRPr sz="1400" b="0" i="0" kern="1200" spc="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0" indent="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tx1"/>
                </a:buClr>
                <a:buFont typeface="+mj-lt"/>
                <a:buNone/>
                <a:defRPr sz="1600" b="1" i="0" kern="1200" cap="all" spc="50" baseline="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6pPr>
              <a:lvl7pPr marL="0" indent="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tx1"/>
                </a:buClr>
                <a:buFont typeface="+mj-lt"/>
                <a:buNone/>
                <a:defRPr sz="1600" b="1" i="0" kern="1200" cap="none" spc="50" baseline="0">
                  <a:solidFill>
                    <a:schemeClr val="accent1"/>
                  </a:solidFill>
                  <a:latin typeface="+mj-lt"/>
                  <a:ea typeface="+mn-ea"/>
                  <a:cs typeface="+mn-cs"/>
                </a:defRPr>
              </a:lvl7pPr>
              <a:lvl8pPr marL="0" indent="0" algn="l" defTabSz="914400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600"/>
                </a:spcAft>
                <a:buFont typeface="Arial" panose="020B0604020202020204" pitchFamily="34" charset="0"/>
                <a:buNone/>
                <a:defRPr sz="2000" i="1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8pPr>
              <a:lvl9pPr marL="0" indent="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1200"/>
                </a:spcAft>
                <a:buFont typeface="Arial" panose="020B0604020202020204" pitchFamily="34" charset="0"/>
                <a:buNone/>
                <a:defRPr sz="1050" b="0" kern="1200">
                  <a:solidFill>
                    <a:schemeClr val="bg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400"/>
                </a:spcBef>
                <a:spcAft>
                  <a:spcPts val="400"/>
                </a:spcAft>
              </a:pPr>
              <a:r>
                <a:rPr lang="en-GB" sz="1200" dirty="0"/>
                <a:t>Bullet</a:t>
              </a:r>
            </a:p>
            <a:p>
              <a:pPr lvl="1">
                <a:spcBef>
                  <a:spcPts val="400"/>
                </a:spcBef>
                <a:spcAft>
                  <a:spcPts val="400"/>
                </a:spcAft>
              </a:pPr>
              <a:r>
                <a:rPr lang="en-GB" sz="1200" dirty="0"/>
                <a:t>Sub-bullet</a:t>
              </a:r>
            </a:p>
            <a:p>
              <a:pPr lvl="2">
                <a:spcBef>
                  <a:spcPts val="400"/>
                </a:spcBef>
                <a:spcAft>
                  <a:spcPts val="400"/>
                </a:spcAft>
              </a:pPr>
              <a:r>
                <a:rPr lang="en-GB" sz="1100" dirty="0"/>
                <a:t>Sub-sub-bullet</a:t>
              </a:r>
            </a:p>
            <a:p>
              <a:pPr lvl="3">
                <a:spcBef>
                  <a:spcPts val="400"/>
                </a:spcBef>
                <a:spcAft>
                  <a:spcPts val="400"/>
                </a:spcAft>
              </a:pPr>
              <a:r>
                <a:rPr lang="en-GB" sz="1000" dirty="0"/>
                <a:t>Sub-sub-sub-bullet</a:t>
              </a:r>
            </a:p>
            <a:p>
              <a:pPr lvl="4">
                <a:spcBef>
                  <a:spcPts val="400"/>
                </a:spcBef>
                <a:spcAft>
                  <a:spcPts val="400"/>
                </a:spcAft>
              </a:pPr>
              <a:r>
                <a:rPr lang="en-GB" sz="1200" dirty="0"/>
                <a:t>Default text</a:t>
              </a:r>
            </a:p>
            <a:p>
              <a:pPr lvl="5">
                <a:spcBef>
                  <a:spcPts val="400"/>
                </a:spcBef>
                <a:spcAft>
                  <a:spcPts val="400"/>
                </a:spcAft>
              </a:pPr>
              <a:r>
                <a:rPr lang="en-GB" sz="1400" dirty="0"/>
                <a:t>Subtitle #1</a:t>
              </a:r>
            </a:p>
            <a:p>
              <a:pPr lvl="6">
                <a:spcBef>
                  <a:spcPts val="400"/>
                </a:spcBef>
                <a:spcAft>
                  <a:spcPts val="400"/>
                </a:spcAft>
              </a:pPr>
              <a:r>
                <a:rPr lang="en-GB" sz="1400" dirty="0"/>
                <a:t>Subtitle #2</a:t>
              </a:r>
            </a:p>
            <a:p>
              <a:pPr lvl="7">
                <a:spcBef>
                  <a:spcPts val="400"/>
                </a:spcBef>
                <a:spcAft>
                  <a:spcPts val="400"/>
                </a:spcAft>
              </a:pPr>
              <a:r>
                <a:rPr lang="en-GB" sz="1800" dirty="0"/>
                <a:t>Quote  </a:t>
              </a:r>
            </a:p>
            <a:p>
              <a:pPr lvl="8">
                <a:spcBef>
                  <a:spcPts val="400"/>
                </a:spcBef>
                <a:spcAft>
                  <a:spcPts val="400"/>
                </a:spcAft>
              </a:pPr>
              <a:r>
                <a:rPr lang="en-GB" sz="1000" dirty="0"/>
                <a:t>Source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931681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NU - INTER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ACKGROUND GRADIENT">
            <a:extLst>
              <a:ext uri="{FF2B5EF4-FFF2-40B4-BE49-F238E27FC236}">
                <a16:creationId xmlns:a16="http://schemas.microsoft.com/office/drawing/2014/main" id="{3BDDC333-021F-44C2-A35D-B83104B214EC}"/>
              </a:ext>
            </a:extLst>
          </p:cNvPr>
          <p:cNvSpPr>
            <a:spLocks/>
          </p:cNvSpPr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/>
              </a:gs>
              <a:gs pos="67000">
                <a:srgbClr val="D53B91"/>
              </a:gs>
              <a:gs pos="33000">
                <a:srgbClr val="E1455B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/>
          </a:p>
        </p:txBody>
      </p:sp>
      <p:sp>
        <p:nvSpPr>
          <p:cNvPr id="13" name="Rechthoek 12">
            <a:extLst>
              <a:ext uri="{FF2B5EF4-FFF2-40B4-BE49-F238E27FC236}">
                <a16:creationId xmlns:a16="http://schemas.microsoft.com/office/drawing/2014/main" id="{3529045A-10E3-4724-A514-6CF78FEDC472}"/>
              </a:ext>
            </a:extLst>
          </p:cNvPr>
          <p:cNvSpPr/>
          <p:nvPr userDrawn="1"/>
        </p:nvSpPr>
        <p:spPr>
          <a:xfrm>
            <a:off x="0" y="0"/>
            <a:ext cx="277091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B7A82148-C556-4FAF-9205-E94E3D2E63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FD9B91B-30BA-4836-B219-5DA71747203D}" type="datetime4">
              <a:rPr lang="en-GB" smtClean="0"/>
              <a:t>29 September 2023</a:t>
            </a:fld>
            <a:endParaRPr lang="en-GB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868BF533-FD99-4EC9-9BF2-4E011FFC8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732A7E28-E122-482F-B0FF-C4230F93CD33}"/>
              </a:ext>
            </a:extLst>
          </p:cNvPr>
          <p:cNvSpPr txBox="1"/>
          <p:nvPr userDrawn="1"/>
        </p:nvSpPr>
        <p:spPr>
          <a:xfrm>
            <a:off x="0" y="-286617"/>
            <a:ext cx="3009382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GB" sz="1050" cap="all" baseline="0">
                <a:solidFill>
                  <a:schemeClr val="accent2"/>
                </a:solidFill>
              </a:rPr>
              <a:t>MENU - INTERNAL</a:t>
            </a:r>
          </a:p>
        </p:txBody>
      </p:sp>
      <p:sp>
        <p:nvSpPr>
          <p:cNvPr id="101" name="Titel 100">
            <a:extLst>
              <a:ext uri="{FF2B5EF4-FFF2-40B4-BE49-F238E27FC236}">
                <a16:creationId xmlns:a16="http://schemas.microsoft.com/office/drawing/2014/main" id="{382AADFC-8A28-494F-834E-3160F83F7A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18905" y="470123"/>
            <a:ext cx="5823927" cy="53317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Agenda</a:t>
            </a:r>
            <a:endParaRPr lang="en-GB"/>
          </a:p>
        </p:txBody>
      </p:sp>
      <p:sp>
        <p:nvSpPr>
          <p:cNvPr id="173" name="Tijdelijke aanduiding voor afbeelding 195">
            <a:extLst>
              <a:ext uri="{FF2B5EF4-FFF2-40B4-BE49-F238E27FC236}">
                <a16:creationId xmlns:a16="http://schemas.microsoft.com/office/drawing/2014/main" id="{E4B78B0B-4448-4555-95CC-7AE1D8FC1F3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43424" y="550910"/>
            <a:ext cx="4441380" cy="5756181"/>
          </a:xfrm>
          <a:prstGeom prst="roundRect">
            <a:avLst>
              <a:gd name="adj" fmla="val 3098"/>
            </a:avLst>
          </a:prstGeom>
          <a:solidFill>
            <a:schemeClr val="bg1"/>
          </a:solidFill>
          <a:ln>
            <a:noFill/>
          </a:ln>
        </p:spPr>
        <p:txBody>
          <a:bodyPr wrap="square" bIns="1620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2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GB"/>
              <a:t>Select this image placeholder by clicking </a:t>
            </a:r>
            <a:br>
              <a:rPr lang="en-GB"/>
            </a:br>
            <a:r>
              <a:rPr lang="en-GB"/>
              <a:t>on the top right label, continue to the tab </a:t>
            </a:r>
            <a:br>
              <a:rPr lang="en-GB"/>
            </a:br>
            <a:r>
              <a:rPr lang="en-GB"/>
              <a:t>“Insert” and add an image</a:t>
            </a:r>
          </a:p>
        </p:txBody>
      </p:sp>
      <p:sp>
        <p:nvSpPr>
          <p:cNvPr id="174" name="Tijdelijke aanduiding voor verticale tekst 2">
            <a:extLst>
              <a:ext uri="{FF2B5EF4-FFF2-40B4-BE49-F238E27FC236}">
                <a16:creationId xmlns:a16="http://schemas.microsoft.com/office/drawing/2014/main" id="{04958B25-5EE9-46B2-9AC7-E4CA9DFD21DC}"/>
              </a:ext>
            </a:extLst>
          </p:cNvPr>
          <p:cNvSpPr>
            <a:spLocks noGrp="1"/>
          </p:cNvSpPr>
          <p:nvPr>
            <p:ph type="body" orient="vert" idx="12" hasCustomPrompt="1"/>
          </p:nvPr>
        </p:nvSpPr>
        <p:spPr>
          <a:xfrm>
            <a:off x="5838986" y="1448597"/>
            <a:ext cx="4409914" cy="282573"/>
          </a:xfrm>
        </p:spPr>
        <p:txBody>
          <a:bodyPr vert="horz" wrap="square" tIns="36000" anchor="ctr">
            <a:spAutoFit/>
          </a:bodyPr>
          <a:lstStyle>
            <a:lvl1pPr marL="0" indent="0">
              <a:buClr>
                <a:schemeClr val="bg1"/>
              </a:buClr>
              <a:buNone/>
              <a:defRPr sz="1600" b="0" cap="all" baseline="0">
                <a:solidFill>
                  <a:schemeClr val="bg1"/>
                </a:solidFill>
                <a:latin typeface="+mj-lt"/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buClr>
                <a:schemeClr val="bg1"/>
              </a:buClr>
              <a:defRPr>
                <a:solidFill>
                  <a:schemeClr val="bg1"/>
                </a:solidFill>
              </a:defRPr>
            </a:lvl6pPr>
            <a:lvl7pPr>
              <a:buClr>
                <a:schemeClr val="bg1"/>
              </a:buCl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GB" noProof="0"/>
              <a:t>Chapter one</a:t>
            </a:r>
          </a:p>
        </p:txBody>
      </p:sp>
      <p:sp>
        <p:nvSpPr>
          <p:cNvPr id="175" name="Tijdelijke aanduiding voor verticale tekst 2">
            <a:extLst>
              <a:ext uri="{FF2B5EF4-FFF2-40B4-BE49-F238E27FC236}">
                <a16:creationId xmlns:a16="http://schemas.microsoft.com/office/drawing/2014/main" id="{0400C93C-2E58-4199-B166-424F6BEC9DC6}"/>
              </a:ext>
            </a:extLst>
          </p:cNvPr>
          <p:cNvSpPr>
            <a:spLocks noGrp="1"/>
          </p:cNvSpPr>
          <p:nvPr>
            <p:ph type="body" orient="vert" idx="19" hasCustomPrompt="1"/>
          </p:nvPr>
        </p:nvSpPr>
        <p:spPr>
          <a:xfrm>
            <a:off x="5838986" y="1929320"/>
            <a:ext cx="4409914" cy="282573"/>
          </a:xfrm>
        </p:spPr>
        <p:txBody>
          <a:bodyPr vert="horz" wrap="square" tIns="36000" anchor="ctr">
            <a:spAutoFit/>
          </a:bodyPr>
          <a:lstStyle>
            <a:lvl1pPr marL="0" indent="0">
              <a:buClr>
                <a:schemeClr val="bg1"/>
              </a:buClr>
              <a:buNone/>
              <a:defRPr sz="1600" b="0" cap="all" baseline="0">
                <a:solidFill>
                  <a:schemeClr val="bg1"/>
                </a:solidFill>
                <a:latin typeface="+mj-lt"/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buClr>
                <a:schemeClr val="bg1"/>
              </a:buClr>
              <a:defRPr>
                <a:solidFill>
                  <a:schemeClr val="bg1"/>
                </a:solidFill>
              </a:defRPr>
            </a:lvl6pPr>
            <a:lvl7pPr>
              <a:buClr>
                <a:schemeClr val="bg1"/>
              </a:buCl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GB" noProof="0"/>
              <a:t>Chapter two</a:t>
            </a:r>
          </a:p>
        </p:txBody>
      </p:sp>
      <p:sp>
        <p:nvSpPr>
          <p:cNvPr id="176" name="Tijdelijke aanduiding voor verticale tekst 2">
            <a:extLst>
              <a:ext uri="{FF2B5EF4-FFF2-40B4-BE49-F238E27FC236}">
                <a16:creationId xmlns:a16="http://schemas.microsoft.com/office/drawing/2014/main" id="{64B17E18-48BE-45A0-8D37-E27B345BB33F}"/>
              </a:ext>
            </a:extLst>
          </p:cNvPr>
          <p:cNvSpPr>
            <a:spLocks noGrp="1"/>
          </p:cNvSpPr>
          <p:nvPr>
            <p:ph type="body" orient="vert" idx="20" hasCustomPrompt="1"/>
          </p:nvPr>
        </p:nvSpPr>
        <p:spPr>
          <a:xfrm>
            <a:off x="5838986" y="2410043"/>
            <a:ext cx="4409914" cy="282573"/>
          </a:xfrm>
        </p:spPr>
        <p:txBody>
          <a:bodyPr vert="horz" wrap="square" tIns="36000" anchor="ctr">
            <a:spAutoFit/>
          </a:bodyPr>
          <a:lstStyle>
            <a:lvl1pPr marL="0" indent="0">
              <a:buClr>
                <a:schemeClr val="bg1"/>
              </a:buClr>
              <a:buNone/>
              <a:defRPr sz="1600" b="0" cap="all" baseline="0">
                <a:solidFill>
                  <a:schemeClr val="bg1"/>
                </a:solidFill>
                <a:latin typeface="+mj-lt"/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buClr>
                <a:schemeClr val="bg1"/>
              </a:buClr>
              <a:defRPr>
                <a:solidFill>
                  <a:schemeClr val="bg1"/>
                </a:solidFill>
              </a:defRPr>
            </a:lvl6pPr>
            <a:lvl7pPr>
              <a:buClr>
                <a:schemeClr val="bg1"/>
              </a:buCl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GB" noProof="0"/>
              <a:t>Chapter three</a:t>
            </a:r>
          </a:p>
        </p:txBody>
      </p:sp>
      <p:sp>
        <p:nvSpPr>
          <p:cNvPr id="177" name="Tijdelijke aanduiding voor verticale tekst 2">
            <a:extLst>
              <a:ext uri="{FF2B5EF4-FFF2-40B4-BE49-F238E27FC236}">
                <a16:creationId xmlns:a16="http://schemas.microsoft.com/office/drawing/2014/main" id="{49A55C39-CD3A-4D54-9C20-CC98950914D9}"/>
              </a:ext>
            </a:extLst>
          </p:cNvPr>
          <p:cNvSpPr>
            <a:spLocks noGrp="1"/>
          </p:cNvSpPr>
          <p:nvPr>
            <p:ph type="body" orient="vert" idx="21" hasCustomPrompt="1"/>
          </p:nvPr>
        </p:nvSpPr>
        <p:spPr>
          <a:xfrm>
            <a:off x="5838986" y="2890766"/>
            <a:ext cx="4409914" cy="282573"/>
          </a:xfrm>
        </p:spPr>
        <p:txBody>
          <a:bodyPr vert="horz" wrap="square" tIns="36000" anchor="ctr">
            <a:spAutoFit/>
          </a:bodyPr>
          <a:lstStyle>
            <a:lvl1pPr marL="0" indent="0">
              <a:buClr>
                <a:schemeClr val="bg1"/>
              </a:buClr>
              <a:buNone/>
              <a:defRPr sz="1600" b="0" cap="all" baseline="0">
                <a:solidFill>
                  <a:schemeClr val="bg1"/>
                </a:solidFill>
                <a:latin typeface="+mj-lt"/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buClr>
                <a:schemeClr val="bg1"/>
              </a:buClr>
              <a:defRPr>
                <a:solidFill>
                  <a:schemeClr val="bg1"/>
                </a:solidFill>
              </a:defRPr>
            </a:lvl6pPr>
            <a:lvl7pPr>
              <a:buClr>
                <a:schemeClr val="bg1"/>
              </a:buCl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GB" noProof="0"/>
              <a:t>Chapter four</a:t>
            </a:r>
          </a:p>
        </p:txBody>
      </p:sp>
      <p:sp>
        <p:nvSpPr>
          <p:cNvPr id="178" name="Tijdelijke aanduiding voor verticale tekst 2">
            <a:extLst>
              <a:ext uri="{FF2B5EF4-FFF2-40B4-BE49-F238E27FC236}">
                <a16:creationId xmlns:a16="http://schemas.microsoft.com/office/drawing/2014/main" id="{1BD4E077-CCE9-48DD-811B-021BDDF37FEC}"/>
              </a:ext>
            </a:extLst>
          </p:cNvPr>
          <p:cNvSpPr>
            <a:spLocks noGrp="1"/>
          </p:cNvSpPr>
          <p:nvPr>
            <p:ph type="body" orient="vert" idx="22" hasCustomPrompt="1"/>
          </p:nvPr>
        </p:nvSpPr>
        <p:spPr>
          <a:xfrm>
            <a:off x="5838986" y="3371489"/>
            <a:ext cx="4409914" cy="282573"/>
          </a:xfrm>
        </p:spPr>
        <p:txBody>
          <a:bodyPr vert="horz" wrap="square" tIns="36000" anchor="ctr">
            <a:spAutoFit/>
          </a:bodyPr>
          <a:lstStyle>
            <a:lvl1pPr marL="0" indent="0">
              <a:buClr>
                <a:schemeClr val="bg1"/>
              </a:buClr>
              <a:buNone/>
              <a:defRPr sz="1600" b="0" cap="all" baseline="0">
                <a:solidFill>
                  <a:schemeClr val="bg1"/>
                </a:solidFill>
                <a:latin typeface="+mj-lt"/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buClr>
                <a:schemeClr val="bg1"/>
              </a:buClr>
              <a:defRPr>
                <a:solidFill>
                  <a:schemeClr val="bg1"/>
                </a:solidFill>
              </a:defRPr>
            </a:lvl6pPr>
            <a:lvl7pPr>
              <a:buClr>
                <a:schemeClr val="bg1"/>
              </a:buCl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GB" noProof="0"/>
              <a:t>Chapter five</a:t>
            </a:r>
          </a:p>
        </p:txBody>
      </p:sp>
      <p:sp>
        <p:nvSpPr>
          <p:cNvPr id="179" name="Tijdelijke aanduiding voor verticale tekst 2">
            <a:extLst>
              <a:ext uri="{FF2B5EF4-FFF2-40B4-BE49-F238E27FC236}">
                <a16:creationId xmlns:a16="http://schemas.microsoft.com/office/drawing/2014/main" id="{E14DF591-78F5-4CDA-B830-4C6E63D40DF9}"/>
              </a:ext>
            </a:extLst>
          </p:cNvPr>
          <p:cNvSpPr>
            <a:spLocks noGrp="1"/>
          </p:cNvSpPr>
          <p:nvPr>
            <p:ph type="body" orient="vert" idx="23" hasCustomPrompt="1"/>
          </p:nvPr>
        </p:nvSpPr>
        <p:spPr>
          <a:xfrm>
            <a:off x="5838986" y="3852212"/>
            <a:ext cx="4409914" cy="282573"/>
          </a:xfrm>
        </p:spPr>
        <p:txBody>
          <a:bodyPr vert="horz" wrap="square" tIns="36000" anchor="ctr">
            <a:spAutoFit/>
          </a:bodyPr>
          <a:lstStyle>
            <a:lvl1pPr marL="0" indent="0">
              <a:buClr>
                <a:schemeClr val="bg1"/>
              </a:buClr>
              <a:buNone/>
              <a:defRPr sz="1600" b="0" cap="all" baseline="0">
                <a:solidFill>
                  <a:schemeClr val="bg1"/>
                </a:solidFill>
                <a:latin typeface="+mj-lt"/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buClr>
                <a:schemeClr val="bg1"/>
              </a:buClr>
              <a:defRPr>
                <a:solidFill>
                  <a:schemeClr val="bg1"/>
                </a:solidFill>
              </a:defRPr>
            </a:lvl6pPr>
            <a:lvl7pPr>
              <a:buClr>
                <a:schemeClr val="bg1"/>
              </a:buCl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GB" noProof="0"/>
              <a:t>Chapter six</a:t>
            </a:r>
          </a:p>
        </p:txBody>
      </p:sp>
      <p:sp>
        <p:nvSpPr>
          <p:cNvPr id="180" name="Tijdelijke aanduiding voor verticale tekst 2">
            <a:extLst>
              <a:ext uri="{FF2B5EF4-FFF2-40B4-BE49-F238E27FC236}">
                <a16:creationId xmlns:a16="http://schemas.microsoft.com/office/drawing/2014/main" id="{C7E087FB-9F8C-45EB-8973-871B088898DB}"/>
              </a:ext>
            </a:extLst>
          </p:cNvPr>
          <p:cNvSpPr>
            <a:spLocks noGrp="1"/>
          </p:cNvSpPr>
          <p:nvPr>
            <p:ph type="body" orient="vert" idx="24" hasCustomPrompt="1"/>
          </p:nvPr>
        </p:nvSpPr>
        <p:spPr>
          <a:xfrm>
            <a:off x="5838986" y="4332935"/>
            <a:ext cx="4409914" cy="282573"/>
          </a:xfrm>
        </p:spPr>
        <p:txBody>
          <a:bodyPr vert="horz" wrap="square" tIns="36000" anchor="ctr">
            <a:spAutoFit/>
          </a:bodyPr>
          <a:lstStyle>
            <a:lvl1pPr marL="0" indent="0">
              <a:buClr>
                <a:schemeClr val="bg1"/>
              </a:buClr>
              <a:buNone/>
              <a:defRPr sz="1600" b="0" cap="all" baseline="0">
                <a:solidFill>
                  <a:schemeClr val="bg1"/>
                </a:solidFill>
                <a:latin typeface="+mj-lt"/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buClr>
                <a:schemeClr val="bg1"/>
              </a:buClr>
              <a:defRPr>
                <a:solidFill>
                  <a:schemeClr val="bg1"/>
                </a:solidFill>
              </a:defRPr>
            </a:lvl6pPr>
            <a:lvl7pPr>
              <a:buClr>
                <a:schemeClr val="bg1"/>
              </a:buCl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GB" noProof="0"/>
              <a:t>Chapter seven</a:t>
            </a:r>
          </a:p>
        </p:txBody>
      </p:sp>
      <p:sp>
        <p:nvSpPr>
          <p:cNvPr id="181" name="Tijdelijke aanduiding voor verticale tekst 2">
            <a:extLst>
              <a:ext uri="{FF2B5EF4-FFF2-40B4-BE49-F238E27FC236}">
                <a16:creationId xmlns:a16="http://schemas.microsoft.com/office/drawing/2014/main" id="{6DEC8AC7-5343-4BAC-99E6-E4A46F927B3B}"/>
              </a:ext>
            </a:extLst>
          </p:cNvPr>
          <p:cNvSpPr>
            <a:spLocks noGrp="1"/>
          </p:cNvSpPr>
          <p:nvPr>
            <p:ph type="body" orient="vert" idx="25" hasCustomPrompt="1"/>
          </p:nvPr>
        </p:nvSpPr>
        <p:spPr>
          <a:xfrm>
            <a:off x="5838986" y="4813658"/>
            <a:ext cx="4409914" cy="282573"/>
          </a:xfrm>
        </p:spPr>
        <p:txBody>
          <a:bodyPr vert="horz" wrap="square" tIns="36000" anchor="ctr">
            <a:spAutoFit/>
          </a:bodyPr>
          <a:lstStyle>
            <a:lvl1pPr marL="0" indent="0">
              <a:buClr>
                <a:schemeClr val="bg1"/>
              </a:buClr>
              <a:buNone/>
              <a:defRPr sz="1600" b="0" cap="all" baseline="0">
                <a:solidFill>
                  <a:schemeClr val="bg1"/>
                </a:solidFill>
                <a:latin typeface="+mj-lt"/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buClr>
                <a:schemeClr val="bg1"/>
              </a:buClr>
              <a:defRPr>
                <a:solidFill>
                  <a:schemeClr val="bg1"/>
                </a:solidFill>
              </a:defRPr>
            </a:lvl6pPr>
            <a:lvl7pPr>
              <a:buClr>
                <a:schemeClr val="bg1"/>
              </a:buCl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GB" noProof="0"/>
              <a:t>Chapter eight</a:t>
            </a:r>
          </a:p>
        </p:txBody>
      </p:sp>
      <p:sp>
        <p:nvSpPr>
          <p:cNvPr id="182" name="Tijdelijke aanduiding voor verticale tekst 2">
            <a:extLst>
              <a:ext uri="{FF2B5EF4-FFF2-40B4-BE49-F238E27FC236}">
                <a16:creationId xmlns:a16="http://schemas.microsoft.com/office/drawing/2014/main" id="{64BB1116-03DA-4B3E-8FE7-39D3C61D930D}"/>
              </a:ext>
            </a:extLst>
          </p:cNvPr>
          <p:cNvSpPr>
            <a:spLocks noGrp="1"/>
          </p:cNvSpPr>
          <p:nvPr>
            <p:ph type="body" orient="vert" idx="26" hasCustomPrompt="1"/>
          </p:nvPr>
        </p:nvSpPr>
        <p:spPr>
          <a:xfrm>
            <a:off x="5838986" y="5294381"/>
            <a:ext cx="4409914" cy="282573"/>
          </a:xfrm>
        </p:spPr>
        <p:txBody>
          <a:bodyPr vert="horz" wrap="square" tIns="36000" anchor="ctr">
            <a:spAutoFit/>
          </a:bodyPr>
          <a:lstStyle>
            <a:lvl1pPr marL="0" indent="0">
              <a:buClr>
                <a:schemeClr val="bg1"/>
              </a:buClr>
              <a:buNone/>
              <a:defRPr sz="1600" b="0" cap="all" baseline="0">
                <a:solidFill>
                  <a:schemeClr val="bg1"/>
                </a:solidFill>
                <a:latin typeface="+mj-lt"/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buClr>
                <a:schemeClr val="bg1"/>
              </a:buClr>
              <a:defRPr>
                <a:solidFill>
                  <a:schemeClr val="bg1"/>
                </a:solidFill>
              </a:defRPr>
            </a:lvl6pPr>
            <a:lvl7pPr>
              <a:buClr>
                <a:schemeClr val="bg1"/>
              </a:buCl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GB" noProof="0"/>
              <a:t>Chapter nine</a:t>
            </a:r>
          </a:p>
        </p:txBody>
      </p:sp>
      <p:sp>
        <p:nvSpPr>
          <p:cNvPr id="183" name="Tijdelijke aanduiding voor verticale tekst 2">
            <a:extLst>
              <a:ext uri="{FF2B5EF4-FFF2-40B4-BE49-F238E27FC236}">
                <a16:creationId xmlns:a16="http://schemas.microsoft.com/office/drawing/2014/main" id="{66C299D3-518D-46A9-9B57-1B39C05EEB0B}"/>
              </a:ext>
            </a:extLst>
          </p:cNvPr>
          <p:cNvSpPr>
            <a:spLocks noGrp="1"/>
          </p:cNvSpPr>
          <p:nvPr>
            <p:ph type="body" orient="vert" idx="27" hasCustomPrompt="1"/>
          </p:nvPr>
        </p:nvSpPr>
        <p:spPr>
          <a:xfrm>
            <a:off x="5838986" y="5775099"/>
            <a:ext cx="4409914" cy="282573"/>
          </a:xfrm>
        </p:spPr>
        <p:txBody>
          <a:bodyPr vert="horz" wrap="square" tIns="36000" anchor="ctr">
            <a:spAutoFit/>
          </a:bodyPr>
          <a:lstStyle>
            <a:lvl1pPr marL="0" indent="0">
              <a:buClr>
                <a:schemeClr val="bg1"/>
              </a:buClr>
              <a:buNone/>
              <a:defRPr sz="1600" b="0" cap="all" baseline="0">
                <a:solidFill>
                  <a:schemeClr val="bg1"/>
                </a:solidFill>
                <a:latin typeface="+mj-lt"/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buClr>
                <a:schemeClr val="bg1"/>
              </a:buClr>
              <a:defRPr>
                <a:solidFill>
                  <a:schemeClr val="bg1"/>
                </a:solidFill>
              </a:defRPr>
            </a:lvl6pPr>
            <a:lvl7pPr>
              <a:buClr>
                <a:schemeClr val="bg1"/>
              </a:buCl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GB" noProof="0"/>
              <a:t>Chapter ten</a:t>
            </a:r>
          </a:p>
        </p:txBody>
      </p:sp>
      <p:grpSp>
        <p:nvGrpSpPr>
          <p:cNvPr id="204" name="INSTRUCTION">
            <a:extLst>
              <a:ext uri="{FF2B5EF4-FFF2-40B4-BE49-F238E27FC236}">
                <a16:creationId xmlns:a16="http://schemas.microsoft.com/office/drawing/2014/main" id="{71A2B78E-95C2-4E2C-9BF3-88C234872506}"/>
              </a:ext>
            </a:extLst>
          </p:cNvPr>
          <p:cNvGrpSpPr/>
          <p:nvPr userDrawn="1"/>
        </p:nvGrpSpPr>
        <p:grpSpPr>
          <a:xfrm>
            <a:off x="-3995005" y="-9618"/>
            <a:ext cx="3727954" cy="1577390"/>
            <a:chOff x="5846" y="7033211"/>
            <a:chExt cx="3727954" cy="1577390"/>
          </a:xfrm>
        </p:grpSpPr>
        <p:sp>
          <p:nvSpPr>
            <p:cNvPr id="205" name="Rechthoek 204">
              <a:extLst>
                <a:ext uri="{FF2B5EF4-FFF2-40B4-BE49-F238E27FC236}">
                  <a16:creationId xmlns:a16="http://schemas.microsoft.com/office/drawing/2014/main" id="{2C7AF3F5-4168-449B-8907-EF7313AF909E}"/>
                </a:ext>
              </a:extLst>
            </p:cNvPr>
            <p:cNvSpPr/>
            <p:nvPr userDrawn="1"/>
          </p:nvSpPr>
          <p:spPr>
            <a:xfrm>
              <a:off x="5846" y="7033211"/>
              <a:ext cx="3727954" cy="1577390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EDIT Footer, slide number</a:t>
              </a:r>
              <a:br>
                <a:rPr lang="en-GB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and date</a:t>
              </a:r>
            </a:p>
          </p:txBody>
        </p:sp>
        <p:sp>
          <p:nvSpPr>
            <p:cNvPr id="206" name="Ovaal 205">
              <a:extLst>
                <a:ext uri="{FF2B5EF4-FFF2-40B4-BE49-F238E27FC236}">
                  <a16:creationId xmlns:a16="http://schemas.microsoft.com/office/drawing/2014/main" id="{0C8A637A-F8BB-41C6-9CFE-06B3FC569C11}"/>
                </a:ext>
              </a:extLst>
            </p:cNvPr>
            <p:cNvSpPr/>
            <p:nvPr userDrawn="1"/>
          </p:nvSpPr>
          <p:spPr>
            <a:xfrm>
              <a:off x="188424" y="767853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07" name="Rechthoek 206">
              <a:extLst>
                <a:ext uri="{FF2B5EF4-FFF2-40B4-BE49-F238E27FC236}">
                  <a16:creationId xmlns:a16="http://schemas.microsoft.com/office/drawing/2014/main" id="{CBD51522-CA6D-4C02-8707-620D92F67D02}"/>
                </a:ext>
              </a:extLst>
            </p:cNvPr>
            <p:cNvSpPr/>
            <p:nvPr userDrawn="1"/>
          </p:nvSpPr>
          <p:spPr>
            <a:xfrm>
              <a:off x="472596" y="7678534"/>
              <a:ext cx="2322719" cy="31672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Go to the tab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‘Header &amp; Footer’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208" name="Ovaal 207">
              <a:extLst>
                <a:ext uri="{FF2B5EF4-FFF2-40B4-BE49-F238E27FC236}">
                  <a16:creationId xmlns:a16="http://schemas.microsoft.com/office/drawing/2014/main" id="{8DB330CE-6BEA-441E-8989-814A60089427}"/>
                </a:ext>
              </a:extLst>
            </p:cNvPr>
            <p:cNvSpPr/>
            <p:nvPr userDrawn="1"/>
          </p:nvSpPr>
          <p:spPr>
            <a:xfrm>
              <a:off x="188424" y="810886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19" name="Rechthoek 218">
              <a:extLst>
                <a:ext uri="{FF2B5EF4-FFF2-40B4-BE49-F238E27FC236}">
                  <a16:creationId xmlns:a16="http://schemas.microsoft.com/office/drawing/2014/main" id="{95061AD9-F5C2-40D5-BC0B-F3286DCA9A04}"/>
                </a:ext>
              </a:extLst>
            </p:cNvPr>
            <p:cNvSpPr/>
            <p:nvPr userDrawn="1"/>
          </p:nvSpPr>
          <p:spPr>
            <a:xfrm>
              <a:off x="472596" y="8108870"/>
              <a:ext cx="2322719" cy="38098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on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‘Apply to All’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apply the changes to every slide.</a:t>
              </a:r>
            </a:p>
          </p:txBody>
        </p:sp>
        <p:grpSp>
          <p:nvGrpSpPr>
            <p:cNvPr id="220" name="Groep 219">
              <a:extLst>
                <a:ext uri="{FF2B5EF4-FFF2-40B4-BE49-F238E27FC236}">
                  <a16:creationId xmlns:a16="http://schemas.microsoft.com/office/drawing/2014/main" id="{BAEFE650-F172-4C3D-8AEF-048F3BED5CE9}"/>
                </a:ext>
              </a:extLst>
            </p:cNvPr>
            <p:cNvGrpSpPr/>
            <p:nvPr userDrawn="1"/>
          </p:nvGrpSpPr>
          <p:grpSpPr>
            <a:xfrm>
              <a:off x="2939884" y="7739834"/>
              <a:ext cx="681133" cy="750023"/>
              <a:chOff x="-910573" y="4987990"/>
              <a:chExt cx="681133" cy="750023"/>
            </a:xfrm>
          </p:grpSpPr>
          <p:grpSp>
            <p:nvGrpSpPr>
              <p:cNvPr id="225" name="Groep 224">
                <a:extLst>
                  <a:ext uri="{FF2B5EF4-FFF2-40B4-BE49-F238E27FC236}">
                    <a16:creationId xmlns:a16="http://schemas.microsoft.com/office/drawing/2014/main" id="{4BC9768A-F775-412E-8DA0-DAEE8A96AE57}"/>
                  </a:ext>
                </a:extLst>
              </p:cNvPr>
              <p:cNvGrpSpPr/>
              <p:nvPr userDrawn="1"/>
            </p:nvGrpSpPr>
            <p:grpSpPr>
              <a:xfrm>
                <a:off x="-713542" y="4987990"/>
                <a:ext cx="287071" cy="379107"/>
                <a:chOff x="-4050578" y="288410"/>
                <a:chExt cx="322125" cy="379107"/>
              </a:xfrm>
            </p:grpSpPr>
            <p:sp>
              <p:nvSpPr>
                <p:cNvPr id="291" name="Rechthoek met één afgeknipte en afgeronde hoek 47">
                  <a:extLst>
                    <a:ext uri="{FF2B5EF4-FFF2-40B4-BE49-F238E27FC236}">
                      <a16:creationId xmlns:a16="http://schemas.microsoft.com/office/drawing/2014/main" id="{46D37509-E5C8-4768-9A1C-B05CF2AABD6E}"/>
                    </a:ext>
                  </a:extLst>
                </p:cNvPr>
                <p:cNvSpPr/>
                <p:nvPr userDrawn="1"/>
              </p:nvSpPr>
              <p:spPr>
                <a:xfrm>
                  <a:off x="-4050578" y="288410"/>
                  <a:ext cx="322125" cy="379107"/>
                </a:xfrm>
                <a:prstGeom prst="snipRoundRect">
                  <a:avLst>
                    <a:gd name="adj1" fmla="val 0"/>
                    <a:gd name="adj2" fmla="val 33753"/>
                  </a:avLst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FFFFFF">
                      <a:lumMod val="65000"/>
                    </a:srgb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92" name="Rechthoekige driehoek 291">
                  <a:extLst>
                    <a:ext uri="{FF2B5EF4-FFF2-40B4-BE49-F238E27FC236}">
                      <a16:creationId xmlns:a16="http://schemas.microsoft.com/office/drawing/2014/main" id="{C604A10B-976A-45A2-B931-C8A2621804B5}"/>
                    </a:ext>
                  </a:extLst>
                </p:cNvPr>
                <p:cNvSpPr/>
                <p:nvPr userDrawn="1"/>
              </p:nvSpPr>
              <p:spPr>
                <a:xfrm>
                  <a:off x="-3833537" y="291656"/>
                  <a:ext cx="103133" cy="93757"/>
                </a:xfrm>
                <a:prstGeom prst="rtTriangle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FFFFFF">
                      <a:lumMod val="65000"/>
                    </a:srgb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93" name="Rechthoek 292">
                  <a:extLst>
                    <a:ext uri="{FF2B5EF4-FFF2-40B4-BE49-F238E27FC236}">
                      <a16:creationId xmlns:a16="http://schemas.microsoft.com/office/drawing/2014/main" id="{43B523C4-F237-4570-988F-CE834BE709D3}"/>
                    </a:ext>
                  </a:extLst>
                </p:cNvPr>
                <p:cNvSpPr/>
                <p:nvPr userDrawn="1"/>
              </p:nvSpPr>
              <p:spPr>
                <a:xfrm>
                  <a:off x="-4013673" y="314848"/>
                  <a:ext cx="140930" cy="70565"/>
                </a:xfrm>
                <a:prstGeom prst="rect">
                  <a:avLst/>
                </a:prstGeom>
                <a:solidFill>
                  <a:srgbClr val="EDC87E"/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94" name="Rechthoek 293">
                  <a:extLst>
                    <a:ext uri="{FF2B5EF4-FFF2-40B4-BE49-F238E27FC236}">
                      <a16:creationId xmlns:a16="http://schemas.microsoft.com/office/drawing/2014/main" id="{0E4FB7BB-4D3C-43D6-AE4B-B6F8F9CA7BF3}"/>
                    </a:ext>
                  </a:extLst>
                </p:cNvPr>
                <p:cNvSpPr/>
                <p:nvPr userDrawn="1"/>
              </p:nvSpPr>
              <p:spPr>
                <a:xfrm>
                  <a:off x="-4020379" y="586428"/>
                  <a:ext cx="261727" cy="61406"/>
                </a:xfrm>
                <a:prstGeom prst="rect">
                  <a:avLst/>
                </a:prstGeom>
                <a:solidFill>
                  <a:srgbClr val="EDC87E"/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R="0" lvl="0" indent="0" algn="ctr" defTabSz="914400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GB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290" name="Rechthoek 289">
                <a:extLst>
                  <a:ext uri="{FF2B5EF4-FFF2-40B4-BE49-F238E27FC236}">
                    <a16:creationId xmlns:a16="http://schemas.microsoft.com/office/drawing/2014/main" id="{47685D94-4A33-471D-9EA0-DE572EF307EE}"/>
                  </a:ext>
                </a:extLst>
              </p:cNvPr>
              <p:cNvSpPr/>
              <p:nvPr userDrawn="1"/>
            </p:nvSpPr>
            <p:spPr>
              <a:xfrm>
                <a:off x="-910573" y="5352063"/>
                <a:ext cx="681133" cy="385950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Header &amp; Footer</a:t>
                </a:r>
              </a:p>
            </p:txBody>
          </p:sp>
        </p:grpSp>
      </p:grpSp>
      <p:grpSp>
        <p:nvGrpSpPr>
          <p:cNvPr id="352" name="INSTRUCTION">
            <a:extLst>
              <a:ext uri="{FF2B5EF4-FFF2-40B4-BE49-F238E27FC236}">
                <a16:creationId xmlns:a16="http://schemas.microsoft.com/office/drawing/2014/main" id="{07DD7FAB-F77A-4A3D-A215-11556A5798F3}"/>
              </a:ext>
            </a:extLst>
          </p:cNvPr>
          <p:cNvGrpSpPr/>
          <p:nvPr userDrawn="1"/>
        </p:nvGrpSpPr>
        <p:grpSpPr>
          <a:xfrm>
            <a:off x="12377595" y="0"/>
            <a:ext cx="3593637" cy="6669007"/>
            <a:chOff x="-3786437" y="0"/>
            <a:chExt cx="3593637" cy="6669007"/>
          </a:xfrm>
        </p:grpSpPr>
        <p:sp>
          <p:nvSpPr>
            <p:cNvPr id="353" name="Rechthoek 352">
              <a:extLst>
                <a:ext uri="{FF2B5EF4-FFF2-40B4-BE49-F238E27FC236}">
                  <a16:creationId xmlns:a16="http://schemas.microsoft.com/office/drawing/2014/main" id="{A0846BA8-FF42-4C8F-A78D-8D9AEE2452B4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593677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an image</a:t>
              </a:r>
            </a:p>
          </p:txBody>
        </p:sp>
        <p:sp>
          <p:nvSpPr>
            <p:cNvPr id="354" name="Rechthoek 353">
              <a:extLst>
                <a:ext uri="{FF2B5EF4-FFF2-40B4-BE49-F238E27FC236}">
                  <a16:creationId xmlns:a16="http://schemas.microsoft.com/office/drawing/2014/main" id="{50AF4D1F-B992-481A-9773-356F0381A20C}"/>
                </a:ext>
              </a:extLst>
            </p:cNvPr>
            <p:cNvSpPr/>
            <p:nvPr userDrawn="1"/>
          </p:nvSpPr>
          <p:spPr>
            <a:xfrm>
              <a:off x="-3786437" y="5841007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en-GB" sz="1200" b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sp>
          <p:nvSpPr>
            <p:cNvPr id="355" name="Ovaal 354">
              <a:extLst>
                <a:ext uri="{FF2B5EF4-FFF2-40B4-BE49-F238E27FC236}">
                  <a16:creationId xmlns:a16="http://schemas.microsoft.com/office/drawing/2014/main" id="{A60D5579-EF17-4829-9409-6BE12AECEBA2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356" name="Rechthoek 355">
              <a:extLst>
                <a:ext uri="{FF2B5EF4-FFF2-40B4-BE49-F238E27FC236}">
                  <a16:creationId xmlns:a16="http://schemas.microsoft.com/office/drawing/2014/main" id="{5687E4AB-C949-46EF-9B0A-2B318F4E860B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image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image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357" name="Groep 356">
              <a:extLst>
                <a:ext uri="{FF2B5EF4-FFF2-40B4-BE49-F238E27FC236}">
                  <a16:creationId xmlns:a16="http://schemas.microsoft.com/office/drawing/2014/main" id="{462392F2-9EFA-4CCE-B0E3-64575362BC19}"/>
                </a:ext>
              </a:extLst>
            </p:cNvPr>
            <p:cNvGrpSpPr/>
            <p:nvPr userDrawn="1"/>
          </p:nvGrpSpPr>
          <p:grpSpPr>
            <a:xfrm>
              <a:off x="-3316179" y="1231351"/>
              <a:ext cx="294789" cy="318834"/>
              <a:chOff x="14466489" y="1001522"/>
              <a:chExt cx="290627" cy="314333"/>
            </a:xfrm>
          </p:grpSpPr>
          <p:sp>
            <p:nvSpPr>
              <p:cNvPr id="411" name="Rechthoek 410">
                <a:extLst>
                  <a:ext uri="{FF2B5EF4-FFF2-40B4-BE49-F238E27FC236}">
                    <a16:creationId xmlns:a16="http://schemas.microsoft.com/office/drawing/2014/main" id="{E56FAFE5-47E6-4581-AF09-CFC478C89D08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412" name="Ovaal 411">
                <a:extLst>
                  <a:ext uri="{FF2B5EF4-FFF2-40B4-BE49-F238E27FC236}">
                    <a16:creationId xmlns:a16="http://schemas.microsoft.com/office/drawing/2014/main" id="{A95329D8-7982-43C5-B600-495072702562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413" name="Vrije vorm: vorm 412">
                <a:extLst>
                  <a:ext uri="{FF2B5EF4-FFF2-40B4-BE49-F238E27FC236}">
                    <a16:creationId xmlns:a16="http://schemas.microsoft.com/office/drawing/2014/main" id="{18646204-ED96-4C64-B7B5-CADF6FEFF399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414" name="Rechthoek: afgeronde hoeken 413">
                <a:extLst>
                  <a:ext uri="{FF2B5EF4-FFF2-40B4-BE49-F238E27FC236}">
                    <a16:creationId xmlns:a16="http://schemas.microsoft.com/office/drawing/2014/main" id="{D51E84E2-9373-4D6E-97BB-651838368A9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415" name="Rechte verbindingslijn 414">
                <a:extLst>
                  <a:ext uri="{FF2B5EF4-FFF2-40B4-BE49-F238E27FC236}">
                    <a16:creationId xmlns:a16="http://schemas.microsoft.com/office/drawing/2014/main" id="{6B950A02-82B6-4C7C-84B6-44D16EB4B15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16" name="Rechte verbindingslijn 415">
                <a:extLst>
                  <a:ext uri="{FF2B5EF4-FFF2-40B4-BE49-F238E27FC236}">
                    <a16:creationId xmlns:a16="http://schemas.microsoft.com/office/drawing/2014/main" id="{F4F5B431-B1FF-47CC-8507-42D19687CDB5}"/>
                  </a:ext>
                </a:extLst>
              </p:cNvPr>
              <p:cNvCxnSpPr>
                <a:cxnSpLocks/>
                <a:stCxn id="414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358" name="Ovaal 357">
              <a:extLst>
                <a:ext uri="{FF2B5EF4-FFF2-40B4-BE49-F238E27FC236}">
                  <a16:creationId xmlns:a16="http://schemas.microsoft.com/office/drawing/2014/main" id="{930A2AA4-CB61-4C43-ABD2-6E0FF6DDD434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359" name="Rechthoek 358">
              <a:extLst>
                <a:ext uri="{FF2B5EF4-FFF2-40B4-BE49-F238E27FC236}">
                  <a16:creationId xmlns:a16="http://schemas.microsoft.com/office/drawing/2014/main" id="{66989991-45A9-4FE7-A779-C40D23656E38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image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360" name="Groep 359">
              <a:extLst>
                <a:ext uri="{FF2B5EF4-FFF2-40B4-BE49-F238E27FC236}">
                  <a16:creationId xmlns:a16="http://schemas.microsoft.com/office/drawing/2014/main" id="{D40C3744-8573-4E73-ADDF-A347BF13A5CC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408" name="Rechthoek 407">
                <a:extLst>
                  <a:ext uri="{FF2B5EF4-FFF2-40B4-BE49-F238E27FC236}">
                    <a16:creationId xmlns:a16="http://schemas.microsoft.com/office/drawing/2014/main" id="{DD57224A-8AB8-49C4-9FD7-CD7948A65294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409" name="Rechte verbindingslijn 408">
                <a:extLst>
                  <a:ext uri="{FF2B5EF4-FFF2-40B4-BE49-F238E27FC236}">
                    <a16:creationId xmlns:a16="http://schemas.microsoft.com/office/drawing/2014/main" id="{71F3618F-6057-4D95-92F0-7A23FCC5F380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410" name="Gelijkbenige driehoek 409">
                <a:extLst>
                  <a:ext uri="{FF2B5EF4-FFF2-40B4-BE49-F238E27FC236}">
                    <a16:creationId xmlns:a16="http://schemas.microsoft.com/office/drawing/2014/main" id="{ED8F2300-B2F8-4C97-AE80-001EB709CC7D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9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361" name="Ovaal 360">
              <a:extLst>
                <a:ext uri="{FF2B5EF4-FFF2-40B4-BE49-F238E27FC236}">
                  <a16:creationId xmlns:a16="http://schemas.microsoft.com/office/drawing/2014/main" id="{7DA3A3A8-2EF7-4807-9860-A3644444B61A}"/>
                </a:ext>
              </a:extLst>
            </p:cNvPr>
            <p:cNvSpPr/>
            <p:nvPr userDrawn="1"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362" name="Rechthoek 361">
              <a:extLst>
                <a:ext uri="{FF2B5EF4-FFF2-40B4-BE49-F238E27FC236}">
                  <a16:creationId xmlns:a16="http://schemas.microsoft.com/office/drawing/2014/main" id="{01BF7E55-26D1-4F61-9A42-BDB2D718677A}"/>
                </a:ext>
              </a:extLst>
            </p:cNvPr>
            <p:cNvSpPr/>
            <p:nvPr userDrawn="1"/>
          </p:nvSpPr>
          <p:spPr>
            <a:xfrm>
              <a:off x="-3319416" y="2553360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with the right mouse button on the thumbnail display of the slide on the left side 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of the screen and choose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‘Reset slide’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364" name="Ovaal 363">
              <a:extLst>
                <a:ext uri="{FF2B5EF4-FFF2-40B4-BE49-F238E27FC236}">
                  <a16:creationId xmlns:a16="http://schemas.microsoft.com/office/drawing/2014/main" id="{3618B2DF-068A-4E9E-A37F-959C1389406E}"/>
                </a:ext>
              </a:extLst>
            </p:cNvPr>
            <p:cNvSpPr/>
            <p:nvPr userDrawn="1"/>
          </p:nvSpPr>
          <p:spPr>
            <a:xfrm>
              <a:off x="-3603587" y="414578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365" name="Rechthoek 364">
              <a:extLst>
                <a:ext uri="{FF2B5EF4-FFF2-40B4-BE49-F238E27FC236}">
                  <a16:creationId xmlns:a16="http://schemas.microsoft.com/office/drawing/2014/main" id="{7BFCD8AE-1FD0-432C-B641-6858630B5A86}"/>
                </a:ext>
              </a:extLst>
            </p:cNvPr>
            <p:cNvSpPr/>
            <p:nvPr userDrawn="1"/>
          </p:nvSpPr>
          <p:spPr>
            <a:xfrm>
              <a:off x="-3319415" y="4145790"/>
              <a:ext cx="2944682" cy="7947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image, go to the tab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image itself with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image frame with the brackets.</a:t>
              </a:r>
            </a:p>
          </p:txBody>
        </p:sp>
        <p:grpSp>
          <p:nvGrpSpPr>
            <p:cNvPr id="366" name="Groep 365">
              <a:extLst>
                <a:ext uri="{FF2B5EF4-FFF2-40B4-BE49-F238E27FC236}">
                  <a16:creationId xmlns:a16="http://schemas.microsoft.com/office/drawing/2014/main" id="{B738F4C1-F8B8-44BE-B3BC-53DF3CD043C5}"/>
                </a:ext>
              </a:extLst>
            </p:cNvPr>
            <p:cNvGrpSpPr/>
            <p:nvPr userDrawn="1"/>
          </p:nvGrpSpPr>
          <p:grpSpPr>
            <a:xfrm>
              <a:off x="-3449237" y="5047414"/>
              <a:ext cx="622283" cy="612919"/>
              <a:chOff x="12617641" y="3403239"/>
              <a:chExt cx="752963" cy="741634"/>
            </a:xfrm>
          </p:grpSpPr>
          <p:grpSp>
            <p:nvGrpSpPr>
              <p:cNvPr id="390" name="Groep 389">
                <a:extLst>
                  <a:ext uri="{FF2B5EF4-FFF2-40B4-BE49-F238E27FC236}">
                    <a16:creationId xmlns:a16="http://schemas.microsoft.com/office/drawing/2014/main" id="{FB4C1E7D-AA5A-4F5B-9AD8-B0EAA58CC49F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393" name="Groep 392">
                  <a:extLst>
                    <a:ext uri="{FF2B5EF4-FFF2-40B4-BE49-F238E27FC236}">
                      <a16:creationId xmlns:a16="http://schemas.microsoft.com/office/drawing/2014/main" id="{E7BFDAC3-C634-4A80-9FD5-92EB45826B97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400" name="Groep 399">
                    <a:extLst>
                      <a:ext uri="{FF2B5EF4-FFF2-40B4-BE49-F238E27FC236}">
                        <a16:creationId xmlns:a16="http://schemas.microsoft.com/office/drawing/2014/main" id="{30B0F96F-7912-4F08-AC88-B506D858FD1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403" name="Rechthoek 402">
                      <a:extLst>
                        <a:ext uri="{FF2B5EF4-FFF2-40B4-BE49-F238E27FC236}">
                          <a16:creationId xmlns:a16="http://schemas.microsoft.com/office/drawing/2014/main" id="{0F58F222-A51F-4376-89B0-2050E4CB408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404" name="Rechthoek 403">
                      <a:extLst>
                        <a:ext uri="{FF2B5EF4-FFF2-40B4-BE49-F238E27FC236}">
                          <a16:creationId xmlns:a16="http://schemas.microsoft.com/office/drawing/2014/main" id="{B4AFBFC7-1E22-4236-BE47-256711D8CF31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405" name="Ovaal 404">
                      <a:extLst>
                        <a:ext uri="{FF2B5EF4-FFF2-40B4-BE49-F238E27FC236}">
                          <a16:creationId xmlns:a16="http://schemas.microsoft.com/office/drawing/2014/main" id="{F3FE8158-39E0-47B7-95F6-CAB40E4C5AA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401" name="Afbeelding 400">
                    <a:extLst>
                      <a:ext uri="{FF2B5EF4-FFF2-40B4-BE49-F238E27FC236}">
                        <a16:creationId xmlns:a16="http://schemas.microsoft.com/office/drawing/2014/main" id="{7021EA23-0A86-45D5-8529-13EE11015B66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402" name="Afbeelding 401">
                    <a:extLst>
                      <a:ext uri="{FF2B5EF4-FFF2-40B4-BE49-F238E27FC236}">
                        <a16:creationId xmlns:a16="http://schemas.microsoft.com/office/drawing/2014/main" id="{DE68956A-A559-46E2-8F10-0799BC04CC1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394" name="Groep 393">
                  <a:extLst>
                    <a:ext uri="{FF2B5EF4-FFF2-40B4-BE49-F238E27FC236}">
                      <a16:creationId xmlns:a16="http://schemas.microsoft.com/office/drawing/2014/main" id="{69AF130A-E796-412F-9D33-6D9659CB4D0C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398" name="Rechthoek 397">
                    <a:extLst>
                      <a:ext uri="{FF2B5EF4-FFF2-40B4-BE49-F238E27FC236}">
                        <a16:creationId xmlns:a16="http://schemas.microsoft.com/office/drawing/2014/main" id="{850C55E7-3F5A-44E3-B036-BB52BA3DD5F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99" name="Rechthoek 398">
                    <a:extLst>
                      <a:ext uri="{FF2B5EF4-FFF2-40B4-BE49-F238E27FC236}">
                        <a16:creationId xmlns:a16="http://schemas.microsoft.com/office/drawing/2014/main" id="{F3845187-9B9E-4B0B-90D9-17D5456C107C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395" name="Groep 394">
                  <a:extLst>
                    <a:ext uri="{FF2B5EF4-FFF2-40B4-BE49-F238E27FC236}">
                      <a16:creationId xmlns:a16="http://schemas.microsoft.com/office/drawing/2014/main" id="{896AED8E-6D24-4F3F-B810-CBF181C0269D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396" name="Rechthoek 395">
                    <a:extLst>
                      <a:ext uri="{FF2B5EF4-FFF2-40B4-BE49-F238E27FC236}">
                        <a16:creationId xmlns:a16="http://schemas.microsoft.com/office/drawing/2014/main" id="{863E84E1-F3B0-46A8-853E-890E3DDE74F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97" name="Rechthoek 396">
                    <a:extLst>
                      <a:ext uri="{FF2B5EF4-FFF2-40B4-BE49-F238E27FC236}">
                        <a16:creationId xmlns:a16="http://schemas.microsoft.com/office/drawing/2014/main" id="{3899249D-0278-4ED4-AEA5-9C4499E9E58B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391" name="Rechthoek 390">
                <a:extLst>
                  <a:ext uri="{FF2B5EF4-FFF2-40B4-BE49-F238E27FC236}">
                    <a16:creationId xmlns:a16="http://schemas.microsoft.com/office/drawing/2014/main" id="{A826C234-7A60-474B-8A3D-1331F2C1BE41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392" name="Gelijkbenige driehoek 391">
                <a:extLst>
                  <a:ext uri="{FF2B5EF4-FFF2-40B4-BE49-F238E27FC236}">
                    <a16:creationId xmlns:a16="http://schemas.microsoft.com/office/drawing/2014/main" id="{A7EE025F-40FF-450B-A984-AC5A85FEFF23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367" name="Rechthoek 366">
              <a:extLst>
                <a:ext uri="{FF2B5EF4-FFF2-40B4-BE49-F238E27FC236}">
                  <a16:creationId xmlns:a16="http://schemas.microsoft.com/office/drawing/2014/main" id="{4204D625-37C7-4A0A-8AD7-436806AB558F}"/>
                </a:ext>
              </a:extLst>
            </p:cNvPr>
            <p:cNvSpPr/>
            <p:nvPr userDrawn="1"/>
          </p:nvSpPr>
          <p:spPr>
            <a:xfrm>
              <a:off x="-3316836" y="3119689"/>
              <a:ext cx="1239216" cy="719917"/>
            </a:xfrm>
            <a:prstGeom prst="rect">
              <a:avLst/>
            </a:prstGeom>
            <a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sz="1000" b="0" i="1" noProof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368" name="Groep 367">
              <a:extLst>
                <a:ext uri="{FF2B5EF4-FFF2-40B4-BE49-F238E27FC236}">
                  <a16:creationId xmlns:a16="http://schemas.microsoft.com/office/drawing/2014/main" id="{0871FB3F-5BA7-4A36-B13C-66A48D5DF77C}"/>
                </a:ext>
              </a:extLst>
            </p:cNvPr>
            <p:cNvGrpSpPr/>
            <p:nvPr userDrawn="1"/>
          </p:nvGrpSpPr>
          <p:grpSpPr>
            <a:xfrm>
              <a:off x="-2485819" y="3399207"/>
              <a:ext cx="1222990" cy="563933"/>
              <a:chOff x="-2485819" y="3399207"/>
              <a:chExt cx="1222990" cy="563933"/>
            </a:xfrm>
          </p:grpSpPr>
          <p:sp>
            <p:nvSpPr>
              <p:cNvPr id="369" name="Rechthoek 368">
                <a:extLst>
                  <a:ext uri="{FF2B5EF4-FFF2-40B4-BE49-F238E27FC236}">
                    <a16:creationId xmlns:a16="http://schemas.microsoft.com/office/drawing/2014/main" id="{EF5BDC5D-F4DF-4A8D-A6D7-0F8F84FB85C3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70" name="Rechthoek 369">
                <a:extLst>
                  <a:ext uri="{FF2B5EF4-FFF2-40B4-BE49-F238E27FC236}">
                    <a16:creationId xmlns:a16="http://schemas.microsoft.com/office/drawing/2014/main" id="{4D86F418-D58D-490D-805E-A330821FF94C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71" name="Groep 370">
                <a:extLst>
                  <a:ext uri="{FF2B5EF4-FFF2-40B4-BE49-F238E27FC236}">
                    <a16:creationId xmlns:a16="http://schemas.microsoft.com/office/drawing/2014/main" id="{66430662-1AA0-4BAA-8AC6-FEF32C5E701B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384" name="Rechthoek: afgeronde hoeken 383">
                  <a:extLst>
                    <a:ext uri="{FF2B5EF4-FFF2-40B4-BE49-F238E27FC236}">
                      <a16:creationId xmlns:a16="http://schemas.microsoft.com/office/drawing/2014/main" id="{4D0D10BB-5811-464F-8E29-BF4BE9E4F58C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8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85" name="Rechthoek 384">
                  <a:extLst>
                    <a:ext uri="{FF2B5EF4-FFF2-40B4-BE49-F238E27FC236}">
                      <a16:creationId xmlns:a16="http://schemas.microsoft.com/office/drawing/2014/main" id="{C9300A90-05C6-4819-8C63-3445CA17BD6E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86" name="Rechthoek 385">
                  <a:extLst>
                    <a:ext uri="{FF2B5EF4-FFF2-40B4-BE49-F238E27FC236}">
                      <a16:creationId xmlns:a16="http://schemas.microsoft.com/office/drawing/2014/main" id="{43633A05-94ED-4467-863F-C3A35BAA54EA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87" name="Rechthoek 386">
                  <a:extLst>
                    <a:ext uri="{FF2B5EF4-FFF2-40B4-BE49-F238E27FC236}">
                      <a16:creationId xmlns:a16="http://schemas.microsoft.com/office/drawing/2014/main" id="{3DC6E0D0-1980-4AE8-B779-F27FC801BCF0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88" name="Rechthoek 387">
                  <a:extLst>
                    <a:ext uri="{FF2B5EF4-FFF2-40B4-BE49-F238E27FC236}">
                      <a16:creationId xmlns:a16="http://schemas.microsoft.com/office/drawing/2014/main" id="{886B3015-805C-4EA9-9337-C7A09488C72F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89" name="Rechthoek 388">
                  <a:extLst>
                    <a:ext uri="{FF2B5EF4-FFF2-40B4-BE49-F238E27FC236}">
                      <a16:creationId xmlns:a16="http://schemas.microsoft.com/office/drawing/2014/main" id="{16E8938B-CF47-4EEB-BD2E-025E8439202C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72" name="Groep 371">
                <a:extLst>
                  <a:ext uri="{FF2B5EF4-FFF2-40B4-BE49-F238E27FC236}">
                    <a16:creationId xmlns:a16="http://schemas.microsoft.com/office/drawing/2014/main" id="{9F11CFC7-2207-474D-8051-A112F6208580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76" name="Groep 375">
                  <a:extLst>
                    <a:ext uri="{FF2B5EF4-FFF2-40B4-BE49-F238E27FC236}">
                      <a16:creationId xmlns:a16="http://schemas.microsoft.com/office/drawing/2014/main" id="{B604322E-4714-4018-9FFE-0EDC22444AE0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378" name="Rechthoek: afgeronde hoeken 377">
                    <a:extLst>
                      <a:ext uri="{FF2B5EF4-FFF2-40B4-BE49-F238E27FC236}">
                        <a16:creationId xmlns:a16="http://schemas.microsoft.com/office/drawing/2014/main" id="{7643DD47-7C53-4856-AF17-A11B5CCA109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en-GB" sz="800" b="0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79" name="Rechthoek 378">
                    <a:extLst>
                      <a:ext uri="{FF2B5EF4-FFF2-40B4-BE49-F238E27FC236}">
                        <a16:creationId xmlns:a16="http://schemas.microsoft.com/office/drawing/2014/main" id="{C4C974FE-DA88-4480-9A65-B2913D6D4A7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80" name="Rechthoek 379">
                    <a:extLst>
                      <a:ext uri="{FF2B5EF4-FFF2-40B4-BE49-F238E27FC236}">
                        <a16:creationId xmlns:a16="http://schemas.microsoft.com/office/drawing/2014/main" id="{CF53C98F-A6D6-446E-B9C4-4B41B1D7A0B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81" name="Rechthoek 380">
                    <a:extLst>
                      <a:ext uri="{FF2B5EF4-FFF2-40B4-BE49-F238E27FC236}">
                        <a16:creationId xmlns:a16="http://schemas.microsoft.com/office/drawing/2014/main" id="{0438F8BB-8D4C-494A-BA41-9D85D56409C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82" name="Rechthoek 381">
                    <a:extLst>
                      <a:ext uri="{FF2B5EF4-FFF2-40B4-BE49-F238E27FC236}">
                        <a16:creationId xmlns:a16="http://schemas.microsoft.com/office/drawing/2014/main" id="{E174B2B2-5C65-4EFA-A7DF-8FAC94E7C59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83" name="Rechthoek 382">
                    <a:extLst>
                      <a:ext uri="{FF2B5EF4-FFF2-40B4-BE49-F238E27FC236}">
                        <a16:creationId xmlns:a16="http://schemas.microsoft.com/office/drawing/2014/main" id="{9C0B039E-DC78-4DC7-BE8C-391CDD74DB3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sp>
              <p:nvSpPr>
                <p:cNvPr id="377" name="Boog 376">
                  <a:extLst>
                    <a:ext uri="{FF2B5EF4-FFF2-40B4-BE49-F238E27FC236}">
                      <a16:creationId xmlns:a16="http://schemas.microsoft.com/office/drawing/2014/main" id="{7DB43AC2-27F5-4DE1-9809-4860E4D89440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en-GB" sz="24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373" name="Tekstvak 372">
                <a:extLst>
                  <a:ext uri="{FF2B5EF4-FFF2-40B4-BE49-F238E27FC236}">
                    <a16:creationId xmlns:a16="http://schemas.microsoft.com/office/drawing/2014/main" id="{3DF831C2-7E4E-408E-9405-9FDCDFA18D8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Layout</a:t>
                </a:r>
              </a:p>
            </p:txBody>
          </p:sp>
          <p:sp>
            <p:nvSpPr>
              <p:cNvPr id="374" name="Tekstvak 373">
                <a:extLst>
                  <a:ext uri="{FF2B5EF4-FFF2-40B4-BE49-F238E27FC236}">
                    <a16:creationId xmlns:a16="http://schemas.microsoft.com/office/drawing/2014/main" id="{57778AEF-A1CB-4D8F-9F36-558722D32297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Reset slide</a:t>
                </a:r>
              </a:p>
            </p:txBody>
          </p:sp>
          <p:sp>
            <p:nvSpPr>
              <p:cNvPr id="375" name="Vrije vorm: vorm 374">
                <a:extLst>
                  <a:ext uri="{FF2B5EF4-FFF2-40B4-BE49-F238E27FC236}">
                    <a16:creationId xmlns:a16="http://schemas.microsoft.com/office/drawing/2014/main" id="{1903E339-1BDA-4BCD-8BA9-33B509CF5E77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271" name="INSTRUCTION">
            <a:extLst>
              <a:ext uri="{FF2B5EF4-FFF2-40B4-BE49-F238E27FC236}">
                <a16:creationId xmlns:a16="http://schemas.microsoft.com/office/drawing/2014/main" id="{B612D71F-CF64-4FC0-8C35-11C1DF454AC0}"/>
              </a:ext>
            </a:extLst>
          </p:cNvPr>
          <p:cNvGrpSpPr/>
          <p:nvPr userDrawn="1"/>
        </p:nvGrpSpPr>
        <p:grpSpPr>
          <a:xfrm>
            <a:off x="12377595" y="6831583"/>
            <a:ext cx="3593091" cy="1130289"/>
            <a:chOff x="-3786437" y="-1461517"/>
            <a:chExt cx="3593091" cy="1613917"/>
          </a:xfrm>
        </p:grpSpPr>
        <p:sp>
          <p:nvSpPr>
            <p:cNvPr id="272" name="Rechthoek 271">
              <a:extLst>
                <a:ext uri="{FF2B5EF4-FFF2-40B4-BE49-F238E27FC236}">
                  <a16:creationId xmlns:a16="http://schemas.microsoft.com/office/drawing/2014/main" id="{E82200B1-BA2A-4BA0-B3CE-9B9CB1298C0C}"/>
                </a:ext>
              </a:extLst>
            </p:cNvPr>
            <p:cNvSpPr/>
            <p:nvPr userDrawn="1"/>
          </p:nvSpPr>
          <p:spPr>
            <a:xfrm>
              <a:off x="-3786437" y="-1461517"/>
              <a:ext cx="3593091" cy="161391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Fellowmind Photography </a:t>
              </a:r>
            </a:p>
          </p:txBody>
        </p:sp>
        <p:sp>
          <p:nvSpPr>
            <p:cNvPr id="273" name="Rechthoek 272">
              <a:extLst>
                <a:ext uri="{FF2B5EF4-FFF2-40B4-BE49-F238E27FC236}">
                  <a16:creationId xmlns:a16="http://schemas.microsoft.com/office/drawing/2014/main" id="{00A1F247-9B8F-4402-8BD6-73BAEC815C76}"/>
                </a:ext>
              </a:extLst>
            </p:cNvPr>
            <p:cNvSpPr/>
            <p:nvPr userDrawn="1"/>
          </p:nvSpPr>
          <p:spPr>
            <a:xfrm>
              <a:off x="-3603859" y="-993610"/>
              <a:ext cx="3229126" cy="65743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For more images, please visit the Fellowmind </a:t>
              </a:r>
              <a:r>
                <a:rPr kumimoji="0" lang="en-GB" sz="1200" b="0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Sharepoint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: 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  <a:hlinkClick r:id="rId5"/>
                </a:rPr>
                <a:t>https://fellowmind.sharepoint.com/sites/MarketingTools/SitePages/Photos.aspx</a:t>
              </a:r>
              <a:endParaRPr kumimoji="0" lang="en-GB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298" name="Tijdelijke aanduiding voor verticale tekst 2">
            <a:extLst>
              <a:ext uri="{FF2B5EF4-FFF2-40B4-BE49-F238E27FC236}">
                <a16:creationId xmlns:a16="http://schemas.microsoft.com/office/drawing/2014/main" id="{AD64B32D-B35D-49CA-B33D-E00BAA24C1BE}"/>
              </a:ext>
            </a:extLst>
          </p:cNvPr>
          <p:cNvSpPr>
            <a:spLocks noGrp="1"/>
          </p:cNvSpPr>
          <p:nvPr>
            <p:ph type="body" orient="vert" idx="28" hasCustomPrompt="1"/>
          </p:nvPr>
        </p:nvSpPr>
        <p:spPr>
          <a:xfrm>
            <a:off x="5838986" y="1826645"/>
            <a:ext cx="5032800" cy="3600"/>
          </a:xfrm>
          <a:solidFill>
            <a:schemeClr val="bg1"/>
          </a:solidFill>
        </p:spPr>
        <p:txBody>
          <a:bodyPr vert="horz" wrap="square" tIns="36000" anchor="ctr">
            <a:spAutoFit/>
          </a:bodyPr>
          <a:lstStyle>
            <a:lvl1pPr marL="0" indent="0">
              <a:buClr>
                <a:schemeClr val="bg1"/>
              </a:buClr>
              <a:buNone/>
              <a:defRPr sz="1600" b="0" cap="all" baseline="0">
                <a:solidFill>
                  <a:schemeClr val="bg1"/>
                </a:solidFill>
                <a:latin typeface="+mj-lt"/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buClr>
                <a:schemeClr val="bg1"/>
              </a:buClr>
              <a:defRPr>
                <a:solidFill>
                  <a:schemeClr val="bg1"/>
                </a:solidFill>
              </a:defRPr>
            </a:lvl6pPr>
            <a:lvl7pPr>
              <a:buClr>
                <a:schemeClr val="bg1"/>
              </a:buCl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GB" noProof="0"/>
              <a:t> </a:t>
            </a:r>
          </a:p>
        </p:txBody>
      </p:sp>
      <p:sp>
        <p:nvSpPr>
          <p:cNvPr id="299" name="Tijdelijke aanduiding voor verticale tekst 2">
            <a:extLst>
              <a:ext uri="{FF2B5EF4-FFF2-40B4-BE49-F238E27FC236}">
                <a16:creationId xmlns:a16="http://schemas.microsoft.com/office/drawing/2014/main" id="{61546972-F475-4F38-AED9-F425386B51E0}"/>
              </a:ext>
            </a:extLst>
          </p:cNvPr>
          <p:cNvSpPr>
            <a:spLocks noGrp="1"/>
          </p:cNvSpPr>
          <p:nvPr>
            <p:ph type="body" orient="vert" idx="29" hasCustomPrompt="1"/>
          </p:nvPr>
        </p:nvSpPr>
        <p:spPr>
          <a:xfrm>
            <a:off x="5838986" y="2307368"/>
            <a:ext cx="5032800" cy="3600"/>
          </a:xfrm>
          <a:solidFill>
            <a:schemeClr val="bg1"/>
          </a:solidFill>
        </p:spPr>
        <p:txBody>
          <a:bodyPr vert="horz" wrap="square" tIns="36000" anchor="ctr">
            <a:spAutoFit/>
          </a:bodyPr>
          <a:lstStyle>
            <a:lvl1pPr marL="0" indent="0">
              <a:buClr>
                <a:schemeClr val="bg1"/>
              </a:buClr>
              <a:buNone/>
              <a:defRPr sz="1600" b="0" cap="all" baseline="0">
                <a:solidFill>
                  <a:schemeClr val="bg1"/>
                </a:solidFill>
                <a:latin typeface="+mj-lt"/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buClr>
                <a:schemeClr val="bg1"/>
              </a:buClr>
              <a:defRPr>
                <a:solidFill>
                  <a:schemeClr val="bg1"/>
                </a:solidFill>
              </a:defRPr>
            </a:lvl6pPr>
            <a:lvl7pPr>
              <a:buClr>
                <a:schemeClr val="bg1"/>
              </a:buCl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GB" noProof="0"/>
              <a:t> </a:t>
            </a:r>
          </a:p>
        </p:txBody>
      </p:sp>
      <p:sp>
        <p:nvSpPr>
          <p:cNvPr id="300" name="Tijdelijke aanduiding voor verticale tekst 2">
            <a:extLst>
              <a:ext uri="{FF2B5EF4-FFF2-40B4-BE49-F238E27FC236}">
                <a16:creationId xmlns:a16="http://schemas.microsoft.com/office/drawing/2014/main" id="{7D6A2F47-98EC-43A5-9224-C4FEFE5A507D}"/>
              </a:ext>
            </a:extLst>
          </p:cNvPr>
          <p:cNvSpPr>
            <a:spLocks noGrp="1"/>
          </p:cNvSpPr>
          <p:nvPr>
            <p:ph type="body" orient="vert" idx="30" hasCustomPrompt="1"/>
          </p:nvPr>
        </p:nvSpPr>
        <p:spPr>
          <a:xfrm>
            <a:off x="5838986" y="2788091"/>
            <a:ext cx="5032800" cy="3600"/>
          </a:xfrm>
          <a:solidFill>
            <a:schemeClr val="bg1"/>
          </a:solidFill>
        </p:spPr>
        <p:txBody>
          <a:bodyPr vert="horz" wrap="square" tIns="36000" anchor="ctr">
            <a:spAutoFit/>
          </a:bodyPr>
          <a:lstStyle>
            <a:lvl1pPr marL="0" indent="0">
              <a:buClr>
                <a:schemeClr val="bg1"/>
              </a:buClr>
              <a:buNone/>
              <a:defRPr sz="1600" b="0" cap="all" baseline="0">
                <a:solidFill>
                  <a:schemeClr val="bg1"/>
                </a:solidFill>
                <a:latin typeface="+mj-lt"/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buClr>
                <a:schemeClr val="bg1"/>
              </a:buClr>
              <a:defRPr>
                <a:solidFill>
                  <a:schemeClr val="bg1"/>
                </a:solidFill>
              </a:defRPr>
            </a:lvl6pPr>
            <a:lvl7pPr>
              <a:buClr>
                <a:schemeClr val="bg1"/>
              </a:buCl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GB" noProof="0"/>
              <a:t> </a:t>
            </a:r>
          </a:p>
        </p:txBody>
      </p:sp>
      <p:sp>
        <p:nvSpPr>
          <p:cNvPr id="301" name="Tijdelijke aanduiding voor verticale tekst 2">
            <a:extLst>
              <a:ext uri="{FF2B5EF4-FFF2-40B4-BE49-F238E27FC236}">
                <a16:creationId xmlns:a16="http://schemas.microsoft.com/office/drawing/2014/main" id="{2BA82E0A-DFCA-4B2C-95E5-3F5A5773213D}"/>
              </a:ext>
            </a:extLst>
          </p:cNvPr>
          <p:cNvSpPr>
            <a:spLocks noGrp="1"/>
          </p:cNvSpPr>
          <p:nvPr>
            <p:ph type="body" orient="vert" idx="31" hasCustomPrompt="1"/>
          </p:nvPr>
        </p:nvSpPr>
        <p:spPr>
          <a:xfrm>
            <a:off x="5838986" y="3268814"/>
            <a:ext cx="5032800" cy="3600"/>
          </a:xfrm>
          <a:solidFill>
            <a:schemeClr val="bg1"/>
          </a:solidFill>
        </p:spPr>
        <p:txBody>
          <a:bodyPr vert="horz" wrap="square" tIns="36000" anchor="ctr">
            <a:spAutoFit/>
          </a:bodyPr>
          <a:lstStyle>
            <a:lvl1pPr marL="0" indent="0">
              <a:buClr>
                <a:schemeClr val="bg1"/>
              </a:buClr>
              <a:buNone/>
              <a:defRPr sz="1600" b="0" cap="all" baseline="0">
                <a:solidFill>
                  <a:schemeClr val="bg1"/>
                </a:solidFill>
                <a:latin typeface="+mj-lt"/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buClr>
                <a:schemeClr val="bg1"/>
              </a:buClr>
              <a:defRPr>
                <a:solidFill>
                  <a:schemeClr val="bg1"/>
                </a:solidFill>
              </a:defRPr>
            </a:lvl6pPr>
            <a:lvl7pPr>
              <a:buClr>
                <a:schemeClr val="bg1"/>
              </a:buCl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GB" noProof="0"/>
              <a:t> </a:t>
            </a:r>
          </a:p>
        </p:txBody>
      </p:sp>
      <p:sp>
        <p:nvSpPr>
          <p:cNvPr id="302" name="Tijdelijke aanduiding voor verticale tekst 2">
            <a:extLst>
              <a:ext uri="{FF2B5EF4-FFF2-40B4-BE49-F238E27FC236}">
                <a16:creationId xmlns:a16="http://schemas.microsoft.com/office/drawing/2014/main" id="{19981B35-512B-48C1-8E77-067F065798DB}"/>
              </a:ext>
            </a:extLst>
          </p:cNvPr>
          <p:cNvSpPr>
            <a:spLocks noGrp="1"/>
          </p:cNvSpPr>
          <p:nvPr>
            <p:ph type="body" orient="vert" idx="32" hasCustomPrompt="1"/>
          </p:nvPr>
        </p:nvSpPr>
        <p:spPr>
          <a:xfrm>
            <a:off x="5838986" y="3749537"/>
            <a:ext cx="5032800" cy="3600"/>
          </a:xfrm>
          <a:solidFill>
            <a:schemeClr val="bg1"/>
          </a:solidFill>
        </p:spPr>
        <p:txBody>
          <a:bodyPr vert="horz" wrap="square" tIns="36000" anchor="ctr">
            <a:spAutoFit/>
          </a:bodyPr>
          <a:lstStyle>
            <a:lvl1pPr marL="0" indent="0">
              <a:buClr>
                <a:schemeClr val="bg1"/>
              </a:buClr>
              <a:buNone/>
              <a:defRPr sz="1600" b="0" cap="all" baseline="0">
                <a:solidFill>
                  <a:schemeClr val="bg1"/>
                </a:solidFill>
                <a:latin typeface="+mj-lt"/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buClr>
                <a:schemeClr val="bg1"/>
              </a:buClr>
              <a:defRPr>
                <a:solidFill>
                  <a:schemeClr val="bg1"/>
                </a:solidFill>
              </a:defRPr>
            </a:lvl6pPr>
            <a:lvl7pPr>
              <a:buClr>
                <a:schemeClr val="bg1"/>
              </a:buCl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GB" noProof="0"/>
              <a:t> </a:t>
            </a:r>
          </a:p>
        </p:txBody>
      </p:sp>
      <p:sp>
        <p:nvSpPr>
          <p:cNvPr id="303" name="Tijdelijke aanduiding voor verticale tekst 2">
            <a:extLst>
              <a:ext uri="{FF2B5EF4-FFF2-40B4-BE49-F238E27FC236}">
                <a16:creationId xmlns:a16="http://schemas.microsoft.com/office/drawing/2014/main" id="{F47CABB7-F211-4985-8E92-93BC6F0E85F3}"/>
              </a:ext>
            </a:extLst>
          </p:cNvPr>
          <p:cNvSpPr>
            <a:spLocks noGrp="1"/>
          </p:cNvSpPr>
          <p:nvPr>
            <p:ph type="body" orient="vert" idx="33" hasCustomPrompt="1"/>
          </p:nvPr>
        </p:nvSpPr>
        <p:spPr>
          <a:xfrm>
            <a:off x="5838986" y="4230260"/>
            <a:ext cx="5032800" cy="3600"/>
          </a:xfrm>
          <a:solidFill>
            <a:schemeClr val="bg1"/>
          </a:solidFill>
        </p:spPr>
        <p:txBody>
          <a:bodyPr vert="horz" wrap="square" tIns="36000" anchor="ctr">
            <a:spAutoFit/>
          </a:bodyPr>
          <a:lstStyle>
            <a:lvl1pPr marL="0" indent="0">
              <a:buClr>
                <a:schemeClr val="bg1"/>
              </a:buClr>
              <a:buNone/>
              <a:defRPr sz="1600" b="0" cap="all" baseline="0">
                <a:solidFill>
                  <a:schemeClr val="bg1"/>
                </a:solidFill>
                <a:latin typeface="+mj-lt"/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buClr>
                <a:schemeClr val="bg1"/>
              </a:buClr>
              <a:defRPr>
                <a:solidFill>
                  <a:schemeClr val="bg1"/>
                </a:solidFill>
              </a:defRPr>
            </a:lvl6pPr>
            <a:lvl7pPr>
              <a:buClr>
                <a:schemeClr val="bg1"/>
              </a:buCl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GB" noProof="0"/>
              <a:t> </a:t>
            </a:r>
          </a:p>
        </p:txBody>
      </p:sp>
      <p:sp>
        <p:nvSpPr>
          <p:cNvPr id="304" name="Tijdelijke aanduiding voor verticale tekst 2">
            <a:extLst>
              <a:ext uri="{FF2B5EF4-FFF2-40B4-BE49-F238E27FC236}">
                <a16:creationId xmlns:a16="http://schemas.microsoft.com/office/drawing/2014/main" id="{4A420259-1694-4B34-8ECC-50581DD1D93D}"/>
              </a:ext>
            </a:extLst>
          </p:cNvPr>
          <p:cNvSpPr>
            <a:spLocks noGrp="1"/>
          </p:cNvSpPr>
          <p:nvPr>
            <p:ph type="body" orient="vert" idx="34" hasCustomPrompt="1"/>
          </p:nvPr>
        </p:nvSpPr>
        <p:spPr>
          <a:xfrm>
            <a:off x="5838986" y="4710983"/>
            <a:ext cx="5032800" cy="3600"/>
          </a:xfrm>
          <a:solidFill>
            <a:schemeClr val="bg1"/>
          </a:solidFill>
        </p:spPr>
        <p:txBody>
          <a:bodyPr vert="horz" wrap="square" tIns="36000" anchor="ctr">
            <a:spAutoFit/>
          </a:bodyPr>
          <a:lstStyle>
            <a:lvl1pPr marL="0" indent="0">
              <a:buClr>
                <a:schemeClr val="bg1"/>
              </a:buClr>
              <a:buNone/>
              <a:defRPr sz="1600" b="0" cap="all" baseline="0">
                <a:solidFill>
                  <a:schemeClr val="bg1"/>
                </a:solidFill>
                <a:latin typeface="+mj-lt"/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buClr>
                <a:schemeClr val="bg1"/>
              </a:buClr>
              <a:defRPr>
                <a:solidFill>
                  <a:schemeClr val="bg1"/>
                </a:solidFill>
              </a:defRPr>
            </a:lvl6pPr>
            <a:lvl7pPr>
              <a:buClr>
                <a:schemeClr val="bg1"/>
              </a:buCl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GB" noProof="0"/>
              <a:t> </a:t>
            </a:r>
          </a:p>
        </p:txBody>
      </p:sp>
      <p:sp>
        <p:nvSpPr>
          <p:cNvPr id="305" name="Tijdelijke aanduiding voor verticale tekst 2">
            <a:extLst>
              <a:ext uri="{FF2B5EF4-FFF2-40B4-BE49-F238E27FC236}">
                <a16:creationId xmlns:a16="http://schemas.microsoft.com/office/drawing/2014/main" id="{E2B1353A-6995-4164-B553-392875F666A7}"/>
              </a:ext>
            </a:extLst>
          </p:cNvPr>
          <p:cNvSpPr>
            <a:spLocks noGrp="1"/>
          </p:cNvSpPr>
          <p:nvPr>
            <p:ph type="body" orient="vert" idx="35" hasCustomPrompt="1"/>
          </p:nvPr>
        </p:nvSpPr>
        <p:spPr>
          <a:xfrm>
            <a:off x="5838986" y="5191706"/>
            <a:ext cx="5032800" cy="3600"/>
          </a:xfrm>
          <a:solidFill>
            <a:schemeClr val="bg1"/>
          </a:solidFill>
        </p:spPr>
        <p:txBody>
          <a:bodyPr vert="horz" wrap="square" tIns="36000" anchor="ctr">
            <a:spAutoFit/>
          </a:bodyPr>
          <a:lstStyle>
            <a:lvl1pPr marL="0" indent="0">
              <a:buClr>
                <a:schemeClr val="bg1"/>
              </a:buClr>
              <a:buNone/>
              <a:defRPr sz="1600" b="0" cap="all" baseline="0">
                <a:solidFill>
                  <a:schemeClr val="bg1"/>
                </a:solidFill>
                <a:latin typeface="+mj-lt"/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buClr>
                <a:schemeClr val="bg1"/>
              </a:buClr>
              <a:defRPr>
                <a:solidFill>
                  <a:schemeClr val="bg1"/>
                </a:solidFill>
              </a:defRPr>
            </a:lvl6pPr>
            <a:lvl7pPr>
              <a:buClr>
                <a:schemeClr val="bg1"/>
              </a:buCl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GB" noProof="0"/>
              <a:t> </a:t>
            </a:r>
          </a:p>
        </p:txBody>
      </p:sp>
      <p:sp>
        <p:nvSpPr>
          <p:cNvPr id="306" name="Tijdelijke aanduiding voor verticale tekst 2">
            <a:extLst>
              <a:ext uri="{FF2B5EF4-FFF2-40B4-BE49-F238E27FC236}">
                <a16:creationId xmlns:a16="http://schemas.microsoft.com/office/drawing/2014/main" id="{54D16C8B-E74C-42AC-9ACA-0700FB3AB41E}"/>
              </a:ext>
            </a:extLst>
          </p:cNvPr>
          <p:cNvSpPr>
            <a:spLocks noGrp="1"/>
          </p:cNvSpPr>
          <p:nvPr>
            <p:ph type="body" orient="vert" idx="36" hasCustomPrompt="1"/>
          </p:nvPr>
        </p:nvSpPr>
        <p:spPr>
          <a:xfrm>
            <a:off x="5838986" y="5672429"/>
            <a:ext cx="5032800" cy="3600"/>
          </a:xfrm>
          <a:solidFill>
            <a:schemeClr val="bg1"/>
          </a:solidFill>
        </p:spPr>
        <p:txBody>
          <a:bodyPr vert="horz" wrap="square" tIns="36000" anchor="ctr">
            <a:spAutoFit/>
          </a:bodyPr>
          <a:lstStyle>
            <a:lvl1pPr marL="0" indent="0">
              <a:buClr>
                <a:schemeClr val="bg1"/>
              </a:buClr>
              <a:buNone/>
              <a:defRPr sz="1600" b="0" cap="all" baseline="0">
                <a:solidFill>
                  <a:schemeClr val="bg1"/>
                </a:solidFill>
                <a:latin typeface="+mj-lt"/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buClr>
                <a:schemeClr val="bg1"/>
              </a:buClr>
              <a:defRPr>
                <a:solidFill>
                  <a:schemeClr val="bg1"/>
                </a:solidFill>
              </a:defRPr>
            </a:lvl6pPr>
            <a:lvl7pPr>
              <a:buClr>
                <a:schemeClr val="bg1"/>
              </a:buCl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GB" noProof="0"/>
              <a:t> </a:t>
            </a:r>
          </a:p>
        </p:txBody>
      </p:sp>
      <p:sp>
        <p:nvSpPr>
          <p:cNvPr id="307" name="Tijdelijke aanduiding voor verticale tekst 2">
            <a:extLst>
              <a:ext uri="{FF2B5EF4-FFF2-40B4-BE49-F238E27FC236}">
                <a16:creationId xmlns:a16="http://schemas.microsoft.com/office/drawing/2014/main" id="{1E94C57F-C1CB-4D12-884B-7438D250C973}"/>
              </a:ext>
            </a:extLst>
          </p:cNvPr>
          <p:cNvSpPr>
            <a:spLocks noGrp="1"/>
          </p:cNvSpPr>
          <p:nvPr>
            <p:ph type="body" orient="vert" idx="37" hasCustomPrompt="1"/>
          </p:nvPr>
        </p:nvSpPr>
        <p:spPr>
          <a:xfrm rot="8100000" flipH="1">
            <a:off x="10659330" y="1500171"/>
            <a:ext cx="180000" cy="180000"/>
          </a:xfrm>
          <a:blipFill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 t="-459" b="-459"/>
            </a:stretch>
          </a:blipFill>
        </p:spPr>
        <p:txBody>
          <a:bodyPr vert="horz" wrap="square" tIns="36000" anchor="ctr">
            <a:spAutoFit/>
          </a:bodyPr>
          <a:lstStyle>
            <a:lvl1pPr marL="0" indent="0">
              <a:buClr>
                <a:schemeClr val="bg1"/>
              </a:buClr>
              <a:buNone/>
              <a:defRPr sz="1600" b="0" cap="all" baseline="0">
                <a:solidFill>
                  <a:schemeClr val="bg1"/>
                </a:solidFill>
                <a:latin typeface="+mj-lt"/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buClr>
                <a:schemeClr val="bg1"/>
              </a:buClr>
              <a:defRPr>
                <a:solidFill>
                  <a:schemeClr val="bg1"/>
                </a:solidFill>
              </a:defRPr>
            </a:lvl6pPr>
            <a:lvl7pPr>
              <a:buClr>
                <a:schemeClr val="bg1"/>
              </a:buCl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GB" noProof="0"/>
              <a:t> </a:t>
            </a:r>
          </a:p>
        </p:txBody>
      </p:sp>
      <p:sp>
        <p:nvSpPr>
          <p:cNvPr id="308" name="Tijdelijke aanduiding voor verticale tekst 2">
            <a:extLst>
              <a:ext uri="{FF2B5EF4-FFF2-40B4-BE49-F238E27FC236}">
                <a16:creationId xmlns:a16="http://schemas.microsoft.com/office/drawing/2014/main" id="{2EF30EF0-61FD-4410-A055-A794D4B19A70}"/>
              </a:ext>
            </a:extLst>
          </p:cNvPr>
          <p:cNvSpPr>
            <a:spLocks noGrp="1"/>
          </p:cNvSpPr>
          <p:nvPr>
            <p:ph type="body" orient="vert" idx="38" hasCustomPrompt="1"/>
          </p:nvPr>
        </p:nvSpPr>
        <p:spPr>
          <a:xfrm rot="8100000" flipH="1">
            <a:off x="10659330" y="1981007"/>
            <a:ext cx="180000" cy="180000"/>
          </a:xfrm>
          <a:blipFill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 t="-459" b="-459"/>
            </a:stretch>
          </a:blipFill>
        </p:spPr>
        <p:txBody>
          <a:bodyPr vert="horz" wrap="square" tIns="36000" anchor="ctr">
            <a:spAutoFit/>
          </a:bodyPr>
          <a:lstStyle>
            <a:lvl1pPr marL="0" indent="0">
              <a:buClr>
                <a:schemeClr val="bg1"/>
              </a:buClr>
              <a:buNone/>
              <a:defRPr sz="1600" b="0" cap="all" baseline="0">
                <a:solidFill>
                  <a:schemeClr val="bg1"/>
                </a:solidFill>
                <a:latin typeface="+mj-lt"/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buClr>
                <a:schemeClr val="bg1"/>
              </a:buClr>
              <a:defRPr>
                <a:solidFill>
                  <a:schemeClr val="bg1"/>
                </a:solidFill>
              </a:defRPr>
            </a:lvl6pPr>
            <a:lvl7pPr>
              <a:buClr>
                <a:schemeClr val="bg1"/>
              </a:buCl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GB" noProof="0"/>
              <a:t> </a:t>
            </a:r>
          </a:p>
        </p:txBody>
      </p:sp>
      <p:sp>
        <p:nvSpPr>
          <p:cNvPr id="309" name="Tijdelijke aanduiding voor verticale tekst 2">
            <a:extLst>
              <a:ext uri="{FF2B5EF4-FFF2-40B4-BE49-F238E27FC236}">
                <a16:creationId xmlns:a16="http://schemas.microsoft.com/office/drawing/2014/main" id="{21EFD2BD-BF7A-4769-BF98-452B0D93AA57}"/>
              </a:ext>
            </a:extLst>
          </p:cNvPr>
          <p:cNvSpPr>
            <a:spLocks noGrp="1"/>
          </p:cNvSpPr>
          <p:nvPr>
            <p:ph type="body" orient="vert" idx="39" hasCustomPrompt="1"/>
          </p:nvPr>
        </p:nvSpPr>
        <p:spPr>
          <a:xfrm rot="8100000" flipH="1">
            <a:off x="10659330" y="2461843"/>
            <a:ext cx="180000" cy="180000"/>
          </a:xfrm>
          <a:blipFill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 t="-459" b="-459"/>
            </a:stretch>
          </a:blipFill>
        </p:spPr>
        <p:txBody>
          <a:bodyPr vert="horz" wrap="square" tIns="36000" anchor="ctr">
            <a:spAutoFit/>
          </a:bodyPr>
          <a:lstStyle>
            <a:lvl1pPr marL="0" indent="0">
              <a:buClr>
                <a:schemeClr val="bg1"/>
              </a:buClr>
              <a:buNone/>
              <a:defRPr sz="1600" b="0" cap="all" baseline="0">
                <a:solidFill>
                  <a:schemeClr val="bg1"/>
                </a:solidFill>
                <a:latin typeface="+mj-lt"/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buClr>
                <a:schemeClr val="bg1"/>
              </a:buClr>
              <a:defRPr>
                <a:solidFill>
                  <a:schemeClr val="bg1"/>
                </a:solidFill>
              </a:defRPr>
            </a:lvl6pPr>
            <a:lvl7pPr>
              <a:buClr>
                <a:schemeClr val="bg1"/>
              </a:buCl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GB" noProof="0"/>
              <a:t> </a:t>
            </a:r>
          </a:p>
        </p:txBody>
      </p:sp>
      <p:sp>
        <p:nvSpPr>
          <p:cNvPr id="310" name="Tijdelijke aanduiding voor verticale tekst 2">
            <a:extLst>
              <a:ext uri="{FF2B5EF4-FFF2-40B4-BE49-F238E27FC236}">
                <a16:creationId xmlns:a16="http://schemas.microsoft.com/office/drawing/2014/main" id="{3C21A546-EC0C-4D5E-AF68-ADC7A0546AAE}"/>
              </a:ext>
            </a:extLst>
          </p:cNvPr>
          <p:cNvSpPr>
            <a:spLocks noGrp="1"/>
          </p:cNvSpPr>
          <p:nvPr>
            <p:ph type="body" orient="vert" idx="40" hasCustomPrompt="1"/>
          </p:nvPr>
        </p:nvSpPr>
        <p:spPr>
          <a:xfrm rot="8100000" flipH="1">
            <a:off x="10659330" y="2942679"/>
            <a:ext cx="180000" cy="180000"/>
          </a:xfrm>
          <a:blipFill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 t="-459" b="-459"/>
            </a:stretch>
          </a:blipFill>
        </p:spPr>
        <p:txBody>
          <a:bodyPr vert="horz" wrap="square" tIns="36000" anchor="ctr">
            <a:spAutoFit/>
          </a:bodyPr>
          <a:lstStyle>
            <a:lvl1pPr marL="0" indent="0">
              <a:buClr>
                <a:schemeClr val="bg1"/>
              </a:buClr>
              <a:buNone/>
              <a:defRPr sz="1600" b="0" cap="all" baseline="0">
                <a:solidFill>
                  <a:schemeClr val="bg1"/>
                </a:solidFill>
                <a:latin typeface="+mj-lt"/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buClr>
                <a:schemeClr val="bg1"/>
              </a:buClr>
              <a:defRPr>
                <a:solidFill>
                  <a:schemeClr val="bg1"/>
                </a:solidFill>
              </a:defRPr>
            </a:lvl6pPr>
            <a:lvl7pPr>
              <a:buClr>
                <a:schemeClr val="bg1"/>
              </a:buCl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GB" noProof="0"/>
              <a:t> </a:t>
            </a:r>
          </a:p>
        </p:txBody>
      </p:sp>
      <p:sp>
        <p:nvSpPr>
          <p:cNvPr id="311" name="Tijdelijke aanduiding voor verticale tekst 2">
            <a:extLst>
              <a:ext uri="{FF2B5EF4-FFF2-40B4-BE49-F238E27FC236}">
                <a16:creationId xmlns:a16="http://schemas.microsoft.com/office/drawing/2014/main" id="{E3845693-90C0-4AD8-888E-B5E6572B0178}"/>
              </a:ext>
            </a:extLst>
          </p:cNvPr>
          <p:cNvSpPr>
            <a:spLocks noGrp="1"/>
          </p:cNvSpPr>
          <p:nvPr>
            <p:ph type="body" orient="vert" idx="41" hasCustomPrompt="1"/>
          </p:nvPr>
        </p:nvSpPr>
        <p:spPr>
          <a:xfrm rot="8100000" flipH="1">
            <a:off x="10659330" y="3423515"/>
            <a:ext cx="180000" cy="180000"/>
          </a:xfrm>
          <a:blipFill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 t="-459" b="-459"/>
            </a:stretch>
          </a:blipFill>
        </p:spPr>
        <p:txBody>
          <a:bodyPr vert="horz" wrap="square" tIns="36000" anchor="ctr">
            <a:spAutoFit/>
          </a:bodyPr>
          <a:lstStyle>
            <a:lvl1pPr marL="0" indent="0">
              <a:buClr>
                <a:schemeClr val="bg1"/>
              </a:buClr>
              <a:buNone/>
              <a:defRPr sz="1600" b="0" cap="all" baseline="0">
                <a:solidFill>
                  <a:schemeClr val="bg1"/>
                </a:solidFill>
                <a:latin typeface="+mj-lt"/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buClr>
                <a:schemeClr val="bg1"/>
              </a:buClr>
              <a:defRPr>
                <a:solidFill>
                  <a:schemeClr val="bg1"/>
                </a:solidFill>
              </a:defRPr>
            </a:lvl6pPr>
            <a:lvl7pPr>
              <a:buClr>
                <a:schemeClr val="bg1"/>
              </a:buCl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GB" noProof="0"/>
              <a:t> </a:t>
            </a:r>
          </a:p>
        </p:txBody>
      </p:sp>
      <p:sp>
        <p:nvSpPr>
          <p:cNvPr id="312" name="Tijdelijke aanduiding voor verticale tekst 2">
            <a:extLst>
              <a:ext uri="{FF2B5EF4-FFF2-40B4-BE49-F238E27FC236}">
                <a16:creationId xmlns:a16="http://schemas.microsoft.com/office/drawing/2014/main" id="{FF8672DE-BFA5-4BCC-AB42-CE2E1082E232}"/>
              </a:ext>
            </a:extLst>
          </p:cNvPr>
          <p:cNvSpPr>
            <a:spLocks noGrp="1"/>
          </p:cNvSpPr>
          <p:nvPr>
            <p:ph type="body" orient="vert" idx="42" hasCustomPrompt="1"/>
          </p:nvPr>
        </p:nvSpPr>
        <p:spPr>
          <a:xfrm rot="8100000" flipH="1">
            <a:off x="10659330" y="3904351"/>
            <a:ext cx="180000" cy="180000"/>
          </a:xfrm>
          <a:blipFill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 t="-459" b="-459"/>
            </a:stretch>
          </a:blipFill>
        </p:spPr>
        <p:txBody>
          <a:bodyPr vert="horz" wrap="square" tIns="36000" anchor="ctr">
            <a:spAutoFit/>
          </a:bodyPr>
          <a:lstStyle>
            <a:lvl1pPr marL="0" indent="0">
              <a:buClr>
                <a:schemeClr val="bg1"/>
              </a:buClr>
              <a:buNone/>
              <a:defRPr sz="1600" b="0" cap="all" baseline="0">
                <a:solidFill>
                  <a:schemeClr val="bg1"/>
                </a:solidFill>
                <a:latin typeface="+mj-lt"/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buClr>
                <a:schemeClr val="bg1"/>
              </a:buClr>
              <a:defRPr>
                <a:solidFill>
                  <a:schemeClr val="bg1"/>
                </a:solidFill>
              </a:defRPr>
            </a:lvl6pPr>
            <a:lvl7pPr>
              <a:buClr>
                <a:schemeClr val="bg1"/>
              </a:buCl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GB" noProof="0"/>
              <a:t> </a:t>
            </a:r>
          </a:p>
        </p:txBody>
      </p:sp>
      <p:sp>
        <p:nvSpPr>
          <p:cNvPr id="313" name="Tijdelijke aanduiding voor verticale tekst 2">
            <a:extLst>
              <a:ext uri="{FF2B5EF4-FFF2-40B4-BE49-F238E27FC236}">
                <a16:creationId xmlns:a16="http://schemas.microsoft.com/office/drawing/2014/main" id="{6EBE49E3-CE39-438E-9952-B2ECC79D33B0}"/>
              </a:ext>
            </a:extLst>
          </p:cNvPr>
          <p:cNvSpPr>
            <a:spLocks noGrp="1"/>
          </p:cNvSpPr>
          <p:nvPr>
            <p:ph type="body" orient="vert" idx="43" hasCustomPrompt="1"/>
          </p:nvPr>
        </p:nvSpPr>
        <p:spPr>
          <a:xfrm rot="8100000" flipH="1">
            <a:off x="10659330" y="4385187"/>
            <a:ext cx="180000" cy="180000"/>
          </a:xfrm>
          <a:blipFill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 t="-459" b="-459"/>
            </a:stretch>
          </a:blipFill>
        </p:spPr>
        <p:txBody>
          <a:bodyPr vert="horz" wrap="square" tIns="36000" anchor="ctr">
            <a:spAutoFit/>
          </a:bodyPr>
          <a:lstStyle>
            <a:lvl1pPr marL="0" indent="0">
              <a:buClr>
                <a:schemeClr val="bg1"/>
              </a:buClr>
              <a:buNone/>
              <a:defRPr sz="1600" b="0" cap="all" baseline="0">
                <a:solidFill>
                  <a:schemeClr val="bg1"/>
                </a:solidFill>
                <a:latin typeface="+mj-lt"/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buClr>
                <a:schemeClr val="bg1"/>
              </a:buClr>
              <a:defRPr>
                <a:solidFill>
                  <a:schemeClr val="bg1"/>
                </a:solidFill>
              </a:defRPr>
            </a:lvl6pPr>
            <a:lvl7pPr>
              <a:buClr>
                <a:schemeClr val="bg1"/>
              </a:buCl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GB" noProof="0"/>
              <a:t> </a:t>
            </a:r>
          </a:p>
        </p:txBody>
      </p:sp>
      <p:sp>
        <p:nvSpPr>
          <p:cNvPr id="314" name="Tijdelijke aanduiding voor verticale tekst 2">
            <a:extLst>
              <a:ext uri="{FF2B5EF4-FFF2-40B4-BE49-F238E27FC236}">
                <a16:creationId xmlns:a16="http://schemas.microsoft.com/office/drawing/2014/main" id="{C1959FA5-C387-43DC-B91A-B0E223683EAC}"/>
              </a:ext>
            </a:extLst>
          </p:cNvPr>
          <p:cNvSpPr>
            <a:spLocks noGrp="1"/>
          </p:cNvSpPr>
          <p:nvPr>
            <p:ph type="body" orient="vert" idx="44" hasCustomPrompt="1"/>
          </p:nvPr>
        </p:nvSpPr>
        <p:spPr>
          <a:xfrm rot="8100000" flipH="1">
            <a:off x="10659330" y="4866023"/>
            <a:ext cx="180000" cy="180000"/>
          </a:xfrm>
          <a:blipFill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 t="-459" b="-459"/>
            </a:stretch>
          </a:blipFill>
        </p:spPr>
        <p:txBody>
          <a:bodyPr vert="horz" wrap="square" tIns="36000" anchor="ctr">
            <a:spAutoFit/>
          </a:bodyPr>
          <a:lstStyle>
            <a:lvl1pPr marL="0" indent="0">
              <a:buClr>
                <a:schemeClr val="bg1"/>
              </a:buClr>
              <a:buNone/>
              <a:defRPr sz="1600" b="0" cap="all" baseline="0">
                <a:solidFill>
                  <a:schemeClr val="bg1"/>
                </a:solidFill>
                <a:latin typeface="+mj-lt"/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buClr>
                <a:schemeClr val="bg1"/>
              </a:buClr>
              <a:defRPr>
                <a:solidFill>
                  <a:schemeClr val="bg1"/>
                </a:solidFill>
              </a:defRPr>
            </a:lvl6pPr>
            <a:lvl7pPr>
              <a:buClr>
                <a:schemeClr val="bg1"/>
              </a:buCl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GB" noProof="0"/>
              <a:t> </a:t>
            </a:r>
          </a:p>
        </p:txBody>
      </p:sp>
      <p:sp>
        <p:nvSpPr>
          <p:cNvPr id="315" name="Tijdelijke aanduiding voor verticale tekst 2">
            <a:extLst>
              <a:ext uri="{FF2B5EF4-FFF2-40B4-BE49-F238E27FC236}">
                <a16:creationId xmlns:a16="http://schemas.microsoft.com/office/drawing/2014/main" id="{7DB48683-FC44-4E89-8E2B-318641A4EB9B}"/>
              </a:ext>
            </a:extLst>
          </p:cNvPr>
          <p:cNvSpPr>
            <a:spLocks noGrp="1"/>
          </p:cNvSpPr>
          <p:nvPr>
            <p:ph type="body" orient="vert" idx="45" hasCustomPrompt="1"/>
          </p:nvPr>
        </p:nvSpPr>
        <p:spPr>
          <a:xfrm rot="8100000" flipH="1">
            <a:off x="10659330" y="5346859"/>
            <a:ext cx="180000" cy="180000"/>
          </a:xfrm>
          <a:blipFill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 t="-459" b="-459"/>
            </a:stretch>
          </a:blipFill>
        </p:spPr>
        <p:txBody>
          <a:bodyPr vert="horz" wrap="square" tIns="36000" anchor="ctr">
            <a:spAutoFit/>
          </a:bodyPr>
          <a:lstStyle>
            <a:lvl1pPr marL="0" indent="0">
              <a:buClr>
                <a:schemeClr val="bg1"/>
              </a:buClr>
              <a:buNone/>
              <a:defRPr sz="1600" b="0" cap="all" baseline="0">
                <a:solidFill>
                  <a:schemeClr val="bg1"/>
                </a:solidFill>
                <a:latin typeface="+mj-lt"/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buClr>
                <a:schemeClr val="bg1"/>
              </a:buClr>
              <a:defRPr>
                <a:solidFill>
                  <a:schemeClr val="bg1"/>
                </a:solidFill>
              </a:defRPr>
            </a:lvl6pPr>
            <a:lvl7pPr>
              <a:buClr>
                <a:schemeClr val="bg1"/>
              </a:buCl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GB" noProof="0"/>
              <a:t> </a:t>
            </a:r>
          </a:p>
        </p:txBody>
      </p:sp>
      <p:sp>
        <p:nvSpPr>
          <p:cNvPr id="316" name="Tijdelijke aanduiding voor verticale tekst 2">
            <a:extLst>
              <a:ext uri="{FF2B5EF4-FFF2-40B4-BE49-F238E27FC236}">
                <a16:creationId xmlns:a16="http://schemas.microsoft.com/office/drawing/2014/main" id="{79FAFC7F-BAB6-486F-B423-0BB34CB3D2C4}"/>
              </a:ext>
            </a:extLst>
          </p:cNvPr>
          <p:cNvSpPr>
            <a:spLocks noGrp="1"/>
          </p:cNvSpPr>
          <p:nvPr>
            <p:ph type="body" orient="vert" idx="46" hasCustomPrompt="1"/>
          </p:nvPr>
        </p:nvSpPr>
        <p:spPr>
          <a:xfrm rot="8100000" flipH="1">
            <a:off x="10659330" y="5827698"/>
            <a:ext cx="180000" cy="180000"/>
          </a:xfrm>
          <a:blipFill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 t="-459" b="-459"/>
            </a:stretch>
          </a:blipFill>
        </p:spPr>
        <p:txBody>
          <a:bodyPr vert="horz" wrap="square" tIns="36000" anchor="ctr">
            <a:spAutoFit/>
          </a:bodyPr>
          <a:lstStyle>
            <a:lvl1pPr marL="0" indent="0">
              <a:buClr>
                <a:schemeClr val="bg1"/>
              </a:buClr>
              <a:buNone/>
              <a:defRPr sz="1600" b="0" cap="all" baseline="0">
                <a:solidFill>
                  <a:schemeClr val="bg1"/>
                </a:solidFill>
                <a:latin typeface="+mj-lt"/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buClr>
                <a:schemeClr val="bg1"/>
              </a:buClr>
              <a:defRPr>
                <a:solidFill>
                  <a:schemeClr val="bg1"/>
                </a:solidFill>
              </a:defRPr>
            </a:lvl6pPr>
            <a:lvl7pPr>
              <a:buClr>
                <a:schemeClr val="bg1"/>
              </a:buCl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GB" noProof="0"/>
              <a:t> </a:t>
            </a:r>
          </a:p>
        </p:txBody>
      </p:sp>
      <p:sp>
        <p:nvSpPr>
          <p:cNvPr id="184" name="Vrije vorm: vorm 232">
            <a:extLst>
              <a:ext uri="{FF2B5EF4-FFF2-40B4-BE49-F238E27FC236}">
                <a16:creationId xmlns:a16="http://schemas.microsoft.com/office/drawing/2014/main" id="{8439651F-360D-4BBA-A1EC-F3C5B1D354B8}"/>
              </a:ext>
            </a:extLst>
          </p:cNvPr>
          <p:cNvSpPr/>
          <p:nvPr userDrawn="1"/>
        </p:nvSpPr>
        <p:spPr>
          <a:xfrm>
            <a:off x="-1841071" y="2200449"/>
            <a:ext cx="97562" cy="180000"/>
          </a:xfrm>
          <a:custGeom>
            <a:avLst/>
            <a:gdLst>
              <a:gd name="connsiteX0" fmla="*/ 0 w 880280"/>
              <a:gd name="connsiteY0" fmla="*/ 0 h 1624084"/>
              <a:gd name="connsiteX1" fmla="*/ 0 w 880280"/>
              <a:gd name="connsiteY1" fmla="*/ 1262418 h 1624084"/>
              <a:gd name="connsiteX2" fmla="*/ 341194 w 880280"/>
              <a:gd name="connsiteY2" fmla="*/ 968991 h 1624084"/>
              <a:gd name="connsiteX3" fmla="*/ 620973 w 880280"/>
              <a:gd name="connsiteY3" fmla="*/ 1624084 h 1624084"/>
              <a:gd name="connsiteX4" fmla="*/ 839337 w 880280"/>
              <a:gd name="connsiteY4" fmla="*/ 1480782 h 1624084"/>
              <a:gd name="connsiteX5" fmla="*/ 525438 w 880280"/>
              <a:gd name="connsiteY5" fmla="*/ 928048 h 1624084"/>
              <a:gd name="connsiteX6" fmla="*/ 511791 w 880280"/>
              <a:gd name="connsiteY6" fmla="*/ 900753 h 1624084"/>
              <a:gd name="connsiteX7" fmla="*/ 880280 w 880280"/>
              <a:gd name="connsiteY7" fmla="*/ 893929 h 1624084"/>
              <a:gd name="connsiteX8" fmla="*/ 0 w 880280"/>
              <a:gd name="connsiteY8" fmla="*/ 0 h 1624084"/>
              <a:gd name="connsiteX0" fmla="*/ 0 w 880280"/>
              <a:gd name="connsiteY0" fmla="*/ 0 h 1624084"/>
              <a:gd name="connsiteX1" fmla="*/ 0 w 880280"/>
              <a:gd name="connsiteY1" fmla="*/ 1262418 h 1624084"/>
              <a:gd name="connsiteX2" fmla="*/ 327546 w 880280"/>
              <a:gd name="connsiteY2" fmla="*/ 975815 h 1624084"/>
              <a:gd name="connsiteX3" fmla="*/ 620973 w 880280"/>
              <a:gd name="connsiteY3" fmla="*/ 1624084 h 1624084"/>
              <a:gd name="connsiteX4" fmla="*/ 839337 w 880280"/>
              <a:gd name="connsiteY4" fmla="*/ 1480782 h 1624084"/>
              <a:gd name="connsiteX5" fmla="*/ 525438 w 880280"/>
              <a:gd name="connsiteY5" fmla="*/ 928048 h 1624084"/>
              <a:gd name="connsiteX6" fmla="*/ 511791 w 880280"/>
              <a:gd name="connsiteY6" fmla="*/ 900753 h 1624084"/>
              <a:gd name="connsiteX7" fmla="*/ 880280 w 880280"/>
              <a:gd name="connsiteY7" fmla="*/ 893929 h 1624084"/>
              <a:gd name="connsiteX8" fmla="*/ 0 w 880280"/>
              <a:gd name="connsiteY8" fmla="*/ 0 h 1624084"/>
              <a:gd name="connsiteX0" fmla="*/ 0 w 880280"/>
              <a:gd name="connsiteY0" fmla="*/ 0 h 1624084"/>
              <a:gd name="connsiteX1" fmla="*/ 0 w 880280"/>
              <a:gd name="connsiteY1" fmla="*/ 1262418 h 1624084"/>
              <a:gd name="connsiteX2" fmla="*/ 300250 w 880280"/>
              <a:gd name="connsiteY2" fmla="*/ 1003111 h 1624084"/>
              <a:gd name="connsiteX3" fmla="*/ 620973 w 880280"/>
              <a:gd name="connsiteY3" fmla="*/ 1624084 h 1624084"/>
              <a:gd name="connsiteX4" fmla="*/ 839337 w 880280"/>
              <a:gd name="connsiteY4" fmla="*/ 1480782 h 1624084"/>
              <a:gd name="connsiteX5" fmla="*/ 525438 w 880280"/>
              <a:gd name="connsiteY5" fmla="*/ 928048 h 1624084"/>
              <a:gd name="connsiteX6" fmla="*/ 511791 w 880280"/>
              <a:gd name="connsiteY6" fmla="*/ 900753 h 1624084"/>
              <a:gd name="connsiteX7" fmla="*/ 880280 w 880280"/>
              <a:gd name="connsiteY7" fmla="*/ 893929 h 1624084"/>
              <a:gd name="connsiteX8" fmla="*/ 0 w 880280"/>
              <a:gd name="connsiteY8" fmla="*/ 0 h 1624084"/>
              <a:gd name="connsiteX0" fmla="*/ 0 w 880280"/>
              <a:gd name="connsiteY0" fmla="*/ 0 h 1624084"/>
              <a:gd name="connsiteX1" fmla="*/ 0 w 880280"/>
              <a:gd name="connsiteY1" fmla="*/ 1262418 h 1624084"/>
              <a:gd name="connsiteX2" fmla="*/ 313898 w 880280"/>
              <a:gd name="connsiteY2" fmla="*/ 996287 h 1624084"/>
              <a:gd name="connsiteX3" fmla="*/ 620973 w 880280"/>
              <a:gd name="connsiteY3" fmla="*/ 1624084 h 1624084"/>
              <a:gd name="connsiteX4" fmla="*/ 839337 w 880280"/>
              <a:gd name="connsiteY4" fmla="*/ 1480782 h 1624084"/>
              <a:gd name="connsiteX5" fmla="*/ 525438 w 880280"/>
              <a:gd name="connsiteY5" fmla="*/ 928048 h 1624084"/>
              <a:gd name="connsiteX6" fmla="*/ 511791 w 880280"/>
              <a:gd name="connsiteY6" fmla="*/ 900753 h 1624084"/>
              <a:gd name="connsiteX7" fmla="*/ 880280 w 880280"/>
              <a:gd name="connsiteY7" fmla="*/ 893929 h 1624084"/>
              <a:gd name="connsiteX8" fmla="*/ 0 w 880280"/>
              <a:gd name="connsiteY8" fmla="*/ 0 h 1624084"/>
              <a:gd name="connsiteX0" fmla="*/ 0 w 880280"/>
              <a:gd name="connsiteY0" fmla="*/ 0 h 1624084"/>
              <a:gd name="connsiteX1" fmla="*/ 0 w 880280"/>
              <a:gd name="connsiteY1" fmla="*/ 1262418 h 1624084"/>
              <a:gd name="connsiteX2" fmla="*/ 313898 w 880280"/>
              <a:gd name="connsiteY2" fmla="*/ 996287 h 1624084"/>
              <a:gd name="connsiteX3" fmla="*/ 620973 w 880280"/>
              <a:gd name="connsiteY3" fmla="*/ 1624084 h 1624084"/>
              <a:gd name="connsiteX4" fmla="*/ 839337 w 880280"/>
              <a:gd name="connsiteY4" fmla="*/ 1480782 h 1624084"/>
              <a:gd name="connsiteX5" fmla="*/ 511791 w 880280"/>
              <a:gd name="connsiteY5" fmla="*/ 900753 h 1624084"/>
              <a:gd name="connsiteX6" fmla="*/ 880280 w 880280"/>
              <a:gd name="connsiteY6" fmla="*/ 893929 h 1624084"/>
              <a:gd name="connsiteX7" fmla="*/ 0 w 880280"/>
              <a:gd name="connsiteY7" fmla="*/ 0 h 1624084"/>
              <a:gd name="connsiteX0" fmla="*/ 0 w 880280"/>
              <a:gd name="connsiteY0" fmla="*/ 0 h 1624084"/>
              <a:gd name="connsiteX1" fmla="*/ 0 w 880280"/>
              <a:gd name="connsiteY1" fmla="*/ 1262418 h 1624084"/>
              <a:gd name="connsiteX2" fmla="*/ 313898 w 880280"/>
              <a:gd name="connsiteY2" fmla="*/ 996287 h 1624084"/>
              <a:gd name="connsiteX3" fmla="*/ 620973 w 880280"/>
              <a:gd name="connsiteY3" fmla="*/ 1624084 h 1624084"/>
              <a:gd name="connsiteX4" fmla="*/ 839337 w 880280"/>
              <a:gd name="connsiteY4" fmla="*/ 1480782 h 1624084"/>
              <a:gd name="connsiteX5" fmla="*/ 498144 w 880280"/>
              <a:gd name="connsiteY5" fmla="*/ 900753 h 1624084"/>
              <a:gd name="connsiteX6" fmla="*/ 880280 w 880280"/>
              <a:gd name="connsiteY6" fmla="*/ 893929 h 1624084"/>
              <a:gd name="connsiteX7" fmla="*/ 0 w 880280"/>
              <a:gd name="connsiteY7" fmla="*/ 0 h 1624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80280" h="1624084">
                <a:moveTo>
                  <a:pt x="0" y="0"/>
                </a:moveTo>
                <a:lnTo>
                  <a:pt x="0" y="1262418"/>
                </a:lnTo>
                <a:lnTo>
                  <a:pt x="313898" y="996287"/>
                </a:lnTo>
                <a:lnTo>
                  <a:pt x="620973" y="1624084"/>
                </a:lnTo>
                <a:lnTo>
                  <a:pt x="839337" y="1480782"/>
                </a:lnTo>
                <a:lnTo>
                  <a:pt x="498144" y="900753"/>
                </a:lnTo>
                <a:lnTo>
                  <a:pt x="880280" y="893929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en-GB" sz="1600" cap="all" baseline="0" noProof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20" name="ICOON_info">
            <a:extLst>
              <a:ext uri="{FF2B5EF4-FFF2-40B4-BE49-F238E27FC236}">
                <a16:creationId xmlns:a16="http://schemas.microsoft.com/office/drawing/2014/main" id="{A4D563C1-9094-4E5A-989D-C0E9B86D0A14}"/>
              </a:ext>
            </a:extLst>
          </p:cNvPr>
          <p:cNvGrpSpPr/>
          <p:nvPr userDrawn="1"/>
        </p:nvGrpSpPr>
        <p:grpSpPr>
          <a:xfrm>
            <a:off x="15829253" y="5684519"/>
            <a:ext cx="283685" cy="283685"/>
            <a:chOff x="-498635" y="5932072"/>
            <a:chExt cx="267555" cy="267555"/>
          </a:xfrm>
        </p:grpSpPr>
        <p:sp>
          <p:nvSpPr>
            <p:cNvPr id="121" name="Ovaal 74">
              <a:extLst>
                <a:ext uri="{FF2B5EF4-FFF2-40B4-BE49-F238E27FC236}">
                  <a16:creationId xmlns:a16="http://schemas.microsoft.com/office/drawing/2014/main" id="{1BDC00B4-23D2-4794-BF11-B6EDF2EA1C64}"/>
                </a:ext>
              </a:extLst>
            </p:cNvPr>
            <p:cNvSpPr/>
            <p:nvPr userDrawn="1"/>
          </p:nvSpPr>
          <p:spPr>
            <a:xfrm>
              <a:off x="-491853" y="5932072"/>
              <a:ext cx="230835" cy="23083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en-GB" sz="1600" cap="all" baseline="0" noProof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22" name="Graphic 163" descr="Informatie">
              <a:extLst>
                <a:ext uri="{FF2B5EF4-FFF2-40B4-BE49-F238E27FC236}">
                  <a16:creationId xmlns:a16="http://schemas.microsoft.com/office/drawing/2014/main" id="{9EF6CECA-01C1-45DE-853F-C535860D7F89}"/>
                </a:ext>
              </a:extLst>
            </p:cNvPr>
            <p:cNvSpPr/>
            <p:nvPr/>
          </p:nvSpPr>
          <p:spPr>
            <a:xfrm>
              <a:off x="-498635" y="5932072"/>
              <a:ext cx="267555" cy="267555"/>
            </a:xfrm>
            <a:custGeom>
              <a:avLst/>
              <a:gdLst>
                <a:gd name="connsiteX0" fmla="*/ 145860 w 291719"/>
                <a:gd name="connsiteY0" fmla="*/ 0 h 291719"/>
                <a:gd name="connsiteX1" fmla="*/ 0 w 291719"/>
                <a:gd name="connsiteY1" fmla="*/ 145860 h 291719"/>
                <a:gd name="connsiteX2" fmla="*/ 145860 w 291719"/>
                <a:gd name="connsiteY2" fmla="*/ 291720 h 291719"/>
                <a:gd name="connsiteX3" fmla="*/ 291720 w 291719"/>
                <a:gd name="connsiteY3" fmla="*/ 145860 h 291719"/>
                <a:gd name="connsiteX4" fmla="*/ 145860 w 291719"/>
                <a:gd name="connsiteY4" fmla="*/ 0 h 291719"/>
                <a:gd name="connsiteX5" fmla="*/ 138183 w 291719"/>
                <a:gd name="connsiteY5" fmla="*/ 38384 h 291719"/>
                <a:gd name="connsiteX6" fmla="*/ 157375 w 291719"/>
                <a:gd name="connsiteY6" fmla="*/ 57576 h 291719"/>
                <a:gd name="connsiteX7" fmla="*/ 138183 w 291719"/>
                <a:gd name="connsiteY7" fmla="*/ 76768 h 291719"/>
                <a:gd name="connsiteX8" fmla="*/ 118991 w 291719"/>
                <a:gd name="connsiteY8" fmla="*/ 57576 h 291719"/>
                <a:gd name="connsiteX9" fmla="*/ 138183 w 291719"/>
                <a:gd name="connsiteY9" fmla="*/ 38384 h 291719"/>
                <a:gd name="connsiteX10" fmla="*/ 184244 w 291719"/>
                <a:gd name="connsiteY10" fmla="*/ 253336 h 291719"/>
                <a:gd name="connsiteX11" fmla="*/ 107476 w 291719"/>
                <a:gd name="connsiteY11" fmla="*/ 253336 h 291719"/>
                <a:gd name="connsiteX12" fmla="*/ 107476 w 291719"/>
                <a:gd name="connsiteY12" fmla="*/ 230305 h 291719"/>
                <a:gd name="connsiteX13" fmla="*/ 134345 w 291719"/>
                <a:gd name="connsiteY13" fmla="*/ 230305 h 291719"/>
                <a:gd name="connsiteX14" fmla="*/ 134345 w 291719"/>
                <a:gd name="connsiteY14" fmla="*/ 115153 h 291719"/>
                <a:gd name="connsiteX15" fmla="*/ 111314 w 291719"/>
                <a:gd name="connsiteY15" fmla="*/ 115153 h 291719"/>
                <a:gd name="connsiteX16" fmla="*/ 111314 w 291719"/>
                <a:gd name="connsiteY16" fmla="*/ 92122 h 291719"/>
                <a:gd name="connsiteX17" fmla="*/ 157375 w 291719"/>
                <a:gd name="connsiteY17" fmla="*/ 92122 h 291719"/>
                <a:gd name="connsiteX18" fmla="*/ 157375 w 291719"/>
                <a:gd name="connsiteY18" fmla="*/ 115153 h 291719"/>
                <a:gd name="connsiteX19" fmla="*/ 157375 w 291719"/>
                <a:gd name="connsiteY19" fmla="*/ 230305 h 291719"/>
                <a:gd name="connsiteX20" fmla="*/ 184244 w 291719"/>
                <a:gd name="connsiteY20" fmla="*/ 230305 h 291719"/>
                <a:gd name="connsiteX21" fmla="*/ 184244 w 291719"/>
                <a:gd name="connsiteY21" fmla="*/ 253336 h 291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1719" h="291719">
                  <a:moveTo>
                    <a:pt x="145860" y="0"/>
                  </a:moveTo>
                  <a:cubicBezTo>
                    <a:pt x="65253" y="0"/>
                    <a:pt x="0" y="65253"/>
                    <a:pt x="0" y="145860"/>
                  </a:cubicBezTo>
                  <a:cubicBezTo>
                    <a:pt x="0" y="226467"/>
                    <a:pt x="65253" y="291720"/>
                    <a:pt x="145860" y="291720"/>
                  </a:cubicBezTo>
                  <a:cubicBezTo>
                    <a:pt x="226467" y="291720"/>
                    <a:pt x="291720" y="226467"/>
                    <a:pt x="291720" y="145860"/>
                  </a:cubicBezTo>
                  <a:cubicBezTo>
                    <a:pt x="291720" y="65253"/>
                    <a:pt x="226467" y="0"/>
                    <a:pt x="145860" y="0"/>
                  </a:cubicBezTo>
                  <a:close/>
                  <a:moveTo>
                    <a:pt x="138183" y="38384"/>
                  </a:moveTo>
                  <a:cubicBezTo>
                    <a:pt x="148931" y="38384"/>
                    <a:pt x="157375" y="46829"/>
                    <a:pt x="157375" y="57576"/>
                  </a:cubicBezTo>
                  <a:cubicBezTo>
                    <a:pt x="157375" y="68324"/>
                    <a:pt x="148931" y="76768"/>
                    <a:pt x="138183" y="76768"/>
                  </a:cubicBezTo>
                  <a:cubicBezTo>
                    <a:pt x="127435" y="76768"/>
                    <a:pt x="118991" y="68324"/>
                    <a:pt x="118991" y="57576"/>
                  </a:cubicBezTo>
                  <a:cubicBezTo>
                    <a:pt x="118991" y="46829"/>
                    <a:pt x="127435" y="38384"/>
                    <a:pt x="138183" y="38384"/>
                  </a:cubicBezTo>
                  <a:close/>
                  <a:moveTo>
                    <a:pt x="184244" y="253336"/>
                  </a:moveTo>
                  <a:lnTo>
                    <a:pt x="107476" y="253336"/>
                  </a:lnTo>
                  <a:lnTo>
                    <a:pt x="107476" y="230305"/>
                  </a:lnTo>
                  <a:lnTo>
                    <a:pt x="134345" y="230305"/>
                  </a:lnTo>
                  <a:lnTo>
                    <a:pt x="134345" y="115153"/>
                  </a:lnTo>
                  <a:lnTo>
                    <a:pt x="111314" y="115153"/>
                  </a:lnTo>
                  <a:lnTo>
                    <a:pt x="111314" y="92122"/>
                  </a:lnTo>
                  <a:lnTo>
                    <a:pt x="157375" y="92122"/>
                  </a:lnTo>
                  <a:lnTo>
                    <a:pt x="157375" y="115153"/>
                  </a:lnTo>
                  <a:lnTo>
                    <a:pt x="157375" y="230305"/>
                  </a:lnTo>
                  <a:lnTo>
                    <a:pt x="184244" y="230305"/>
                  </a:lnTo>
                  <a:lnTo>
                    <a:pt x="184244" y="253336"/>
                  </a:lnTo>
                  <a:close/>
                </a:path>
              </a:pathLst>
            </a:custGeom>
            <a:solidFill>
              <a:schemeClr val="accent2"/>
            </a:solidFill>
            <a:ln w="37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2000" noProof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5101284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IENT OVERVIEW X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B7A82148-C556-4FAF-9205-E94E3D2E63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0D77E-5F52-456D-9C0F-B072EC372ADE}" type="datetime4">
              <a:rPr lang="en-GB" smtClean="0"/>
              <a:t>29 September 2023</a:t>
            </a:fld>
            <a:endParaRPr lang="en-GB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868BF533-FD99-4EC9-9BF2-4E011FFC8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GB"/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732A7E28-E122-482F-B0FF-C4230F93CD33}"/>
              </a:ext>
            </a:extLst>
          </p:cNvPr>
          <p:cNvSpPr txBox="1"/>
          <p:nvPr userDrawn="1"/>
        </p:nvSpPr>
        <p:spPr>
          <a:xfrm>
            <a:off x="0" y="-286617"/>
            <a:ext cx="3009382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GB" sz="1050" cap="all" baseline="0">
                <a:solidFill>
                  <a:schemeClr val="accent2"/>
                </a:solidFill>
              </a:rPr>
              <a:t>Client OVERVIEW X6</a:t>
            </a:r>
          </a:p>
        </p:txBody>
      </p:sp>
      <p:sp>
        <p:nvSpPr>
          <p:cNvPr id="11" name="Tijdelijke aanduiding voor verticale tekst 2">
            <a:extLst>
              <a:ext uri="{FF2B5EF4-FFF2-40B4-BE49-F238E27FC236}">
                <a16:creationId xmlns:a16="http://schemas.microsoft.com/office/drawing/2014/main" id="{88C315AA-940C-435E-890C-27E78254E213}"/>
              </a:ext>
            </a:extLst>
          </p:cNvPr>
          <p:cNvSpPr>
            <a:spLocks noGrp="1"/>
          </p:cNvSpPr>
          <p:nvPr>
            <p:ph type="body" orient="vert" idx="12" hasCustomPrompt="1"/>
          </p:nvPr>
        </p:nvSpPr>
        <p:spPr>
          <a:xfrm>
            <a:off x="828205" y="539119"/>
            <a:ext cx="4048595" cy="169277"/>
          </a:xfrm>
        </p:spPr>
        <p:txBody>
          <a:bodyPr vert="horz" wrap="square">
            <a:spAutoFit/>
          </a:bodyPr>
          <a:lstStyle>
            <a:lvl1pPr marL="0" indent="0">
              <a:buClr>
                <a:schemeClr val="bg1"/>
              </a:buClr>
              <a:buNone/>
              <a:defRPr sz="1100" cap="all" baseline="0">
                <a:solidFill>
                  <a:schemeClr val="tx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buClr>
                <a:schemeClr val="bg1"/>
              </a:buClr>
              <a:defRPr>
                <a:solidFill>
                  <a:schemeClr val="bg1"/>
                </a:solidFill>
              </a:defRPr>
            </a:lvl6pPr>
            <a:lvl7pPr>
              <a:buClr>
                <a:schemeClr val="bg1"/>
              </a:buCl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GB" noProof="0"/>
              <a:t>Chapter / subject</a:t>
            </a:r>
          </a:p>
        </p:txBody>
      </p:sp>
      <p:sp>
        <p:nvSpPr>
          <p:cNvPr id="147" name="Tijdelijke aanduiding voor verticale tekst 2">
            <a:extLst>
              <a:ext uri="{FF2B5EF4-FFF2-40B4-BE49-F238E27FC236}">
                <a16:creationId xmlns:a16="http://schemas.microsoft.com/office/drawing/2014/main" id="{5D03617B-0CE6-430B-848C-E15A930E284F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828206" y="2377029"/>
            <a:ext cx="5256891" cy="3658009"/>
          </a:xfrm>
        </p:spPr>
        <p:txBody>
          <a:bodyPr vert="horz"/>
          <a:lstStyle/>
          <a:p>
            <a:pPr lvl="0"/>
            <a:r>
              <a:rPr lang="en-GB" noProof="0" dirty="0"/>
              <a:t>Bullet</a:t>
            </a:r>
          </a:p>
          <a:p>
            <a:pPr lvl="1"/>
            <a:r>
              <a:rPr lang="en-GB" noProof="0" dirty="0"/>
              <a:t>Sub-bullet</a:t>
            </a:r>
          </a:p>
          <a:p>
            <a:pPr lvl="2"/>
            <a:r>
              <a:rPr lang="en-GB" noProof="0" dirty="0"/>
              <a:t>Sub-sub-bullet</a:t>
            </a:r>
          </a:p>
          <a:p>
            <a:pPr lvl="3"/>
            <a:r>
              <a:rPr lang="en-GB" noProof="0" dirty="0"/>
              <a:t>Sub-sub-sub-bullet</a:t>
            </a:r>
          </a:p>
          <a:p>
            <a:pPr lvl="4"/>
            <a:r>
              <a:rPr lang="en-GB" noProof="0" dirty="0"/>
              <a:t>Default text</a:t>
            </a:r>
          </a:p>
          <a:p>
            <a:pPr lvl="5"/>
            <a:r>
              <a:rPr lang="en-GB" noProof="0" dirty="0"/>
              <a:t>Subtitle #1</a:t>
            </a:r>
          </a:p>
          <a:p>
            <a:pPr lvl="6"/>
            <a:r>
              <a:rPr lang="en-GB" noProof="0" dirty="0"/>
              <a:t>Subtitle #2</a:t>
            </a:r>
          </a:p>
          <a:p>
            <a:pPr lvl="7"/>
            <a:r>
              <a:rPr lang="en-GB" noProof="0" dirty="0"/>
              <a:t>Quote  </a:t>
            </a:r>
          </a:p>
          <a:p>
            <a:pPr lvl="8"/>
            <a:r>
              <a:rPr lang="en-GB" noProof="0" dirty="0"/>
              <a:t>Source </a:t>
            </a:r>
          </a:p>
        </p:txBody>
      </p:sp>
      <p:sp>
        <p:nvSpPr>
          <p:cNvPr id="148" name="Titel 6">
            <a:extLst>
              <a:ext uri="{FF2B5EF4-FFF2-40B4-BE49-F238E27FC236}">
                <a16:creationId xmlns:a16="http://schemas.microsoft.com/office/drawing/2014/main" id="{6FB5E22E-A911-4E2D-B121-E7B5BFBEAE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8242" y="1003524"/>
            <a:ext cx="5256855" cy="920526"/>
          </a:xfrm>
        </p:spPr>
        <p:txBody>
          <a:bodyPr/>
          <a:lstStyle>
            <a:lvl1pPr>
              <a:defRPr/>
            </a:lvl1pPr>
          </a:lstStyle>
          <a:p>
            <a:r>
              <a:rPr lang="en-GB" noProof="0"/>
              <a:t>Add your </a:t>
            </a:r>
            <a:br>
              <a:rPr lang="en-GB" noProof="0"/>
            </a:br>
            <a:r>
              <a:rPr lang="en-GB" noProof="0"/>
              <a:t>title here</a:t>
            </a:r>
            <a:endParaRPr lang="en-GB"/>
          </a:p>
        </p:txBody>
      </p:sp>
      <p:sp>
        <p:nvSpPr>
          <p:cNvPr id="145" name="Tijdelijke aanduiding voor afbeelding 8">
            <a:extLst>
              <a:ext uri="{FF2B5EF4-FFF2-40B4-BE49-F238E27FC236}">
                <a16:creationId xmlns:a16="http://schemas.microsoft.com/office/drawing/2014/main" id="{1800CE0E-0F5E-4939-AC52-C50F3BB9261B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9981931" y="1093945"/>
            <a:ext cx="1378800" cy="213120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bIns="900000"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GB"/>
              <a:t>Follow the instructions on </a:t>
            </a:r>
            <a:br>
              <a:rPr lang="en-GB"/>
            </a:br>
            <a:r>
              <a:rPr lang="en-GB"/>
              <a:t>the right to add an image</a:t>
            </a:r>
          </a:p>
        </p:txBody>
      </p:sp>
      <p:sp>
        <p:nvSpPr>
          <p:cNvPr id="144" name="Tijdelijke aanduiding voor afbeelding 8">
            <a:extLst>
              <a:ext uri="{FF2B5EF4-FFF2-40B4-BE49-F238E27FC236}">
                <a16:creationId xmlns:a16="http://schemas.microsoft.com/office/drawing/2014/main" id="{2B59AB31-563D-48E3-B698-1C1409E1F4E7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458066" y="1093945"/>
            <a:ext cx="1378800" cy="213120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bIns="900000"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GB"/>
              <a:t>Follow the instructions on </a:t>
            </a:r>
            <a:br>
              <a:rPr lang="en-GB"/>
            </a:br>
            <a:r>
              <a:rPr lang="en-GB"/>
              <a:t>the right to add an image</a:t>
            </a:r>
          </a:p>
        </p:txBody>
      </p:sp>
      <p:sp>
        <p:nvSpPr>
          <p:cNvPr id="143" name="Tijdelijke aanduiding voor afbeelding 8">
            <a:extLst>
              <a:ext uri="{FF2B5EF4-FFF2-40B4-BE49-F238E27FC236}">
                <a16:creationId xmlns:a16="http://schemas.microsoft.com/office/drawing/2014/main" id="{DF182CCA-84EC-4B48-9B09-D97A84D9F9E8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934200" y="1093945"/>
            <a:ext cx="1378800" cy="213120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bIns="900000"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GB"/>
              <a:t>Follow the instructions on </a:t>
            </a:r>
            <a:br>
              <a:rPr lang="en-GB"/>
            </a:br>
            <a:r>
              <a:rPr lang="en-GB"/>
              <a:t>the right to add an image</a:t>
            </a:r>
          </a:p>
        </p:txBody>
      </p:sp>
      <p:grpSp>
        <p:nvGrpSpPr>
          <p:cNvPr id="273" name="Groep 272">
            <a:extLst>
              <a:ext uri="{FF2B5EF4-FFF2-40B4-BE49-F238E27FC236}">
                <a16:creationId xmlns:a16="http://schemas.microsoft.com/office/drawing/2014/main" id="{4B004E1D-E798-4EFF-B320-FB453047C6CC}"/>
              </a:ext>
            </a:extLst>
          </p:cNvPr>
          <p:cNvGrpSpPr/>
          <p:nvPr userDrawn="1"/>
        </p:nvGrpSpPr>
        <p:grpSpPr>
          <a:xfrm>
            <a:off x="12377595" y="0"/>
            <a:ext cx="3692360" cy="4912057"/>
            <a:chOff x="12377595" y="0"/>
            <a:chExt cx="3692360" cy="4912057"/>
          </a:xfrm>
        </p:grpSpPr>
        <p:sp>
          <p:nvSpPr>
            <p:cNvPr id="274" name="Rechthoek 273">
              <a:extLst>
                <a:ext uri="{FF2B5EF4-FFF2-40B4-BE49-F238E27FC236}">
                  <a16:creationId xmlns:a16="http://schemas.microsoft.com/office/drawing/2014/main" id="{591C1366-82EE-4B22-A826-FB4B84BED0DF}"/>
                </a:ext>
              </a:extLst>
            </p:cNvPr>
            <p:cNvSpPr/>
            <p:nvPr userDrawn="1"/>
          </p:nvSpPr>
          <p:spPr>
            <a:xfrm>
              <a:off x="12377867" y="0"/>
              <a:ext cx="3593091" cy="4711700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an image</a:t>
              </a:r>
            </a:p>
          </p:txBody>
        </p:sp>
        <p:sp>
          <p:nvSpPr>
            <p:cNvPr id="275" name="Rechthoek 274">
              <a:extLst>
                <a:ext uri="{FF2B5EF4-FFF2-40B4-BE49-F238E27FC236}">
                  <a16:creationId xmlns:a16="http://schemas.microsoft.com/office/drawing/2014/main" id="{4BCC293A-739D-4DE0-8DAB-8B06E44AB71B}"/>
                </a:ext>
              </a:extLst>
            </p:cNvPr>
            <p:cNvSpPr/>
            <p:nvPr userDrawn="1"/>
          </p:nvSpPr>
          <p:spPr>
            <a:xfrm>
              <a:off x="12377595" y="4084057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en-GB" sz="1200" b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sp>
          <p:nvSpPr>
            <p:cNvPr id="276" name="Ovaal 275">
              <a:extLst>
                <a:ext uri="{FF2B5EF4-FFF2-40B4-BE49-F238E27FC236}">
                  <a16:creationId xmlns:a16="http://schemas.microsoft.com/office/drawing/2014/main" id="{3B218747-6751-4473-92D1-E985420BAA45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77" name="Rechthoek 276">
              <a:extLst>
                <a:ext uri="{FF2B5EF4-FFF2-40B4-BE49-F238E27FC236}">
                  <a16:creationId xmlns:a16="http://schemas.microsoft.com/office/drawing/2014/main" id="{84FF65E0-D644-4B2F-9BA0-98228DC92DFF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image by clicking on it with the right mouse button and choose the option ‘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Change image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’ </a:t>
              </a:r>
            </a:p>
          </p:txBody>
        </p:sp>
        <p:sp>
          <p:nvSpPr>
            <p:cNvPr id="278" name="Ovaal 277">
              <a:extLst>
                <a:ext uri="{FF2B5EF4-FFF2-40B4-BE49-F238E27FC236}">
                  <a16:creationId xmlns:a16="http://schemas.microsoft.com/office/drawing/2014/main" id="{60E5FED7-0FAE-4BDC-9E7B-3F9F82877352}"/>
                </a:ext>
              </a:extLst>
            </p:cNvPr>
            <p:cNvSpPr/>
            <p:nvPr userDrawn="1"/>
          </p:nvSpPr>
          <p:spPr>
            <a:xfrm>
              <a:off x="12560445" y="1218081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79" name="Rechthoek 278">
              <a:extLst>
                <a:ext uri="{FF2B5EF4-FFF2-40B4-BE49-F238E27FC236}">
                  <a16:creationId xmlns:a16="http://schemas.microsoft.com/office/drawing/2014/main" id="{0C7B1B8B-03A6-4483-9144-E6C3AF75D08E}"/>
                </a:ext>
              </a:extLst>
            </p:cNvPr>
            <p:cNvSpPr/>
            <p:nvPr userDrawn="1"/>
          </p:nvSpPr>
          <p:spPr>
            <a:xfrm>
              <a:off x="12844617" y="1226010"/>
              <a:ext cx="2944682" cy="78681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image, go to the tab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image itself with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image frame with the brackets.</a:t>
              </a:r>
            </a:p>
          </p:txBody>
        </p:sp>
        <p:grpSp>
          <p:nvGrpSpPr>
            <p:cNvPr id="280" name="Groep 279">
              <a:extLst>
                <a:ext uri="{FF2B5EF4-FFF2-40B4-BE49-F238E27FC236}">
                  <a16:creationId xmlns:a16="http://schemas.microsoft.com/office/drawing/2014/main" id="{B6BC6818-76F6-43CF-9317-85B29D42062E}"/>
                </a:ext>
              </a:extLst>
            </p:cNvPr>
            <p:cNvGrpSpPr/>
            <p:nvPr userDrawn="1"/>
          </p:nvGrpSpPr>
          <p:grpSpPr>
            <a:xfrm>
              <a:off x="12716746" y="2127762"/>
              <a:ext cx="622283" cy="612919"/>
              <a:chOff x="12617641" y="3403239"/>
              <a:chExt cx="752963" cy="741634"/>
            </a:xfrm>
          </p:grpSpPr>
          <p:grpSp>
            <p:nvGrpSpPr>
              <p:cNvPr id="286" name="Groep 285">
                <a:extLst>
                  <a:ext uri="{FF2B5EF4-FFF2-40B4-BE49-F238E27FC236}">
                    <a16:creationId xmlns:a16="http://schemas.microsoft.com/office/drawing/2014/main" id="{31A323EB-1026-4193-8957-208B3CCB5E9D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289" name="Groep 288">
                  <a:extLst>
                    <a:ext uri="{FF2B5EF4-FFF2-40B4-BE49-F238E27FC236}">
                      <a16:creationId xmlns:a16="http://schemas.microsoft.com/office/drawing/2014/main" id="{0F7C3BF6-5509-4303-A1FC-BC7F4B873689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296" name="Groep 295">
                    <a:extLst>
                      <a:ext uri="{FF2B5EF4-FFF2-40B4-BE49-F238E27FC236}">
                        <a16:creationId xmlns:a16="http://schemas.microsoft.com/office/drawing/2014/main" id="{60A7F920-F4BD-4BCB-81C0-B942EDA35A3B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299" name="Rechthoek 298">
                      <a:extLst>
                        <a:ext uri="{FF2B5EF4-FFF2-40B4-BE49-F238E27FC236}">
                          <a16:creationId xmlns:a16="http://schemas.microsoft.com/office/drawing/2014/main" id="{C98166EF-4573-48FD-BD3B-497AE9DF5FA4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300" name="Rechthoek 299">
                      <a:extLst>
                        <a:ext uri="{FF2B5EF4-FFF2-40B4-BE49-F238E27FC236}">
                          <a16:creationId xmlns:a16="http://schemas.microsoft.com/office/drawing/2014/main" id="{14FE5E38-5AFE-49D2-B782-5DBE71F03211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301" name="Ovaal 300">
                      <a:extLst>
                        <a:ext uri="{FF2B5EF4-FFF2-40B4-BE49-F238E27FC236}">
                          <a16:creationId xmlns:a16="http://schemas.microsoft.com/office/drawing/2014/main" id="{FED51211-0152-4C88-A372-A3167DEF400D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297" name="Afbeelding 296">
                    <a:extLst>
                      <a:ext uri="{FF2B5EF4-FFF2-40B4-BE49-F238E27FC236}">
                        <a16:creationId xmlns:a16="http://schemas.microsoft.com/office/drawing/2014/main" id="{6DFA0266-B05A-4D05-BAE5-AD1BCC35F437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298" name="Afbeelding 297">
                    <a:extLst>
                      <a:ext uri="{FF2B5EF4-FFF2-40B4-BE49-F238E27FC236}">
                        <a16:creationId xmlns:a16="http://schemas.microsoft.com/office/drawing/2014/main" id="{1EDCB93F-9EF2-4F32-9706-1C43EDBFEF35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90" name="Groep 289">
                  <a:extLst>
                    <a:ext uri="{FF2B5EF4-FFF2-40B4-BE49-F238E27FC236}">
                      <a16:creationId xmlns:a16="http://schemas.microsoft.com/office/drawing/2014/main" id="{92D2A74B-1624-4951-8FE1-03C1A8F99207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294" name="Rechthoek 293">
                    <a:extLst>
                      <a:ext uri="{FF2B5EF4-FFF2-40B4-BE49-F238E27FC236}">
                        <a16:creationId xmlns:a16="http://schemas.microsoft.com/office/drawing/2014/main" id="{29640277-C9E6-45C9-99D8-427C33681E2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95" name="Rechthoek 294">
                    <a:extLst>
                      <a:ext uri="{FF2B5EF4-FFF2-40B4-BE49-F238E27FC236}">
                        <a16:creationId xmlns:a16="http://schemas.microsoft.com/office/drawing/2014/main" id="{CF828060-A0C2-400E-AD61-0CED9D9A9EF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291" name="Groep 290">
                  <a:extLst>
                    <a:ext uri="{FF2B5EF4-FFF2-40B4-BE49-F238E27FC236}">
                      <a16:creationId xmlns:a16="http://schemas.microsoft.com/office/drawing/2014/main" id="{AFF6A861-EACD-41BC-8CF2-F77AAF5F9C3D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292" name="Rechthoek 291">
                    <a:extLst>
                      <a:ext uri="{FF2B5EF4-FFF2-40B4-BE49-F238E27FC236}">
                        <a16:creationId xmlns:a16="http://schemas.microsoft.com/office/drawing/2014/main" id="{9D3561A3-75D6-44CC-A59F-9461BEA4BD6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93" name="Rechthoek 292">
                    <a:extLst>
                      <a:ext uri="{FF2B5EF4-FFF2-40B4-BE49-F238E27FC236}">
                        <a16:creationId xmlns:a16="http://schemas.microsoft.com/office/drawing/2014/main" id="{FD6AC0B2-7B9C-4295-AC5E-D3E14A82A00D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287" name="Rechthoek 286">
                <a:extLst>
                  <a:ext uri="{FF2B5EF4-FFF2-40B4-BE49-F238E27FC236}">
                    <a16:creationId xmlns:a16="http://schemas.microsoft.com/office/drawing/2014/main" id="{EB31E7B9-E179-4133-9D12-9E300025B970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288" name="Gelijkbenige driehoek 287">
                <a:extLst>
                  <a:ext uri="{FF2B5EF4-FFF2-40B4-BE49-F238E27FC236}">
                    <a16:creationId xmlns:a16="http://schemas.microsoft.com/office/drawing/2014/main" id="{100FF3D8-F3D3-48FF-9069-46552D78AAA3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81" name="ICOON_info">
              <a:extLst>
                <a:ext uri="{FF2B5EF4-FFF2-40B4-BE49-F238E27FC236}">
                  <a16:creationId xmlns:a16="http://schemas.microsoft.com/office/drawing/2014/main" id="{C5325D05-C546-430F-BF05-7358292BB9BF}"/>
                </a:ext>
              </a:extLst>
            </p:cNvPr>
            <p:cNvGrpSpPr/>
            <p:nvPr userDrawn="1"/>
          </p:nvGrpSpPr>
          <p:grpSpPr>
            <a:xfrm>
              <a:off x="15786270" y="3977298"/>
              <a:ext cx="283685" cy="294940"/>
              <a:chOff x="-511709" y="5932072"/>
              <a:chExt cx="267555" cy="278170"/>
            </a:xfrm>
          </p:grpSpPr>
          <p:sp>
            <p:nvSpPr>
              <p:cNvPr id="284" name="Ovaal 283">
                <a:extLst>
                  <a:ext uri="{FF2B5EF4-FFF2-40B4-BE49-F238E27FC236}">
                    <a16:creationId xmlns:a16="http://schemas.microsoft.com/office/drawing/2014/main" id="{25499216-4E0C-42D5-9725-C7E28923E5FA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85" name="Graphic 163" descr="Informatie">
                <a:extLst>
                  <a:ext uri="{FF2B5EF4-FFF2-40B4-BE49-F238E27FC236}">
                    <a16:creationId xmlns:a16="http://schemas.microsoft.com/office/drawing/2014/main" id="{B8188FB6-9515-4474-9448-524DA346560D}"/>
                  </a:ext>
                </a:extLst>
              </p:cNvPr>
              <p:cNvSpPr/>
              <p:nvPr/>
            </p:nvSpPr>
            <p:spPr>
              <a:xfrm>
                <a:off x="-511709" y="5942687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chemeClr val="accent2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GB" sz="200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82" name="Ovaal 281">
              <a:extLst>
                <a:ext uri="{FF2B5EF4-FFF2-40B4-BE49-F238E27FC236}">
                  <a16:creationId xmlns:a16="http://schemas.microsoft.com/office/drawing/2014/main" id="{61CDA59A-C11C-4D10-8886-17B3E7D10264}"/>
                </a:ext>
              </a:extLst>
            </p:cNvPr>
            <p:cNvSpPr/>
            <p:nvPr userDrawn="1"/>
          </p:nvSpPr>
          <p:spPr>
            <a:xfrm>
              <a:off x="12560445" y="299856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283" name="Rechthoek 282">
              <a:extLst>
                <a:ext uri="{FF2B5EF4-FFF2-40B4-BE49-F238E27FC236}">
                  <a16:creationId xmlns:a16="http://schemas.microsoft.com/office/drawing/2014/main" id="{95948D7D-DD5F-4669-90F2-AA2649358B35}"/>
                </a:ext>
              </a:extLst>
            </p:cNvPr>
            <p:cNvSpPr/>
            <p:nvPr userDrawn="1"/>
          </p:nvSpPr>
          <p:spPr>
            <a:xfrm>
              <a:off x="12844617" y="2998567"/>
              <a:ext cx="2944682" cy="78681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darken the image, making the logo more visible, select your image and go to the tab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“Picture Format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”. Click on the button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“Transparency” 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choose the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  <a:r>
                <a:rPr kumimoji="0" lang="en-GB" sz="1200" b="1" i="0" u="none" strike="noStrike" kern="0" cap="none" spc="0" normalizeH="0" baseline="3000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option. 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This is the 65% transparency. </a:t>
              </a:r>
            </a:p>
          </p:txBody>
        </p:sp>
      </p:grpSp>
      <p:sp>
        <p:nvSpPr>
          <p:cNvPr id="49" name="Tijdelijke aanduiding voor afbeelding 8">
            <a:extLst>
              <a:ext uri="{FF2B5EF4-FFF2-40B4-BE49-F238E27FC236}">
                <a16:creationId xmlns:a16="http://schemas.microsoft.com/office/drawing/2014/main" id="{5F160BCF-D6C6-41D8-8886-D5EA8C4535EB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7249223" y="2366304"/>
            <a:ext cx="748754" cy="748754"/>
          </a:xfrm>
          <a:prstGeom prst="rect">
            <a:avLst/>
          </a:prstGeom>
          <a:noFill/>
          <a:ln>
            <a:noFill/>
          </a:ln>
        </p:spPr>
        <p:txBody>
          <a:bodyPr bIns="900000"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GB"/>
              <a:t> </a:t>
            </a:r>
          </a:p>
        </p:txBody>
      </p:sp>
      <p:sp>
        <p:nvSpPr>
          <p:cNvPr id="50" name="Tijdelijke aanduiding voor afbeelding 8">
            <a:extLst>
              <a:ext uri="{FF2B5EF4-FFF2-40B4-BE49-F238E27FC236}">
                <a16:creationId xmlns:a16="http://schemas.microsoft.com/office/drawing/2014/main" id="{526D232E-B2A3-4AEC-9365-D1CBD1531A4C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8773089" y="2366304"/>
            <a:ext cx="748754" cy="748754"/>
          </a:xfrm>
          <a:prstGeom prst="rect">
            <a:avLst/>
          </a:prstGeom>
          <a:noFill/>
          <a:ln>
            <a:noFill/>
          </a:ln>
        </p:spPr>
        <p:txBody>
          <a:bodyPr bIns="900000"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GB"/>
              <a:t> </a:t>
            </a:r>
          </a:p>
        </p:txBody>
      </p:sp>
      <p:sp>
        <p:nvSpPr>
          <p:cNvPr id="51" name="Tijdelijke aanduiding voor afbeelding 8">
            <a:extLst>
              <a:ext uri="{FF2B5EF4-FFF2-40B4-BE49-F238E27FC236}">
                <a16:creationId xmlns:a16="http://schemas.microsoft.com/office/drawing/2014/main" id="{57F972F7-0DA5-4B9B-B9D8-1CB0209FF5E6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10296954" y="2366304"/>
            <a:ext cx="748754" cy="748754"/>
          </a:xfrm>
          <a:prstGeom prst="rect">
            <a:avLst/>
          </a:prstGeom>
          <a:noFill/>
          <a:ln>
            <a:noFill/>
          </a:ln>
        </p:spPr>
        <p:txBody>
          <a:bodyPr bIns="900000"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GB"/>
              <a:t> </a:t>
            </a:r>
          </a:p>
        </p:txBody>
      </p:sp>
      <p:sp>
        <p:nvSpPr>
          <p:cNvPr id="55" name="Tijdelijke aanduiding voor afbeelding 8">
            <a:extLst>
              <a:ext uri="{FF2B5EF4-FFF2-40B4-BE49-F238E27FC236}">
                <a16:creationId xmlns:a16="http://schemas.microsoft.com/office/drawing/2014/main" id="{6EB63DB1-A9D3-46B4-B041-EB2A1B6FBBD0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9981931" y="3357563"/>
            <a:ext cx="1378800" cy="213120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bIns="900000"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GB"/>
              <a:t>Follow the instructions on </a:t>
            </a:r>
            <a:br>
              <a:rPr lang="en-GB"/>
            </a:br>
            <a:r>
              <a:rPr lang="en-GB"/>
              <a:t>the right to add an image</a:t>
            </a:r>
          </a:p>
        </p:txBody>
      </p:sp>
      <p:sp>
        <p:nvSpPr>
          <p:cNvPr id="56" name="Tijdelijke aanduiding voor afbeelding 8">
            <a:extLst>
              <a:ext uri="{FF2B5EF4-FFF2-40B4-BE49-F238E27FC236}">
                <a16:creationId xmlns:a16="http://schemas.microsoft.com/office/drawing/2014/main" id="{EE2485A9-8C07-4668-96CB-07AC5F8E42C0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8458066" y="3357563"/>
            <a:ext cx="1378800" cy="213120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bIns="900000"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GB"/>
              <a:t>Follow the instructions on </a:t>
            </a:r>
            <a:br>
              <a:rPr lang="en-GB"/>
            </a:br>
            <a:r>
              <a:rPr lang="en-GB"/>
              <a:t>the right to add an image</a:t>
            </a:r>
          </a:p>
        </p:txBody>
      </p:sp>
      <p:sp>
        <p:nvSpPr>
          <p:cNvPr id="57" name="Tijdelijke aanduiding voor afbeelding 8">
            <a:extLst>
              <a:ext uri="{FF2B5EF4-FFF2-40B4-BE49-F238E27FC236}">
                <a16:creationId xmlns:a16="http://schemas.microsoft.com/office/drawing/2014/main" id="{0181E719-5D57-4E95-9F75-16E0E36231E5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6934200" y="3357563"/>
            <a:ext cx="1378800" cy="213120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bIns="900000"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GB"/>
              <a:t>Follow the instructions on </a:t>
            </a:r>
            <a:br>
              <a:rPr lang="en-GB"/>
            </a:br>
            <a:r>
              <a:rPr lang="en-GB"/>
              <a:t>the right to add an image</a:t>
            </a:r>
          </a:p>
        </p:txBody>
      </p:sp>
      <p:sp>
        <p:nvSpPr>
          <p:cNvPr id="58" name="Tijdelijke aanduiding voor afbeelding 8">
            <a:extLst>
              <a:ext uri="{FF2B5EF4-FFF2-40B4-BE49-F238E27FC236}">
                <a16:creationId xmlns:a16="http://schemas.microsoft.com/office/drawing/2014/main" id="{44A1B341-2E6C-4724-BDC9-EA026E25AA23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7249223" y="4629922"/>
            <a:ext cx="748754" cy="748754"/>
          </a:xfrm>
          <a:prstGeom prst="rect">
            <a:avLst/>
          </a:prstGeom>
          <a:noFill/>
          <a:ln>
            <a:noFill/>
          </a:ln>
        </p:spPr>
        <p:txBody>
          <a:bodyPr bIns="900000"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GB"/>
              <a:t> </a:t>
            </a:r>
          </a:p>
        </p:txBody>
      </p:sp>
      <p:sp>
        <p:nvSpPr>
          <p:cNvPr id="59" name="Tijdelijke aanduiding voor afbeelding 8">
            <a:extLst>
              <a:ext uri="{FF2B5EF4-FFF2-40B4-BE49-F238E27FC236}">
                <a16:creationId xmlns:a16="http://schemas.microsoft.com/office/drawing/2014/main" id="{1E3A125D-8939-4746-9B48-B1515B9378CD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8773089" y="4629922"/>
            <a:ext cx="748754" cy="748754"/>
          </a:xfrm>
          <a:prstGeom prst="rect">
            <a:avLst/>
          </a:prstGeom>
          <a:noFill/>
          <a:ln>
            <a:noFill/>
          </a:ln>
        </p:spPr>
        <p:txBody>
          <a:bodyPr bIns="900000"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GB"/>
              <a:t> </a:t>
            </a:r>
          </a:p>
        </p:txBody>
      </p:sp>
      <p:sp>
        <p:nvSpPr>
          <p:cNvPr id="60" name="Tijdelijke aanduiding voor afbeelding 8">
            <a:extLst>
              <a:ext uri="{FF2B5EF4-FFF2-40B4-BE49-F238E27FC236}">
                <a16:creationId xmlns:a16="http://schemas.microsoft.com/office/drawing/2014/main" id="{58518557-7A55-4B04-A902-D328B9CCB19C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10296954" y="4629922"/>
            <a:ext cx="748754" cy="748754"/>
          </a:xfrm>
          <a:prstGeom prst="rect">
            <a:avLst/>
          </a:prstGeom>
          <a:noFill/>
          <a:ln>
            <a:noFill/>
          </a:ln>
        </p:spPr>
        <p:txBody>
          <a:bodyPr bIns="900000"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GB"/>
              <a:t> </a:t>
            </a:r>
          </a:p>
        </p:txBody>
      </p:sp>
      <p:grpSp>
        <p:nvGrpSpPr>
          <p:cNvPr id="52" name="INSTRUCTION">
            <a:extLst>
              <a:ext uri="{FF2B5EF4-FFF2-40B4-BE49-F238E27FC236}">
                <a16:creationId xmlns:a16="http://schemas.microsoft.com/office/drawing/2014/main" id="{7F5119CE-C946-47AD-BDCD-883BF495762A}"/>
              </a:ext>
            </a:extLst>
          </p:cNvPr>
          <p:cNvGrpSpPr/>
          <p:nvPr userDrawn="1"/>
        </p:nvGrpSpPr>
        <p:grpSpPr>
          <a:xfrm>
            <a:off x="-3786437" y="5416175"/>
            <a:ext cx="3693386" cy="6582443"/>
            <a:chOff x="-3786437" y="1"/>
            <a:chExt cx="3693386" cy="6582443"/>
          </a:xfrm>
        </p:grpSpPr>
        <p:sp>
          <p:nvSpPr>
            <p:cNvPr id="53" name="Rechthoek 199">
              <a:extLst>
                <a:ext uri="{FF2B5EF4-FFF2-40B4-BE49-F238E27FC236}">
                  <a16:creationId xmlns:a16="http://schemas.microsoft.com/office/drawing/2014/main" id="{D141C903-1F50-4E9E-B997-66964A27426A}"/>
                </a:ext>
              </a:extLst>
            </p:cNvPr>
            <p:cNvSpPr/>
            <p:nvPr userDrawn="1"/>
          </p:nvSpPr>
          <p:spPr>
            <a:xfrm>
              <a:off x="-3786165" y="1"/>
              <a:ext cx="3593091" cy="5854890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 logo</a:t>
              </a:r>
            </a:p>
          </p:txBody>
        </p:sp>
        <p:sp>
          <p:nvSpPr>
            <p:cNvPr id="54" name="Rechthoek 200">
              <a:extLst>
                <a:ext uri="{FF2B5EF4-FFF2-40B4-BE49-F238E27FC236}">
                  <a16:creationId xmlns:a16="http://schemas.microsoft.com/office/drawing/2014/main" id="{01A74F66-62D9-4582-8E90-734792E3D80C}"/>
                </a:ext>
              </a:extLst>
            </p:cNvPr>
            <p:cNvSpPr/>
            <p:nvPr userDrawn="1"/>
          </p:nvSpPr>
          <p:spPr>
            <a:xfrm>
              <a:off x="-3786437" y="5754444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en-GB" sz="1200" b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sp>
          <p:nvSpPr>
            <p:cNvPr id="61" name="Ovaal 201">
              <a:extLst>
                <a:ext uri="{FF2B5EF4-FFF2-40B4-BE49-F238E27FC236}">
                  <a16:creationId xmlns:a16="http://schemas.microsoft.com/office/drawing/2014/main" id="{DE47E6A1-715C-4C6C-BCFE-BEC9BB65D136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62" name="Rechthoek 202">
              <a:extLst>
                <a:ext uri="{FF2B5EF4-FFF2-40B4-BE49-F238E27FC236}">
                  <a16:creationId xmlns:a16="http://schemas.microsoft.com/office/drawing/2014/main" id="{604DFAA1-DF77-429E-AE59-2BEB1D7E47A0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logo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logo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63" name="Groep 203">
              <a:extLst>
                <a:ext uri="{FF2B5EF4-FFF2-40B4-BE49-F238E27FC236}">
                  <a16:creationId xmlns:a16="http://schemas.microsoft.com/office/drawing/2014/main" id="{77581B7E-71E7-41C1-AD11-63374378FBAB}"/>
                </a:ext>
              </a:extLst>
            </p:cNvPr>
            <p:cNvGrpSpPr/>
            <p:nvPr userDrawn="1"/>
          </p:nvGrpSpPr>
          <p:grpSpPr>
            <a:xfrm>
              <a:off x="-3316179" y="1231351"/>
              <a:ext cx="294789" cy="318834"/>
              <a:chOff x="14466489" y="1001522"/>
              <a:chExt cx="290627" cy="314333"/>
            </a:xfrm>
          </p:grpSpPr>
          <p:sp>
            <p:nvSpPr>
              <p:cNvPr id="110" name="Rechthoek 305">
                <a:extLst>
                  <a:ext uri="{FF2B5EF4-FFF2-40B4-BE49-F238E27FC236}">
                    <a16:creationId xmlns:a16="http://schemas.microsoft.com/office/drawing/2014/main" id="{328434C8-6CEF-4AE5-A476-4DCD70487BC1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1" name="Ovaal 306">
                <a:extLst>
                  <a:ext uri="{FF2B5EF4-FFF2-40B4-BE49-F238E27FC236}">
                    <a16:creationId xmlns:a16="http://schemas.microsoft.com/office/drawing/2014/main" id="{223E4587-25E2-419C-9E9A-E1DC43A3B3EB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2" name="Vrije vorm: vorm 307">
                <a:extLst>
                  <a:ext uri="{FF2B5EF4-FFF2-40B4-BE49-F238E27FC236}">
                    <a16:creationId xmlns:a16="http://schemas.microsoft.com/office/drawing/2014/main" id="{D41BE699-9448-4739-AE9A-48947CC9E373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3" name="Rechthoek: afgeronde hoeken 308">
                <a:extLst>
                  <a:ext uri="{FF2B5EF4-FFF2-40B4-BE49-F238E27FC236}">
                    <a16:creationId xmlns:a16="http://schemas.microsoft.com/office/drawing/2014/main" id="{87F87024-8181-4BE6-B262-0356046FAFFD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114" name="Rechte verbindingslijn 309">
                <a:extLst>
                  <a:ext uri="{FF2B5EF4-FFF2-40B4-BE49-F238E27FC236}">
                    <a16:creationId xmlns:a16="http://schemas.microsoft.com/office/drawing/2014/main" id="{6B8FA5DF-E861-4E89-8472-B603F58B7BD6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15" name="Rechte verbindingslijn 310">
                <a:extLst>
                  <a:ext uri="{FF2B5EF4-FFF2-40B4-BE49-F238E27FC236}">
                    <a16:creationId xmlns:a16="http://schemas.microsoft.com/office/drawing/2014/main" id="{697B612C-B1C1-4566-AB85-14DCDA61FCA2}"/>
                  </a:ext>
                </a:extLst>
              </p:cNvPr>
              <p:cNvCxnSpPr>
                <a:cxnSpLocks/>
                <a:stCxn id="113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64" name="Ovaal 204">
              <a:extLst>
                <a:ext uri="{FF2B5EF4-FFF2-40B4-BE49-F238E27FC236}">
                  <a16:creationId xmlns:a16="http://schemas.microsoft.com/office/drawing/2014/main" id="{89A7C3A4-A34E-41DD-893C-571D327E5AC4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65" name="Rechthoek 205">
              <a:extLst>
                <a:ext uri="{FF2B5EF4-FFF2-40B4-BE49-F238E27FC236}">
                  <a16:creationId xmlns:a16="http://schemas.microsoft.com/office/drawing/2014/main" id="{314F6B8C-916D-4134-AEB4-5EC0ECF8A209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logo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66" name="Groep 206">
              <a:extLst>
                <a:ext uri="{FF2B5EF4-FFF2-40B4-BE49-F238E27FC236}">
                  <a16:creationId xmlns:a16="http://schemas.microsoft.com/office/drawing/2014/main" id="{CBD772EA-18B1-4E82-96A4-0F666B720061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107" name="Rechthoek 302">
                <a:extLst>
                  <a:ext uri="{FF2B5EF4-FFF2-40B4-BE49-F238E27FC236}">
                    <a16:creationId xmlns:a16="http://schemas.microsoft.com/office/drawing/2014/main" id="{5214BC9B-F6F2-4372-9851-B56ABBA88B83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108" name="Rechte verbindingslijn 303">
                <a:extLst>
                  <a:ext uri="{FF2B5EF4-FFF2-40B4-BE49-F238E27FC236}">
                    <a16:creationId xmlns:a16="http://schemas.microsoft.com/office/drawing/2014/main" id="{0715A9FD-A58D-4496-B45D-EE160E339405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109" name="Gelijkbenige driehoek 304">
                <a:extLst>
                  <a:ext uri="{FF2B5EF4-FFF2-40B4-BE49-F238E27FC236}">
                    <a16:creationId xmlns:a16="http://schemas.microsoft.com/office/drawing/2014/main" id="{F9C3C3E5-9B08-4DEA-8B26-C5DF2FF8726C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9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67" name="Ovaal 207">
              <a:extLst>
                <a:ext uri="{FF2B5EF4-FFF2-40B4-BE49-F238E27FC236}">
                  <a16:creationId xmlns:a16="http://schemas.microsoft.com/office/drawing/2014/main" id="{983E5FA4-2428-4D92-84C9-6684A02119A4}"/>
                </a:ext>
              </a:extLst>
            </p:cNvPr>
            <p:cNvSpPr/>
            <p:nvPr userDrawn="1"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68" name="Rechthoek 245">
              <a:extLst>
                <a:ext uri="{FF2B5EF4-FFF2-40B4-BE49-F238E27FC236}">
                  <a16:creationId xmlns:a16="http://schemas.microsoft.com/office/drawing/2014/main" id="{6689EF77-049E-48F4-9FBB-14D359BA820D}"/>
                </a:ext>
              </a:extLst>
            </p:cNvPr>
            <p:cNvSpPr/>
            <p:nvPr userDrawn="1"/>
          </p:nvSpPr>
          <p:spPr>
            <a:xfrm>
              <a:off x="-3319415" y="2553360"/>
              <a:ext cx="2944682" cy="79034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logo, go to the tab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logo itself with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logo frame with the brackets.</a:t>
              </a:r>
            </a:p>
          </p:txBody>
        </p:sp>
        <p:grpSp>
          <p:nvGrpSpPr>
            <p:cNvPr id="69" name="Groep 246">
              <a:extLst>
                <a:ext uri="{FF2B5EF4-FFF2-40B4-BE49-F238E27FC236}">
                  <a16:creationId xmlns:a16="http://schemas.microsoft.com/office/drawing/2014/main" id="{55C06017-5E65-4C4A-A993-8D7A4E4470C1}"/>
                </a:ext>
              </a:extLst>
            </p:cNvPr>
            <p:cNvGrpSpPr/>
            <p:nvPr userDrawn="1"/>
          </p:nvGrpSpPr>
          <p:grpSpPr>
            <a:xfrm>
              <a:off x="-3441613" y="3457758"/>
              <a:ext cx="622283" cy="612920"/>
              <a:chOff x="12617641" y="3403239"/>
              <a:chExt cx="752963" cy="741634"/>
            </a:xfrm>
          </p:grpSpPr>
          <p:grpSp>
            <p:nvGrpSpPr>
              <p:cNvPr id="91" name="Groep 286">
                <a:extLst>
                  <a:ext uri="{FF2B5EF4-FFF2-40B4-BE49-F238E27FC236}">
                    <a16:creationId xmlns:a16="http://schemas.microsoft.com/office/drawing/2014/main" id="{DD80F970-0F96-471B-A6E3-35E557F582CD}"/>
                  </a:ext>
                </a:extLst>
              </p:cNvPr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94" name="Groep 289">
                  <a:extLst>
                    <a:ext uri="{FF2B5EF4-FFF2-40B4-BE49-F238E27FC236}">
                      <a16:creationId xmlns:a16="http://schemas.microsoft.com/office/drawing/2014/main" id="{EB70E8D3-E681-4B33-A88F-3390F2C782EC}"/>
                    </a:ext>
                  </a:extLst>
                </p:cNvPr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101" name="Groep 296">
                    <a:extLst>
                      <a:ext uri="{FF2B5EF4-FFF2-40B4-BE49-F238E27FC236}">
                        <a16:creationId xmlns:a16="http://schemas.microsoft.com/office/drawing/2014/main" id="{4C2F3747-4F78-4A7F-99FD-3B84E5E4A508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104" name="Rechthoek 299">
                      <a:extLst>
                        <a:ext uri="{FF2B5EF4-FFF2-40B4-BE49-F238E27FC236}">
                          <a16:creationId xmlns:a16="http://schemas.microsoft.com/office/drawing/2014/main" id="{3ACE483D-864F-44E2-B2F8-229255B71EAB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05" name="Rechthoek 300">
                      <a:extLst>
                        <a:ext uri="{FF2B5EF4-FFF2-40B4-BE49-F238E27FC236}">
                          <a16:creationId xmlns:a16="http://schemas.microsoft.com/office/drawing/2014/main" id="{297D6BDF-8105-45CF-9BA9-B935E65432F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06" name="Ovaal 301">
                      <a:extLst>
                        <a:ext uri="{FF2B5EF4-FFF2-40B4-BE49-F238E27FC236}">
                          <a16:creationId xmlns:a16="http://schemas.microsoft.com/office/drawing/2014/main" id="{6CB0C553-5A0F-42FB-A2B7-7CE2166023F7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102" name="Afbeelding 297">
                    <a:extLst>
                      <a:ext uri="{FF2B5EF4-FFF2-40B4-BE49-F238E27FC236}">
                        <a16:creationId xmlns:a16="http://schemas.microsoft.com/office/drawing/2014/main" id="{F374940B-786F-41BB-B344-E4B505EDDF90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103" name="Afbeelding 298">
                    <a:extLst>
                      <a:ext uri="{FF2B5EF4-FFF2-40B4-BE49-F238E27FC236}">
                        <a16:creationId xmlns:a16="http://schemas.microsoft.com/office/drawing/2014/main" id="{3966CC8E-05B3-48DD-BB98-3DFBF94DECF9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95" name="Groep 290">
                  <a:extLst>
                    <a:ext uri="{FF2B5EF4-FFF2-40B4-BE49-F238E27FC236}">
                      <a16:creationId xmlns:a16="http://schemas.microsoft.com/office/drawing/2014/main" id="{88A30AAA-5E04-4A30-84BE-2E1384E86D5A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99" name="Rechthoek 294">
                    <a:extLst>
                      <a:ext uri="{FF2B5EF4-FFF2-40B4-BE49-F238E27FC236}">
                        <a16:creationId xmlns:a16="http://schemas.microsoft.com/office/drawing/2014/main" id="{1BAD244F-2939-4952-A1C4-FAF68B7C492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00" name="Rechthoek 295">
                    <a:extLst>
                      <a:ext uri="{FF2B5EF4-FFF2-40B4-BE49-F238E27FC236}">
                        <a16:creationId xmlns:a16="http://schemas.microsoft.com/office/drawing/2014/main" id="{49B8200F-2397-4A93-8423-6726FCE10E41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96" name="Groep 291">
                  <a:extLst>
                    <a:ext uri="{FF2B5EF4-FFF2-40B4-BE49-F238E27FC236}">
                      <a16:creationId xmlns:a16="http://schemas.microsoft.com/office/drawing/2014/main" id="{E836035C-5304-43E4-994F-D766A401BB3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97" name="Rechthoek 292">
                    <a:extLst>
                      <a:ext uri="{FF2B5EF4-FFF2-40B4-BE49-F238E27FC236}">
                        <a16:creationId xmlns:a16="http://schemas.microsoft.com/office/drawing/2014/main" id="{745EE43C-7780-4875-91EF-6199A681092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98" name="Rechthoek 293">
                    <a:extLst>
                      <a:ext uri="{FF2B5EF4-FFF2-40B4-BE49-F238E27FC236}">
                        <a16:creationId xmlns:a16="http://schemas.microsoft.com/office/drawing/2014/main" id="{BA4B6E2C-15E0-4191-8A95-8B2CA333D99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92" name="Rechthoek 287">
                <a:extLst>
                  <a:ext uri="{FF2B5EF4-FFF2-40B4-BE49-F238E27FC236}">
                    <a16:creationId xmlns:a16="http://schemas.microsoft.com/office/drawing/2014/main" id="{012F2E3D-E24F-4034-9BD7-BA3364E512F4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93" name="Gelijkbenige driehoek 288">
                <a:extLst>
                  <a:ext uri="{FF2B5EF4-FFF2-40B4-BE49-F238E27FC236}">
                    <a16:creationId xmlns:a16="http://schemas.microsoft.com/office/drawing/2014/main" id="{E5752B24-CBB6-4A80-A7EF-B2A8CA094187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70" name="ICOON_info">
              <a:extLst>
                <a:ext uri="{FF2B5EF4-FFF2-40B4-BE49-F238E27FC236}">
                  <a16:creationId xmlns:a16="http://schemas.microsoft.com/office/drawing/2014/main" id="{0AB13DB4-AE0D-44D0-8C1B-3D6D69271083}"/>
                </a:ext>
              </a:extLst>
            </p:cNvPr>
            <p:cNvGrpSpPr/>
            <p:nvPr userDrawn="1"/>
          </p:nvGrpSpPr>
          <p:grpSpPr>
            <a:xfrm>
              <a:off x="-376736" y="5583395"/>
              <a:ext cx="283685" cy="283685"/>
              <a:chOff x="-510741" y="5913713"/>
              <a:chExt cx="267555" cy="267555"/>
            </a:xfrm>
          </p:grpSpPr>
          <p:sp>
            <p:nvSpPr>
              <p:cNvPr id="89" name="Ovaal 284">
                <a:extLst>
                  <a:ext uri="{FF2B5EF4-FFF2-40B4-BE49-F238E27FC236}">
                    <a16:creationId xmlns:a16="http://schemas.microsoft.com/office/drawing/2014/main" id="{E293B2C5-2E21-48AC-B57E-FAEB8468CF6E}"/>
                  </a:ext>
                </a:extLst>
              </p:cNvPr>
              <p:cNvSpPr/>
              <p:nvPr userDrawn="1"/>
            </p:nvSpPr>
            <p:spPr>
              <a:xfrm>
                <a:off x="-477308" y="5932072"/>
                <a:ext cx="230835" cy="23083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90" name="Graphic 163" descr="Informatie">
                <a:extLst>
                  <a:ext uri="{FF2B5EF4-FFF2-40B4-BE49-F238E27FC236}">
                    <a16:creationId xmlns:a16="http://schemas.microsoft.com/office/drawing/2014/main" id="{73B517C7-E04B-403B-8933-67DA9FA2870E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chemeClr val="accent2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71" name="Ovaal 248">
              <a:extLst>
                <a:ext uri="{FF2B5EF4-FFF2-40B4-BE49-F238E27FC236}">
                  <a16:creationId xmlns:a16="http://schemas.microsoft.com/office/drawing/2014/main" id="{719839BC-3A88-422F-A65E-EDCB383D5380}"/>
                </a:ext>
              </a:extLst>
            </p:cNvPr>
            <p:cNvSpPr/>
            <p:nvPr userDrawn="1"/>
          </p:nvSpPr>
          <p:spPr>
            <a:xfrm>
              <a:off x="-3603587" y="4275081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72" name="Rechthoek 249">
              <a:extLst>
                <a:ext uri="{FF2B5EF4-FFF2-40B4-BE49-F238E27FC236}">
                  <a16:creationId xmlns:a16="http://schemas.microsoft.com/office/drawing/2014/main" id="{EBBB961C-95E6-4667-BBCF-F1CE04C0F499}"/>
                </a:ext>
              </a:extLst>
            </p:cNvPr>
            <p:cNvSpPr/>
            <p:nvPr userDrawn="1"/>
          </p:nvSpPr>
          <p:spPr>
            <a:xfrm>
              <a:off x="-3319415" y="4275082"/>
              <a:ext cx="2944682" cy="63602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make sure the logo is kept in it’s original ratio, go to the tab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Tools’ - ‘Format’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 the arrow below the button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Now choose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‘Fit’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73" name="Groep 259">
              <a:extLst>
                <a:ext uri="{FF2B5EF4-FFF2-40B4-BE49-F238E27FC236}">
                  <a16:creationId xmlns:a16="http://schemas.microsoft.com/office/drawing/2014/main" id="{29FDC3AC-E3A2-481A-A014-16B2623ACE66}"/>
                </a:ext>
              </a:extLst>
            </p:cNvPr>
            <p:cNvGrpSpPr/>
            <p:nvPr userDrawn="1"/>
          </p:nvGrpSpPr>
          <p:grpSpPr>
            <a:xfrm>
              <a:off x="-3314821" y="5023930"/>
              <a:ext cx="1108877" cy="563933"/>
              <a:chOff x="-3314821" y="3885197"/>
              <a:chExt cx="1108877" cy="563933"/>
            </a:xfrm>
          </p:grpSpPr>
          <p:sp>
            <p:nvSpPr>
              <p:cNvPr id="74" name="Rechthoek 269">
                <a:extLst>
                  <a:ext uri="{FF2B5EF4-FFF2-40B4-BE49-F238E27FC236}">
                    <a16:creationId xmlns:a16="http://schemas.microsoft.com/office/drawing/2014/main" id="{60D5E41C-8F34-47CE-867B-A77AEB7AAA17}"/>
                  </a:ext>
                </a:extLst>
              </p:cNvPr>
              <p:cNvSpPr/>
              <p:nvPr userDrawn="1"/>
            </p:nvSpPr>
            <p:spPr>
              <a:xfrm>
                <a:off x="-3314821" y="3885197"/>
                <a:ext cx="105560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75" name="Rechthoek 270">
                <a:extLst>
                  <a:ext uri="{FF2B5EF4-FFF2-40B4-BE49-F238E27FC236}">
                    <a16:creationId xmlns:a16="http://schemas.microsoft.com/office/drawing/2014/main" id="{BDA229DA-C0AB-476C-A64A-C4F3614E5B99}"/>
                  </a:ext>
                </a:extLst>
              </p:cNvPr>
              <p:cNvSpPr/>
              <p:nvPr userDrawn="1"/>
            </p:nvSpPr>
            <p:spPr>
              <a:xfrm>
                <a:off x="-3304718" y="4138922"/>
                <a:ext cx="1043588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76" name="Tekstvak 271">
                <a:extLst>
                  <a:ext uri="{FF2B5EF4-FFF2-40B4-BE49-F238E27FC236}">
                    <a16:creationId xmlns:a16="http://schemas.microsoft.com/office/drawing/2014/main" id="{27670F74-B364-4F60-9D73-CBB017761307}"/>
                  </a:ext>
                </a:extLst>
              </p:cNvPr>
              <p:cNvSpPr txBox="1"/>
              <p:nvPr userDrawn="1"/>
            </p:nvSpPr>
            <p:spPr>
              <a:xfrm>
                <a:off x="-3069820" y="3949098"/>
                <a:ext cx="794156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Fill</a:t>
                </a:r>
              </a:p>
            </p:txBody>
          </p:sp>
          <p:sp>
            <p:nvSpPr>
              <p:cNvPr id="77" name="Tekstvak 272">
                <a:extLst>
                  <a:ext uri="{FF2B5EF4-FFF2-40B4-BE49-F238E27FC236}">
                    <a16:creationId xmlns:a16="http://schemas.microsoft.com/office/drawing/2014/main" id="{E24A70BA-3C46-470F-AD25-94164B78C7A6}"/>
                  </a:ext>
                </a:extLst>
              </p:cNvPr>
              <p:cNvSpPr txBox="1"/>
              <p:nvPr userDrawn="1"/>
            </p:nvSpPr>
            <p:spPr>
              <a:xfrm>
                <a:off x="-3069819" y="4199018"/>
                <a:ext cx="800912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Fit</a:t>
                </a:r>
              </a:p>
            </p:txBody>
          </p:sp>
          <p:sp>
            <p:nvSpPr>
              <p:cNvPr id="78" name="Vrije vorm: vorm 273">
                <a:extLst>
                  <a:ext uri="{FF2B5EF4-FFF2-40B4-BE49-F238E27FC236}">
                    <a16:creationId xmlns:a16="http://schemas.microsoft.com/office/drawing/2014/main" id="{9BFE2336-A486-4C8C-851D-6144DC22F129}"/>
                  </a:ext>
                </a:extLst>
              </p:cNvPr>
              <p:cNvSpPr/>
              <p:nvPr userDrawn="1"/>
            </p:nvSpPr>
            <p:spPr>
              <a:xfrm>
                <a:off x="-2303506" y="426913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79" name="Groep 274">
                <a:extLst>
                  <a:ext uri="{FF2B5EF4-FFF2-40B4-BE49-F238E27FC236}">
                    <a16:creationId xmlns:a16="http://schemas.microsoft.com/office/drawing/2014/main" id="{CEE72384-DED0-4A61-B367-CD2BC6E8182A}"/>
                  </a:ext>
                </a:extLst>
              </p:cNvPr>
              <p:cNvGrpSpPr/>
              <p:nvPr userDrawn="1"/>
            </p:nvGrpSpPr>
            <p:grpSpPr>
              <a:xfrm>
                <a:off x="-3254609" y="3946178"/>
                <a:ext cx="184194" cy="143334"/>
                <a:chOff x="6218544" y="2402421"/>
                <a:chExt cx="144156" cy="112178"/>
              </a:xfrm>
            </p:grpSpPr>
            <p:sp>
              <p:nvSpPr>
                <p:cNvPr id="85" name="Rechthoek 280">
                  <a:extLst>
                    <a:ext uri="{FF2B5EF4-FFF2-40B4-BE49-F238E27FC236}">
                      <a16:creationId xmlns:a16="http://schemas.microsoft.com/office/drawing/2014/main" id="{83FFEA0B-5045-4495-95A7-7E3BF6599ABD}"/>
                    </a:ext>
                  </a:extLst>
                </p:cNvPr>
                <p:cNvSpPr/>
                <p:nvPr userDrawn="1"/>
              </p:nvSpPr>
              <p:spPr>
                <a:xfrm>
                  <a:off x="6218544" y="2414588"/>
                  <a:ext cx="144156" cy="100011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86" name="Rechthoek 47">
                  <a:extLst>
                    <a:ext uri="{FF2B5EF4-FFF2-40B4-BE49-F238E27FC236}">
                      <a16:creationId xmlns:a16="http://schemas.microsoft.com/office/drawing/2014/main" id="{29125C93-11A2-4826-87CA-978738BDE0DF}"/>
                    </a:ext>
                  </a:extLst>
                </p:cNvPr>
                <p:cNvSpPr/>
                <p:nvPr userDrawn="1"/>
              </p:nvSpPr>
              <p:spPr>
                <a:xfrm>
                  <a:off x="6224587" y="2445544"/>
                  <a:ext cx="95251" cy="6480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87" name="Rechthoek 47">
                  <a:extLst>
                    <a:ext uri="{FF2B5EF4-FFF2-40B4-BE49-F238E27FC236}">
                      <a16:creationId xmlns:a16="http://schemas.microsoft.com/office/drawing/2014/main" id="{460AC2A9-9FDD-4D01-9C44-28C48E0A60BF}"/>
                    </a:ext>
                  </a:extLst>
                </p:cNvPr>
                <p:cNvSpPr/>
                <p:nvPr userDrawn="1"/>
              </p:nvSpPr>
              <p:spPr>
                <a:xfrm>
                  <a:off x="6296025" y="2457450"/>
                  <a:ext cx="64294" cy="52388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88" name="Koorde 283">
                  <a:extLst>
                    <a:ext uri="{FF2B5EF4-FFF2-40B4-BE49-F238E27FC236}">
                      <a16:creationId xmlns:a16="http://schemas.microsoft.com/office/drawing/2014/main" id="{B0BF4990-905E-42C8-9AED-461853B37F80}"/>
                    </a:ext>
                  </a:extLst>
                </p:cNvPr>
                <p:cNvSpPr/>
                <p:nvPr userDrawn="1"/>
              </p:nvSpPr>
              <p:spPr>
                <a:xfrm>
                  <a:off x="6290536" y="2402421"/>
                  <a:ext cx="37785" cy="37785"/>
                </a:xfrm>
                <a:prstGeom prst="chord">
                  <a:avLst>
                    <a:gd name="adj1" fmla="val 21457318"/>
                    <a:gd name="adj2" fmla="val 11002272"/>
                  </a:avLst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80" name="Groep 275">
                <a:extLst>
                  <a:ext uri="{FF2B5EF4-FFF2-40B4-BE49-F238E27FC236}">
                    <a16:creationId xmlns:a16="http://schemas.microsoft.com/office/drawing/2014/main" id="{A0B7B1C3-8F40-4C3E-A7FD-36F86ACC117E}"/>
                  </a:ext>
                </a:extLst>
              </p:cNvPr>
              <p:cNvGrpSpPr/>
              <p:nvPr userDrawn="1"/>
            </p:nvGrpSpPr>
            <p:grpSpPr>
              <a:xfrm>
                <a:off x="-3254609" y="4199853"/>
                <a:ext cx="184194" cy="124747"/>
                <a:chOff x="6218544" y="2636044"/>
                <a:chExt cx="144156" cy="97631"/>
              </a:xfrm>
            </p:grpSpPr>
            <p:sp>
              <p:nvSpPr>
                <p:cNvPr id="81" name="Rechthoek 276">
                  <a:extLst>
                    <a:ext uri="{FF2B5EF4-FFF2-40B4-BE49-F238E27FC236}">
                      <a16:creationId xmlns:a16="http://schemas.microsoft.com/office/drawing/2014/main" id="{C22C38F7-5128-47BF-9085-1D732D93A7BF}"/>
                    </a:ext>
                  </a:extLst>
                </p:cNvPr>
                <p:cNvSpPr/>
                <p:nvPr userDrawn="1"/>
              </p:nvSpPr>
              <p:spPr>
                <a:xfrm>
                  <a:off x="6218544" y="2636044"/>
                  <a:ext cx="144156" cy="92869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82" name="Rechthoek 277">
                  <a:extLst>
                    <a:ext uri="{FF2B5EF4-FFF2-40B4-BE49-F238E27FC236}">
                      <a16:creationId xmlns:a16="http://schemas.microsoft.com/office/drawing/2014/main" id="{544C89EC-8658-44F2-95A9-694CBF808CD3}"/>
                    </a:ext>
                  </a:extLst>
                </p:cNvPr>
                <p:cNvSpPr/>
                <p:nvPr userDrawn="1"/>
              </p:nvSpPr>
              <p:spPr>
                <a:xfrm>
                  <a:off x="6249409" y="2636045"/>
                  <a:ext cx="85725" cy="97630"/>
                </a:xfrm>
                <a:prstGeom prst="rect">
                  <a:avLst/>
                </a:prstGeom>
                <a:solidFill>
                  <a:srgbClr val="F0F0F0"/>
                </a:solidFill>
                <a:ln w="9525">
                  <a:solidFill>
                    <a:srgbClr val="B7B4B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83" name="Ovaal 278">
                  <a:extLst>
                    <a:ext uri="{FF2B5EF4-FFF2-40B4-BE49-F238E27FC236}">
                      <a16:creationId xmlns:a16="http://schemas.microsoft.com/office/drawing/2014/main" id="{91FAACF8-D9DA-4D20-9833-B028CFEA4025}"/>
                    </a:ext>
                  </a:extLst>
                </p:cNvPr>
                <p:cNvSpPr/>
                <p:nvPr userDrawn="1"/>
              </p:nvSpPr>
              <p:spPr>
                <a:xfrm>
                  <a:off x="6297938" y="2655636"/>
                  <a:ext cx="21328" cy="21328"/>
                </a:xfrm>
                <a:prstGeom prst="ellipse">
                  <a:avLst/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84" name="Rechthoek 47">
                  <a:extLst>
                    <a:ext uri="{FF2B5EF4-FFF2-40B4-BE49-F238E27FC236}">
                      <a16:creationId xmlns:a16="http://schemas.microsoft.com/office/drawing/2014/main" id="{A0FE1283-457F-42B3-B32F-6A5984C83AFA}"/>
                    </a:ext>
                  </a:extLst>
                </p:cNvPr>
                <p:cNvSpPr/>
                <p:nvPr userDrawn="1"/>
              </p:nvSpPr>
              <p:spPr>
                <a:xfrm>
                  <a:off x="6261434" y="2675670"/>
                  <a:ext cx="45896" cy="3778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  <p:grpSp>
        <p:nvGrpSpPr>
          <p:cNvPr id="187" name="Group 186">
            <a:extLst>
              <a:ext uri="{FF2B5EF4-FFF2-40B4-BE49-F238E27FC236}">
                <a16:creationId xmlns:a16="http://schemas.microsoft.com/office/drawing/2014/main" id="{D42CC34C-5486-4720-9EC1-3AB4B4751650}"/>
              </a:ext>
            </a:extLst>
          </p:cNvPr>
          <p:cNvGrpSpPr/>
          <p:nvPr userDrawn="1"/>
        </p:nvGrpSpPr>
        <p:grpSpPr>
          <a:xfrm>
            <a:off x="-3786437" y="0"/>
            <a:ext cx="3706222" cy="5359349"/>
            <a:chOff x="-3786437" y="0"/>
            <a:chExt cx="3706222" cy="5359349"/>
          </a:xfrm>
        </p:grpSpPr>
        <p:sp>
          <p:nvSpPr>
            <p:cNvPr id="188" name="Rechthoek 11">
              <a:extLst>
                <a:ext uri="{FF2B5EF4-FFF2-40B4-BE49-F238E27FC236}">
                  <a16:creationId xmlns:a16="http://schemas.microsoft.com/office/drawing/2014/main" id="{01861D1F-7518-44E3-8799-C3321C3F629E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Choosing text levels</a:t>
              </a:r>
            </a:p>
          </p:txBody>
        </p:sp>
        <p:sp>
          <p:nvSpPr>
            <p:cNvPr id="189" name="Ovaal 12">
              <a:extLst>
                <a:ext uri="{FF2B5EF4-FFF2-40B4-BE49-F238E27FC236}">
                  <a16:creationId xmlns:a16="http://schemas.microsoft.com/office/drawing/2014/main" id="{373498D8-71DA-4F13-803F-ABDF0D00220E}"/>
                </a:ext>
              </a:extLst>
            </p:cNvPr>
            <p:cNvSpPr/>
            <p:nvPr userDrawn="1"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90" name="Ovaal 14">
              <a:extLst>
                <a:ext uri="{FF2B5EF4-FFF2-40B4-BE49-F238E27FC236}">
                  <a16:creationId xmlns:a16="http://schemas.microsoft.com/office/drawing/2014/main" id="{AD272F27-6F4F-4A68-B40D-BB22481CEAEF}"/>
                </a:ext>
              </a:extLst>
            </p:cNvPr>
            <p:cNvSpPr/>
            <p:nvPr userDrawn="1"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91" name="Rechthoek 15">
              <a:extLst>
                <a:ext uri="{FF2B5EF4-FFF2-40B4-BE49-F238E27FC236}">
                  <a16:creationId xmlns:a16="http://schemas.microsoft.com/office/drawing/2014/main" id="{D947E9D0-F741-44D8-A743-3260337B3985}"/>
                </a:ext>
              </a:extLst>
            </p:cNvPr>
            <p:cNvSpPr/>
            <p:nvPr userDrawn="1"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Under the tab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use the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list level-buttons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choose a text level. 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Choose from:</a:t>
              </a:r>
            </a:p>
          </p:txBody>
        </p:sp>
        <p:sp>
          <p:nvSpPr>
            <p:cNvPr id="192" name="Ovaal 17">
              <a:extLst>
                <a:ext uri="{FF2B5EF4-FFF2-40B4-BE49-F238E27FC236}">
                  <a16:creationId xmlns:a16="http://schemas.microsoft.com/office/drawing/2014/main" id="{6E63B163-EE20-4641-87C6-AAD6C61B25B4}"/>
                </a:ext>
              </a:extLst>
            </p:cNvPr>
            <p:cNvSpPr/>
            <p:nvPr userDrawn="1"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93" name="Ovaal 19">
              <a:extLst>
                <a:ext uri="{FF2B5EF4-FFF2-40B4-BE49-F238E27FC236}">
                  <a16:creationId xmlns:a16="http://schemas.microsoft.com/office/drawing/2014/main" id="{001B0432-A146-4B54-A55D-1CD0607D04BD}"/>
                </a:ext>
              </a:extLst>
            </p:cNvPr>
            <p:cNvSpPr/>
            <p:nvPr userDrawn="1"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194" name="Ovaal 21">
              <a:extLst>
                <a:ext uri="{FF2B5EF4-FFF2-40B4-BE49-F238E27FC236}">
                  <a16:creationId xmlns:a16="http://schemas.microsoft.com/office/drawing/2014/main" id="{681DE11C-A9C9-4BBB-A803-5702A434B4A3}"/>
                </a:ext>
              </a:extLst>
            </p:cNvPr>
            <p:cNvSpPr/>
            <p:nvPr userDrawn="1"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195" name="Ovaal 23">
              <a:extLst>
                <a:ext uri="{FF2B5EF4-FFF2-40B4-BE49-F238E27FC236}">
                  <a16:creationId xmlns:a16="http://schemas.microsoft.com/office/drawing/2014/main" id="{3B9AA3E5-40E9-47E1-9283-A0B9673D6FCF}"/>
                </a:ext>
              </a:extLst>
            </p:cNvPr>
            <p:cNvSpPr/>
            <p:nvPr userDrawn="1"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196" name="Ovaal 25">
              <a:extLst>
                <a:ext uri="{FF2B5EF4-FFF2-40B4-BE49-F238E27FC236}">
                  <a16:creationId xmlns:a16="http://schemas.microsoft.com/office/drawing/2014/main" id="{450715B1-0E8A-418E-8E27-DA7891BAC9AF}"/>
                </a:ext>
              </a:extLst>
            </p:cNvPr>
            <p:cNvSpPr/>
            <p:nvPr userDrawn="1"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197" name="Ovaal 27">
              <a:extLst>
                <a:ext uri="{FF2B5EF4-FFF2-40B4-BE49-F238E27FC236}">
                  <a16:creationId xmlns:a16="http://schemas.microsoft.com/office/drawing/2014/main" id="{44881EEA-F229-4F36-AE3B-B3999048BCFF}"/>
                </a:ext>
              </a:extLst>
            </p:cNvPr>
            <p:cNvSpPr/>
            <p:nvPr userDrawn="1"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198" name="Ovaal 29">
              <a:extLst>
                <a:ext uri="{FF2B5EF4-FFF2-40B4-BE49-F238E27FC236}">
                  <a16:creationId xmlns:a16="http://schemas.microsoft.com/office/drawing/2014/main" id="{F69492B8-690F-434A-889C-8E1FB306E7BB}"/>
                </a:ext>
              </a:extLst>
            </p:cNvPr>
            <p:cNvSpPr/>
            <p:nvPr userDrawn="1"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199" name="Rechthoek 31">
              <a:extLst>
                <a:ext uri="{FF2B5EF4-FFF2-40B4-BE49-F238E27FC236}">
                  <a16:creationId xmlns:a16="http://schemas.microsoft.com/office/drawing/2014/main" id="{1E4BED34-542D-4A97-8963-8886591B30E8}"/>
                </a:ext>
              </a:extLst>
            </p:cNvPr>
            <p:cNvSpPr/>
            <p:nvPr userDrawn="1"/>
          </p:nvSpPr>
          <p:spPr>
            <a:xfrm>
              <a:off x="-3786437" y="4531349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en-GB" sz="1200" b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grpSp>
          <p:nvGrpSpPr>
            <p:cNvPr id="200" name="VOORBEELD">
              <a:extLst>
                <a:ext uri="{FF2B5EF4-FFF2-40B4-BE49-F238E27FC236}">
                  <a16:creationId xmlns:a16="http://schemas.microsoft.com/office/drawing/2014/main" id="{93517842-99DD-4927-AE08-9FD63427B3A2}"/>
                </a:ext>
              </a:extLst>
            </p:cNvPr>
            <p:cNvGrpSpPr/>
            <p:nvPr userDrawn="1"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205" name="Rechthoek 34">
                <a:extLst>
                  <a:ext uri="{FF2B5EF4-FFF2-40B4-BE49-F238E27FC236}">
                    <a16:creationId xmlns:a16="http://schemas.microsoft.com/office/drawing/2014/main" id="{110449AB-F9F8-4B52-94A9-ECA915CF9746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GB" sz="9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Home</a:t>
                </a:r>
              </a:p>
            </p:txBody>
          </p:sp>
          <p:sp>
            <p:nvSpPr>
              <p:cNvPr id="206" name="Rechthoek 35">
                <a:extLst>
                  <a:ext uri="{FF2B5EF4-FFF2-40B4-BE49-F238E27FC236}">
                    <a16:creationId xmlns:a16="http://schemas.microsoft.com/office/drawing/2014/main" id="{7C0B8776-D292-45D5-BD7E-079C4B99E37F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207" name="Groep 36">
                <a:extLst>
                  <a:ext uri="{FF2B5EF4-FFF2-40B4-BE49-F238E27FC236}">
                    <a16:creationId xmlns:a16="http://schemas.microsoft.com/office/drawing/2014/main" id="{4F32A800-F883-4955-9837-911E39A26B33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238" name="Groep 67">
                  <a:extLst>
                    <a:ext uri="{FF2B5EF4-FFF2-40B4-BE49-F238E27FC236}">
                      <a16:creationId xmlns:a16="http://schemas.microsoft.com/office/drawing/2014/main" id="{1355C734-5C3F-413F-934A-C65B631DFE35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240" name="Rechte verbindingslijn 69">
                    <a:extLst>
                      <a:ext uri="{FF2B5EF4-FFF2-40B4-BE49-F238E27FC236}">
                        <a16:creationId xmlns:a16="http://schemas.microsoft.com/office/drawing/2014/main" id="{F5292ED4-53EC-4A5F-B01D-6D502FE4E3F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41" name="Rechte verbindingslijn 70">
                    <a:extLst>
                      <a:ext uri="{FF2B5EF4-FFF2-40B4-BE49-F238E27FC236}">
                        <a16:creationId xmlns:a16="http://schemas.microsoft.com/office/drawing/2014/main" id="{BA3729B8-8EE1-4CA0-A66F-0A36A1605DA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42" name="Rechte verbindingslijn 71">
                    <a:extLst>
                      <a:ext uri="{FF2B5EF4-FFF2-40B4-BE49-F238E27FC236}">
                        <a16:creationId xmlns:a16="http://schemas.microsoft.com/office/drawing/2014/main" id="{016BFB7F-3DA4-4E5B-A146-B501915242F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43" name="Rechte verbindingslijn 72">
                    <a:extLst>
                      <a:ext uri="{FF2B5EF4-FFF2-40B4-BE49-F238E27FC236}">
                        <a16:creationId xmlns:a16="http://schemas.microsoft.com/office/drawing/2014/main" id="{402BAB99-F548-4E99-9461-F968448D4E6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44" name="Rechte verbindingslijn 73">
                    <a:extLst>
                      <a:ext uri="{FF2B5EF4-FFF2-40B4-BE49-F238E27FC236}">
                        <a16:creationId xmlns:a16="http://schemas.microsoft.com/office/drawing/2014/main" id="{8C84453D-C127-4C14-B527-E4E77C56F15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39" name="Pijl: rechts 68">
                  <a:extLst>
                    <a:ext uri="{FF2B5EF4-FFF2-40B4-BE49-F238E27FC236}">
                      <a16:creationId xmlns:a16="http://schemas.microsoft.com/office/drawing/2014/main" id="{A7C94631-3D8B-4BFF-A10A-59A315446011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208" name="Groep 37">
                <a:extLst>
                  <a:ext uri="{FF2B5EF4-FFF2-40B4-BE49-F238E27FC236}">
                    <a16:creationId xmlns:a16="http://schemas.microsoft.com/office/drawing/2014/main" id="{1569C97D-4B32-4D3D-BBC3-63D2857068A2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231" name="Groep 60">
                  <a:extLst>
                    <a:ext uri="{FF2B5EF4-FFF2-40B4-BE49-F238E27FC236}">
                      <a16:creationId xmlns:a16="http://schemas.microsoft.com/office/drawing/2014/main" id="{3F08AEA2-B790-4725-A72E-48FB50B918D0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233" name="Rechte verbindingslijn 62">
                    <a:extLst>
                      <a:ext uri="{FF2B5EF4-FFF2-40B4-BE49-F238E27FC236}">
                        <a16:creationId xmlns:a16="http://schemas.microsoft.com/office/drawing/2014/main" id="{CBA79FAA-E7BA-4D82-8712-44AC97618D2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34" name="Rechte verbindingslijn 63">
                    <a:extLst>
                      <a:ext uri="{FF2B5EF4-FFF2-40B4-BE49-F238E27FC236}">
                        <a16:creationId xmlns:a16="http://schemas.microsoft.com/office/drawing/2014/main" id="{55F0ABF0-9207-4E0A-A8A8-E9761CCDF7F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35" name="Rechte verbindingslijn 64">
                    <a:extLst>
                      <a:ext uri="{FF2B5EF4-FFF2-40B4-BE49-F238E27FC236}">
                        <a16:creationId xmlns:a16="http://schemas.microsoft.com/office/drawing/2014/main" id="{A227B927-8252-482A-97F4-5DFEAB6A0C7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36" name="Rechte verbindingslijn 65">
                    <a:extLst>
                      <a:ext uri="{FF2B5EF4-FFF2-40B4-BE49-F238E27FC236}">
                        <a16:creationId xmlns:a16="http://schemas.microsoft.com/office/drawing/2014/main" id="{57BF4774-5915-4448-BB10-61F1ED327DB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37" name="Rechte verbindingslijn 66">
                    <a:extLst>
                      <a:ext uri="{FF2B5EF4-FFF2-40B4-BE49-F238E27FC236}">
                        <a16:creationId xmlns:a16="http://schemas.microsoft.com/office/drawing/2014/main" id="{0CB2A419-55C4-473B-8FEF-96F53373752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32" name="Pijl: rechts 61">
                  <a:extLst>
                    <a:ext uri="{FF2B5EF4-FFF2-40B4-BE49-F238E27FC236}">
                      <a16:creationId xmlns:a16="http://schemas.microsoft.com/office/drawing/2014/main" id="{F903C359-8C5C-4531-8B49-22C79AC419E7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209" name="Rechte verbindingslijn 38">
                <a:extLst>
                  <a:ext uri="{FF2B5EF4-FFF2-40B4-BE49-F238E27FC236}">
                    <a16:creationId xmlns:a16="http://schemas.microsoft.com/office/drawing/2014/main" id="{82D84D60-8671-4484-8861-72D5519BEF9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210" name="Rechte verbindingslijn 39">
                <a:extLst>
                  <a:ext uri="{FF2B5EF4-FFF2-40B4-BE49-F238E27FC236}">
                    <a16:creationId xmlns:a16="http://schemas.microsoft.com/office/drawing/2014/main" id="{C4950881-0EFD-42C6-BF5B-2F34B8EECD98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211" name="Rechthoek 40">
                <a:extLst>
                  <a:ext uri="{FF2B5EF4-FFF2-40B4-BE49-F238E27FC236}">
                    <a16:creationId xmlns:a16="http://schemas.microsoft.com/office/drawing/2014/main" id="{72D3C6DD-41A5-4B07-9B52-4C5D36F50EBA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up</a:t>
                </a:r>
              </a:p>
            </p:txBody>
          </p:sp>
          <p:sp>
            <p:nvSpPr>
              <p:cNvPr id="212" name="Rechthoek 41">
                <a:extLst>
                  <a:ext uri="{FF2B5EF4-FFF2-40B4-BE49-F238E27FC236}">
                    <a16:creationId xmlns:a16="http://schemas.microsoft.com/office/drawing/2014/main" id="{8450C246-22B1-4411-8F7E-7343FD87DC50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down</a:t>
                </a:r>
              </a:p>
            </p:txBody>
          </p:sp>
          <p:grpSp>
            <p:nvGrpSpPr>
              <p:cNvPr id="213" name="Groep 42">
                <a:extLst>
                  <a:ext uri="{FF2B5EF4-FFF2-40B4-BE49-F238E27FC236}">
                    <a16:creationId xmlns:a16="http://schemas.microsoft.com/office/drawing/2014/main" id="{23733E24-0BA9-439D-9584-5926907E7CBF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223" name="Rechthoek 52">
                  <a:extLst>
                    <a:ext uri="{FF2B5EF4-FFF2-40B4-BE49-F238E27FC236}">
                      <a16:creationId xmlns:a16="http://schemas.microsoft.com/office/drawing/2014/main" id="{FC4A36AB-BA57-4C1F-AE0B-F8383C40FC0E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224" name="Groep 53">
                  <a:extLst>
                    <a:ext uri="{FF2B5EF4-FFF2-40B4-BE49-F238E27FC236}">
                      <a16:creationId xmlns:a16="http://schemas.microsoft.com/office/drawing/2014/main" id="{623C2621-B7D5-4ADE-93EC-74D55AE00F16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226" name="Rechte verbindingslijn 55">
                    <a:extLst>
                      <a:ext uri="{FF2B5EF4-FFF2-40B4-BE49-F238E27FC236}">
                        <a16:creationId xmlns:a16="http://schemas.microsoft.com/office/drawing/2014/main" id="{720E2313-C339-4463-A046-DB7E98CDD74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27" name="Rechte verbindingslijn 56">
                    <a:extLst>
                      <a:ext uri="{FF2B5EF4-FFF2-40B4-BE49-F238E27FC236}">
                        <a16:creationId xmlns:a16="http://schemas.microsoft.com/office/drawing/2014/main" id="{CA3D381A-3C12-4784-BBC6-DACDA03FC1E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28" name="Rechte verbindingslijn 57">
                    <a:extLst>
                      <a:ext uri="{FF2B5EF4-FFF2-40B4-BE49-F238E27FC236}">
                        <a16:creationId xmlns:a16="http://schemas.microsoft.com/office/drawing/2014/main" id="{F44DD4A7-77A3-4848-B157-4F2EEDF8C2C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29" name="Rechte verbindingslijn 58">
                    <a:extLst>
                      <a:ext uri="{FF2B5EF4-FFF2-40B4-BE49-F238E27FC236}">
                        <a16:creationId xmlns:a16="http://schemas.microsoft.com/office/drawing/2014/main" id="{12500283-14CE-4A69-9F2B-8DA74C14714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30" name="Rechte verbindingslijn 59">
                    <a:extLst>
                      <a:ext uri="{FF2B5EF4-FFF2-40B4-BE49-F238E27FC236}">
                        <a16:creationId xmlns:a16="http://schemas.microsoft.com/office/drawing/2014/main" id="{37190983-3750-4D17-A0F0-DE4F098D391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25" name="Pijl: rechts 54">
                  <a:extLst>
                    <a:ext uri="{FF2B5EF4-FFF2-40B4-BE49-F238E27FC236}">
                      <a16:creationId xmlns:a16="http://schemas.microsoft.com/office/drawing/2014/main" id="{BDB0A9C8-50B4-4C94-A38A-BE96B8BE7082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214" name="Groep 43">
                <a:extLst>
                  <a:ext uri="{FF2B5EF4-FFF2-40B4-BE49-F238E27FC236}">
                    <a16:creationId xmlns:a16="http://schemas.microsoft.com/office/drawing/2014/main" id="{69BB2DCD-F883-4602-B125-9393B35B20AA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215" name="Rechthoek 44">
                  <a:extLst>
                    <a:ext uri="{FF2B5EF4-FFF2-40B4-BE49-F238E27FC236}">
                      <a16:creationId xmlns:a16="http://schemas.microsoft.com/office/drawing/2014/main" id="{55D31DE7-525C-45AD-92CE-1F6DEFD9C818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216" name="Groep 45">
                  <a:extLst>
                    <a:ext uri="{FF2B5EF4-FFF2-40B4-BE49-F238E27FC236}">
                      <a16:creationId xmlns:a16="http://schemas.microsoft.com/office/drawing/2014/main" id="{84AD0DFA-0EF7-47BD-837C-B56C0E1FF8B3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218" name="Rechte verbindingslijn 47">
                    <a:extLst>
                      <a:ext uri="{FF2B5EF4-FFF2-40B4-BE49-F238E27FC236}">
                        <a16:creationId xmlns:a16="http://schemas.microsoft.com/office/drawing/2014/main" id="{0A18193C-D134-4166-96C5-A348772668C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19" name="Rechte verbindingslijn 48">
                    <a:extLst>
                      <a:ext uri="{FF2B5EF4-FFF2-40B4-BE49-F238E27FC236}">
                        <a16:creationId xmlns:a16="http://schemas.microsoft.com/office/drawing/2014/main" id="{9A21FCCA-CED2-4BEC-B57B-987AEB6A720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20" name="Rechte verbindingslijn 49">
                    <a:extLst>
                      <a:ext uri="{FF2B5EF4-FFF2-40B4-BE49-F238E27FC236}">
                        <a16:creationId xmlns:a16="http://schemas.microsoft.com/office/drawing/2014/main" id="{7B1F712F-5C06-402E-8258-EEAA0861B44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21" name="Rechte verbindingslijn 50">
                    <a:extLst>
                      <a:ext uri="{FF2B5EF4-FFF2-40B4-BE49-F238E27FC236}">
                        <a16:creationId xmlns:a16="http://schemas.microsoft.com/office/drawing/2014/main" id="{B7F9E4F0-3700-4B9D-8A0A-A52CEF0100E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22" name="Rechte verbindingslijn 51">
                    <a:extLst>
                      <a:ext uri="{FF2B5EF4-FFF2-40B4-BE49-F238E27FC236}">
                        <a16:creationId xmlns:a16="http://schemas.microsoft.com/office/drawing/2014/main" id="{4CA4F19E-7917-40D4-A5A7-F48DB0391A7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17" name="Pijl: rechts 46">
                  <a:extLst>
                    <a:ext uri="{FF2B5EF4-FFF2-40B4-BE49-F238E27FC236}">
                      <a16:creationId xmlns:a16="http://schemas.microsoft.com/office/drawing/2014/main" id="{2D095B44-E110-489D-8BD9-9BB1FF6FABCE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grpSp>
          <p:nvGrpSpPr>
            <p:cNvPr id="201" name="ICOON_info">
              <a:extLst>
                <a:ext uri="{FF2B5EF4-FFF2-40B4-BE49-F238E27FC236}">
                  <a16:creationId xmlns:a16="http://schemas.microsoft.com/office/drawing/2014/main" id="{D3CDD86D-2B10-458D-A829-8D582C4877F1}"/>
                </a:ext>
              </a:extLst>
            </p:cNvPr>
            <p:cNvGrpSpPr/>
            <p:nvPr userDrawn="1"/>
          </p:nvGrpSpPr>
          <p:grpSpPr>
            <a:xfrm>
              <a:off x="-363900" y="4419643"/>
              <a:ext cx="283685" cy="283692"/>
              <a:chOff x="-498635" y="5932072"/>
              <a:chExt cx="267555" cy="267562"/>
            </a:xfrm>
          </p:grpSpPr>
          <p:sp>
            <p:nvSpPr>
              <p:cNvPr id="203" name="Ovaal 74">
                <a:extLst>
                  <a:ext uri="{FF2B5EF4-FFF2-40B4-BE49-F238E27FC236}">
                    <a16:creationId xmlns:a16="http://schemas.microsoft.com/office/drawing/2014/main" id="{71F8573F-3D86-416C-9B2D-4705FD71391B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04" name="Graphic 163" descr="Informatie">
                <a:extLst>
                  <a:ext uri="{FF2B5EF4-FFF2-40B4-BE49-F238E27FC236}">
                    <a16:creationId xmlns:a16="http://schemas.microsoft.com/office/drawing/2014/main" id="{B344D5E2-1EA5-4F2F-81B7-CE07C579A998}"/>
                  </a:ext>
                </a:extLst>
              </p:cNvPr>
              <p:cNvSpPr/>
              <p:nvPr/>
            </p:nvSpPr>
            <p:spPr>
              <a:xfrm>
                <a:off x="-498635" y="5932079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chemeClr val="accent2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02" name="Tijdelijke aanduiding voor tekst 2">
              <a:extLst>
                <a:ext uri="{FF2B5EF4-FFF2-40B4-BE49-F238E27FC236}">
                  <a16:creationId xmlns:a16="http://schemas.microsoft.com/office/drawing/2014/main" id="{8C845134-8BEA-4D2F-AF2B-26F87DAD70CB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-3255019" y="1845859"/>
              <a:ext cx="2219788" cy="2564337"/>
            </a:xfrm>
            <a:prstGeom prst="rect">
              <a:avLst/>
            </a:prstGeom>
          </p:spPr>
          <p:txBody>
            <a:bodyPr vert="horz" lIns="0" tIns="0" rIns="0" bIns="0" rtlCol="0">
              <a:noAutofit/>
            </a:bodyPr>
            <a:lstStyle>
              <a:lvl1pPr marL="180000" indent="-180000" algn="l" defTabSz="719138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chemeClr val="tx1"/>
                </a:buClr>
                <a:buSzPct val="100000"/>
                <a:buFont typeface="Segoe UI Light" panose="020B0502040204020203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24000" indent="-180000" algn="l" defTabSz="719138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  <a:defRPr sz="1400" i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68000" indent="-180000" algn="l" defTabSz="719138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  <a:defRPr sz="1200" i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48000" indent="-180000" algn="l" defTabSz="719138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SzPct val="100000"/>
                <a:buFont typeface="Arial" panose="020B0604020202020204" pitchFamily="34" charset="0"/>
                <a:buChar char="•"/>
                <a:defRPr sz="1050" b="0" strike="noStrike" kern="1200" cap="none" spc="50" baseline="0">
                  <a:ln>
                    <a:noFill/>
                  </a:ln>
                  <a:solidFill>
                    <a:schemeClr val="tx1"/>
                  </a:solidFill>
                  <a:latin typeface="+mn-lt"/>
                  <a:ea typeface="+mn-ea"/>
                  <a:cs typeface="Calibri" panose="020F0502020204030204" pitchFamily="34" charset="0"/>
                </a:defRPr>
              </a:lvl4pPr>
              <a:lvl5pPr marL="0" indent="0" algn="l" defTabSz="719138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chemeClr val="tx2"/>
                </a:buClr>
                <a:buFont typeface="+mj-lt"/>
                <a:buNone/>
                <a:defRPr sz="1400" b="0" i="0" kern="1200" spc="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0" indent="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tx1"/>
                </a:buClr>
                <a:buFont typeface="+mj-lt"/>
                <a:buNone/>
                <a:defRPr sz="1600" b="1" i="0" kern="1200" cap="all" spc="50" baseline="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6pPr>
              <a:lvl7pPr marL="0" indent="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tx1"/>
                </a:buClr>
                <a:buFont typeface="+mj-lt"/>
                <a:buNone/>
                <a:defRPr sz="1600" b="1" i="0" kern="1200" cap="none" spc="50" baseline="0">
                  <a:solidFill>
                    <a:schemeClr val="accent1"/>
                  </a:solidFill>
                  <a:latin typeface="+mj-lt"/>
                  <a:ea typeface="+mn-ea"/>
                  <a:cs typeface="+mn-cs"/>
                </a:defRPr>
              </a:lvl7pPr>
              <a:lvl8pPr marL="0" indent="0" algn="l" defTabSz="914400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600"/>
                </a:spcAft>
                <a:buFont typeface="Arial" panose="020B0604020202020204" pitchFamily="34" charset="0"/>
                <a:buNone/>
                <a:defRPr sz="2000" i="1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8pPr>
              <a:lvl9pPr marL="0" indent="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1200"/>
                </a:spcAft>
                <a:buFont typeface="Arial" panose="020B0604020202020204" pitchFamily="34" charset="0"/>
                <a:buNone/>
                <a:defRPr sz="1050" b="0" kern="1200">
                  <a:solidFill>
                    <a:schemeClr val="bg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400"/>
                </a:spcBef>
                <a:spcAft>
                  <a:spcPts val="400"/>
                </a:spcAft>
              </a:pPr>
              <a:r>
                <a:rPr lang="en-GB" sz="1200" dirty="0"/>
                <a:t>Bullet</a:t>
              </a:r>
            </a:p>
            <a:p>
              <a:pPr lvl="1">
                <a:spcBef>
                  <a:spcPts val="400"/>
                </a:spcBef>
                <a:spcAft>
                  <a:spcPts val="400"/>
                </a:spcAft>
              </a:pPr>
              <a:r>
                <a:rPr lang="en-GB" sz="1200" dirty="0"/>
                <a:t>Sub-bullet</a:t>
              </a:r>
            </a:p>
            <a:p>
              <a:pPr lvl="2">
                <a:spcBef>
                  <a:spcPts val="400"/>
                </a:spcBef>
                <a:spcAft>
                  <a:spcPts val="400"/>
                </a:spcAft>
              </a:pPr>
              <a:r>
                <a:rPr lang="en-GB" sz="1100" dirty="0"/>
                <a:t>Sub-sub-bullet</a:t>
              </a:r>
            </a:p>
            <a:p>
              <a:pPr lvl="3">
                <a:spcBef>
                  <a:spcPts val="400"/>
                </a:spcBef>
                <a:spcAft>
                  <a:spcPts val="400"/>
                </a:spcAft>
              </a:pPr>
              <a:r>
                <a:rPr lang="en-GB" sz="1000" dirty="0"/>
                <a:t>Sub-sub-sub-bullet</a:t>
              </a:r>
            </a:p>
            <a:p>
              <a:pPr lvl="4">
                <a:spcBef>
                  <a:spcPts val="400"/>
                </a:spcBef>
                <a:spcAft>
                  <a:spcPts val="400"/>
                </a:spcAft>
              </a:pPr>
              <a:r>
                <a:rPr lang="en-GB" sz="1200" dirty="0"/>
                <a:t>Default text</a:t>
              </a:r>
            </a:p>
            <a:p>
              <a:pPr lvl="5">
                <a:spcBef>
                  <a:spcPts val="400"/>
                </a:spcBef>
                <a:spcAft>
                  <a:spcPts val="400"/>
                </a:spcAft>
              </a:pPr>
              <a:r>
                <a:rPr lang="en-GB" sz="1400" dirty="0"/>
                <a:t>Subtitle #1</a:t>
              </a:r>
            </a:p>
            <a:p>
              <a:pPr lvl="6">
                <a:spcBef>
                  <a:spcPts val="400"/>
                </a:spcBef>
                <a:spcAft>
                  <a:spcPts val="400"/>
                </a:spcAft>
              </a:pPr>
              <a:r>
                <a:rPr lang="en-GB" sz="1400" dirty="0"/>
                <a:t>Subtitle #2</a:t>
              </a:r>
            </a:p>
            <a:p>
              <a:pPr lvl="7">
                <a:spcBef>
                  <a:spcPts val="400"/>
                </a:spcBef>
                <a:spcAft>
                  <a:spcPts val="400"/>
                </a:spcAft>
              </a:pPr>
              <a:r>
                <a:rPr lang="en-GB" sz="1800" dirty="0"/>
                <a:t>Quote  </a:t>
              </a:r>
            </a:p>
            <a:p>
              <a:pPr lvl="8">
                <a:spcBef>
                  <a:spcPts val="400"/>
                </a:spcBef>
                <a:spcAft>
                  <a:spcPts val="400"/>
                </a:spcAft>
              </a:pPr>
              <a:r>
                <a:rPr lang="en-GB" sz="1000" dirty="0"/>
                <a:t>Source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810672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15" userDrawn="1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IENT OVERVIEW X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B7A82148-C556-4FAF-9205-E94E3D2E63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51B20-EA3B-47C5-8492-9437BB3CA9E1}" type="datetime4">
              <a:rPr lang="en-GB" smtClean="0"/>
              <a:t>29 September 2023</a:t>
            </a:fld>
            <a:endParaRPr lang="en-GB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868BF533-FD99-4EC9-9BF2-4E011FFC8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GB"/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732A7E28-E122-482F-B0FF-C4230F93CD33}"/>
              </a:ext>
            </a:extLst>
          </p:cNvPr>
          <p:cNvSpPr txBox="1"/>
          <p:nvPr userDrawn="1"/>
        </p:nvSpPr>
        <p:spPr>
          <a:xfrm>
            <a:off x="0" y="-286617"/>
            <a:ext cx="3009382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GB" sz="1050" cap="all" baseline="0">
                <a:solidFill>
                  <a:schemeClr val="accent2"/>
                </a:solidFill>
              </a:rPr>
              <a:t>CLIENT OVERVIEW X18</a:t>
            </a:r>
          </a:p>
        </p:txBody>
      </p:sp>
      <p:sp>
        <p:nvSpPr>
          <p:cNvPr id="11" name="Tijdelijke aanduiding voor verticale tekst 2">
            <a:extLst>
              <a:ext uri="{FF2B5EF4-FFF2-40B4-BE49-F238E27FC236}">
                <a16:creationId xmlns:a16="http://schemas.microsoft.com/office/drawing/2014/main" id="{88C315AA-940C-435E-890C-27E78254E213}"/>
              </a:ext>
            </a:extLst>
          </p:cNvPr>
          <p:cNvSpPr>
            <a:spLocks noGrp="1"/>
          </p:cNvSpPr>
          <p:nvPr>
            <p:ph type="body" orient="vert" idx="12" hasCustomPrompt="1"/>
          </p:nvPr>
        </p:nvSpPr>
        <p:spPr>
          <a:xfrm>
            <a:off x="828205" y="539119"/>
            <a:ext cx="4048595" cy="169277"/>
          </a:xfrm>
        </p:spPr>
        <p:txBody>
          <a:bodyPr vert="horz" wrap="square">
            <a:spAutoFit/>
          </a:bodyPr>
          <a:lstStyle>
            <a:lvl1pPr marL="0" indent="0">
              <a:buClr>
                <a:schemeClr val="bg1"/>
              </a:buClr>
              <a:buNone/>
              <a:defRPr sz="1100" cap="all" baseline="0">
                <a:solidFill>
                  <a:schemeClr val="tx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buClr>
                <a:schemeClr val="bg1"/>
              </a:buClr>
              <a:defRPr>
                <a:solidFill>
                  <a:schemeClr val="bg1"/>
                </a:solidFill>
              </a:defRPr>
            </a:lvl6pPr>
            <a:lvl7pPr>
              <a:buClr>
                <a:schemeClr val="bg1"/>
              </a:buCl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GB" noProof="0"/>
              <a:t>Chapter / subject</a:t>
            </a:r>
          </a:p>
        </p:txBody>
      </p:sp>
      <p:sp>
        <p:nvSpPr>
          <p:cNvPr id="115" name="Tijdelijke aanduiding voor afbeelding 8">
            <a:extLst>
              <a:ext uri="{FF2B5EF4-FFF2-40B4-BE49-F238E27FC236}">
                <a16:creationId xmlns:a16="http://schemas.microsoft.com/office/drawing/2014/main" id="{90F6891B-9074-4EB6-986C-9C1325C282D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371358" y="1640045"/>
            <a:ext cx="1378800" cy="137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bIns="900000"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GB"/>
              <a:t>Follow the instructions on </a:t>
            </a:r>
            <a:br>
              <a:rPr lang="en-GB"/>
            </a:br>
            <a:r>
              <a:rPr lang="en-GB"/>
              <a:t>the right to add an image</a:t>
            </a:r>
          </a:p>
        </p:txBody>
      </p:sp>
      <p:sp>
        <p:nvSpPr>
          <p:cNvPr id="116" name="Tijdelijke aanduiding voor afbeelding 8">
            <a:extLst>
              <a:ext uri="{FF2B5EF4-FFF2-40B4-BE49-F238E27FC236}">
                <a16:creationId xmlns:a16="http://schemas.microsoft.com/office/drawing/2014/main" id="{731CC2AD-DB5D-4D1C-9E47-75C802DE8B1F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895224" y="1640045"/>
            <a:ext cx="1378800" cy="137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bIns="900000"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GB"/>
              <a:t>Follow the instructions on </a:t>
            </a:r>
            <a:br>
              <a:rPr lang="en-GB"/>
            </a:br>
            <a:r>
              <a:rPr lang="en-GB"/>
              <a:t>the right to add an image</a:t>
            </a:r>
          </a:p>
        </p:txBody>
      </p:sp>
      <p:sp>
        <p:nvSpPr>
          <p:cNvPr id="118" name="Tijdelijke aanduiding voor afbeelding 8">
            <a:extLst>
              <a:ext uri="{FF2B5EF4-FFF2-40B4-BE49-F238E27FC236}">
                <a16:creationId xmlns:a16="http://schemas.microsoft.com/office/drawing/2014/main" id="{BB7FE58F-692A-412B-B53F-27D924B4A1D5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419089" y="1640045"/>
            <a:ext cx="1378800" cy="137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bIns="900000"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GB"/>
              <a:t>Follow the instructions on </a:t>
            </a:r>
            <a:br>
              <a:rPr lang="en-GB"/>
            </a:br>
            <a:r>
              <a:rPr lang="en-GB"/>
              <a:t>the right to add an image</a:t>
            </a:r>
          </a:p>
        </p:txBody>
      </p:sp>
      <p:sp>
        <p:nvSpPr>
          <p:cNvPr id="119" name="Tijdelijke aanduiding voor afbeelding 8">
            <a:extLst>
              <a:ext uri="{FF2B5EF4-FFF2-40B4-BE49-F238E27FC236}">
                <a16:creationId xmlns:a16="http://schemas.microsoft.com/office/drawing/2014/main" id="{69CB193D-FF0D-445E-BB9C-AC446AA56B7C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5371358" y="3144861"/>
            <a:ext cx="1378800" cy="137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bIns="900000"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GB"/>
              <a:t>Follow the instructions on </a:t>
            </a:r>
            <a:br>
              <a:rPr lang="en-GB"/>
            </a:br>
            <a:r>
              <a:rPr lang="en-GB"/>
              <a:t>the right to add an image</a:t>
            </a:r>
          </a:p>
        </p:txBody>
      </p:sp>
      <p:sp>
        <p:nvSpPr>
          <p:cNvPr id="120" name="Tijdelijke aanduiding voor afbeelding 8">
            <a:extLst>
              <a:ext uri="{FF2B5EF4-FFF2-40B4-BE49-F238E27FC236}">
                <a16:creationId xmlns:a16="http://schemas.microsoft.com/office/drawing/2014/main" id="{5BEDA82D-9094-4CD5-A0CE-E48DBAA6E397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895224" y="3144861"/>
            <a:ext cx="1378800" cy="137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bIns="900000"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GB"/>
              <a:t>Follow the instructions on </a:t>
            </a:r>
            <a:br>
              <a:rPr lang="en-GB"/>
            </a:br>
            <a:r>
              <a:rPr lang="en-GB"/>
              <a:t>the right to add an image</a:t>
            </a:r>
          </a:p>
        </p:txBody>
      </p:sp>
      <p:sp>
        <p:nvSpPr>
          <p:cNvPr id="121" name="Tijdelijke aanduiding voor afbeelding 8">
            <a:extLst>
              <a:ext uri="{FF2B5EF4-FFF2-40B4-BE49-F238E27FC236}">
                <a16:creationId xmlns:a16="http://schemas.microsoft.com/office/drawing/2014/main" id="{A312F6C2-5383-4F9F-AB85-56D5BAADDADD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8419089" y="3144861"/>
            <a:ext cx="1378800" cy="137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bIns="900000"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GB"/>
              <a:t>Follow the instructions on </a:t>
            </a:r>
            <a:br>
              <a:rPr lang="en-GB"/>
            </a:br>
            <a:r>
              <a:rPr lang="en-GB"/>
              <a:t>the right to add an image</a:t>
            </a:r>
          </a:p>
        </p:txBody>
      </p:sp>
      <p:sp>
        <p:nvSpPr>
          <p:cNvPr id="122" name="Tijdelijke aanduiding voor afbeelding 8">
            <a:extLst>
              <a:ext uri="{FF2B5EF4-FFF2-40B4-BE49-F238E27FC236}">
                <a16:creationId xmlns:a16="http://schemas.microsoft.com/office/drawing/2014/main" id="{C20CCA35-584D-4E1D-A16C-35B90FF0C9ED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5371358" y="4649676"/>
            <a:ext cx="1378800" cy="137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bIns="900000"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GB"/>
              <a:t>Follow the instructions on </a:t>
            </a:r>
            <a:br>
              <a:rPr lang="en-GB"/>
            </a:br>
            <a:r>
              <a:rPr lang="en-GB"/>
              <a:t>the right to add an image</a:t>
            </a:r>
          </a:p>
        </p:txBody>
      </p:sp>
      <p:sp>
        <p:nvSpPr>
          <p:cNvPr id="123" name="Tijdelijke aanduiding voor afbeelding 8">
            <a:extLst>
              <a:ext uri="{FF2B5EF4-FFF2-40B4-BE49-F238E27FC236}">
                <a16:creationId xmlns:a16="http://schemas.microsoft.com/office/drawing/2014/main" id="{4080B425-706F-4539-A077-EBD5FD668C30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6895224" y="4649676"/>
            <a:ext cx="1378800" cy="137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bIns="900000"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GB"/>
              <a:t>Follow the instructions on </a:t>
            </a:r>
            <a:br>
              <a:rPr lang="en-GB"/>
            </a:br>
            <a:r>
              <a:rPr lang="en-GB"/>
              <a:t>the right to add an image</a:t>
            </a:r>
          </a:p>
        </p:txBody>
      </p:sp>
      <p:sp>
        <p:nvSpPr>
          <p:cNvPr id="124" name="Tijdelijke aanduiding voor afbeelding 8">
            <a:extLst>
              <a:ext uri="{FF2B5EF4-FFF2-40B4-BE49-F238E27FC236}">
                <a16:creationId xmlns:a16="http://schemas.microsoft.com/office/drawing/2014/main" id="{F35BFE7A-D1AE-401F-9B4C-8ECFD79CAA8C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8419089" y="4649676"/>
            <a:ext cx="1378800" cy="137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bIns="900000"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GB"/>
              <a:t>Follow the instructions on </a:t>
            </a:r>
            <a:br>
              <a:rPr lang="en-GB"/>
            </a:br>
            <a:r>
              <a:rPr lang="en-GB"/>
              <a:t>the right to add an image</a:t>
            </a:r>
          </a:p>
        </p:txBody>
      </p:sp>
      <p:sp>
        <p:nvSpPr>
          <p:cNvPr id="139" name="Tijdelijke aanduiding voor afbeelding 8">
            <a:extLst>
              <a:ext uri="{FF2B5EF4-FFF2-40B4-BE49-F238E27FC236}">
                <a16:creationId xmlns:a16="http://schemas.microsoft.com/office/drawing/2014/main" id="{693932AD-59C2-4168-A217-24A705AF3238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7213270" y="1958403"/>
            <a:ext cx="748754" cy="748754"/>
          </a:xfrm>
          <a:prstGeom prst="rect">
            <a:avLst/>
          </a:prstGeom>
          <a:noFill/>
          <a:ln>
            <a:noFill/>
          </a:ln>
        </p:spPr>
        <p:txBody>
          <a:bodyPr bIns="900000"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GB"/>
              <a:t> </a:t>
            </a:r>
          </a:p>
        </p:txBody>
      </p:sp>
      <p:sp>
        <p:nvSpPr>
          <p:cNvPr id="140" name="Tijdelijke aanduiding voor afbeelding 8">
            <a:extLst>
              <a:ext uri="{FF2B5EF4-FFF2-40B4-BE49-F238E27FC236}">
                <a16:creationId xmlns:a16="http://schemas.microsoft.com/office/drawing/2014/main" id="{B6FDD139-62A1-40B1-8D9D-A1672444BF8A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8737135" y="1958403"/>
            <a:ext cx="748754" cy="748754"/>
          </a:xfrm>
          <a:prstGeom prst="rect">
            <a:avLst/>
          </a:prstGeom>
          <a:noFill/>
          <a:ln>
            <a:noFill/>
          </a:ln>
        </p:spPr>
        <p:txBody>
          <a:bodyPr bIns="900000"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GB"/>
              <a:t> </a:t>
            </a:r>
          </a:p>
        </p:txBody>
      </p:sp>
      <p:sp>
        <p:nvSpPr>
          <p:cNvPr id="141" name="Tijdelijke aanduiding voor afbeelding 8">
            <a:extLst>
              <a:ext uri="{FF2B5EF4-FFF2-40B4-BE49-F238E27FC236}">
                <a16:creationId xmlns:a16="http://schemas.microsoft.com/office/drawing/2014/main" id="{C04F8112-8092-420D-96DF-5830D61B1F22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5689404" y="3463219"/>
            <a:ext cx="748754" cy="748754"/>
          </a:xfrm>
          <a:prstGeom prst="rect">
            <a:avLst/>
          </a:prstGeom>
          <a:noFill/>
          <a:ln>
            <a:noFill/>
          </a:ln>
        </p:spPr>
        <p:txBody>
          <a:bodyPr bIns="900000"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GB"/>
              <a:t> </a:t>
            </a:r>
          </a:p>
        </p:txBody>
      </p:sp>
      <p:sp>
        <p:nvSpPr>
          <p:cNvPr id="142" name="Tijdelijke aanduiding voor afbeelding 8">
            <a:extLst>
              <a:ext uri="{FF2B5EF4-FFF2-40B4-BE49-F238E27FC236}">
                <a16:creationId xmlns:a16="http://schemas.microsoft.com/office/drawing/2014/main" id="{E8ECC809-6D1A-4CF7-B39A-C51FAFAA9038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7213270" y="3463219"/>
            <a:ext cx="748754" cy="748754"/>
          </a:xfrm>
          <a:prstGeom prst="rect">
            <a:avLst/>
          </a:prstGeom>
          <a:noFill/>
          <a:ln>
            <a:noFill/>
          </a:ln>
        </p:spPr>
        <p:txBody>
          <a:bodyPr bIns="900000"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GB"/>
              <a:t> </a:t>
            </a:r>
          </a:p>
        </p:txBody>
      </p:sp>
      <p:sp>
        <p:nvSpPr>
          <p:cNvPr id="143" name="Tijdelijke aanduiding voor afbeelding 8">
            <a:extLst>
              <a:ext uri="{FF2B5EF4-FFF2-40B4-BE49-F238E27FC236}">
                <a16:creationId xmlns:a16="http://schemas.microsoft.com/office/drawing/2014/main" id="{682B3A89-2D5B-460A-A321-3E34B8559650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8737135" y="3463219"/>
            <a:ext cx="748754" cy="748754"/>
          </a:xfrm>
          <a:prstGeom prst="rect">
            <a:avLst/>
          </a:prstGeom>
          <a:noFill/>
          <a:ln>
            <a:noFill/>
          </a:ln>
        </p:spPr>
        <p:txBody>
          <a:bodyPr bIns="900000"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GB"/>
              <a:t> </a:t>
            </a:r>
          </a:p>
        </p:txBody>
      </p:sp>
      <p:sp>
        <p:nvSpPr>
          <p:cNvPr id="144" name="Tijdelijke aanduiding voor afbeelding 8">
            <a:extLst>
              <a:ext uri="{FF2B5EF4-FFF2-40B4-BE49-F238E27FC236}">
                <a16:creationId xmlns:a16="http://schemas.microsoft.com/office/drawing/2014/main" id="{83B4FDA0-9F56-41FC-9B41-3C55922B78AC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5689404" y="4968034"/>
            <a:ext cx="748754" cy="748754"/>
          </a:xfrm>
          <a:prstGeom prst="rect">
            <a:avLst/>
          </a:prstGeom>
          <a:noFill/>
          <a:ln>
            <a:noFill/>
          </a:ln>
        </p:spPr>
        <p:txBody>
          <a:bodyPr bIns="900000"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GB"/>
              <a:t> </a:t>
            </a:r>
          </a:p>
        </p:txBody>
      </p:sp>
      <p:sp>
        <p:nvSpPr>
          <p:cNvPr id="145" name="Tijdelijke aanduiding voor afbeelding 8">
            <a:extLst>
              <a:ext uri="{FF2B5EF4-FFF2-40B4-BE49-F238E27FC236}">
                <a16:creationId xmlns:a16="http://schemas.microsoft.com/office/drawing/2014/main" id="{9CED51BD-FD3B-448C-AED4-E947933D8C84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7213270" y="4968034"/>
            <a:ext cx="748754" cy="748754"/>
          </a:xfrm>
          <a:prstGeom prst="rect">
            <a:avLst/>
          </a:prstGeom>
          <a:noFill/>
          <a:ln>
            <a:noFill/>
          </a:ln>
        </p:spPr>
        <p:txBody>
          <a:bodyPr bIns="900000"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GB"/>
              <a:t> </a:t>
            </a:r>
          </a:p>
        </p:txBody>
      </p:sp>
      <p:sp>
        <p:nvSpPr>
          <p:cNvPr id="146" name="Tijdelijke aanduiding voor afbeelding 8">
            <a:extLst>
              <a:ext uri="{FF2B5EF4-FFF2-40B4-BE49-F238E27FC236}">
                <a16:creationId xmlns:a16="http://schemas.microsoft.com/office/drawing/2014/main" id="{136B7032-214D-4EED-A844-1B1338955A59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8737135" y="4968034"/>
            <a:ext cx="748754" cy="748754"/>
          </a:xfrm>
          <a:prstGeom prst="rect">
            <a:avLst/>
          </a:prstGeom>
          <a:noFill/>
          <a:ln>
            <a:noFill/>
          </a:ln>
        </p:spPr>
        <p:txBody>
          <a:bodyPr bIns="900000"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GB"/>
              <a:t> </a:t>
            </a:r>
          </a:p>
        </p:txBody>
      </p:sp>
      <p:sp>
        <p:nvSpPr>
          <p:cNvPr id="88" name="Tijdelijke aanduiding voor afbeelding 8">
            <a:extLst>
              <a:ext uri="{FF2B5EF4-FFF2-40B4-BE49-F238E27FC236}">
                <a16:creationId xmlns:a16="http://schemas.microsoft.com/office/drawing/2014/main" id="{41B71BEA-BBBB-4F07-83BB-684A304FCEB3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5686381" y="1958403"/>
            <a:ext cx="748754" cy="748754"/>
          </a:xfrm>
          <a:prstGeom prst="rect">
            <a:avLst/>
          </a:prstGeom>
          <a:noFill/>
          <a:ln>
            <a:noFill/>
          </a:ln>
        </p:spPr>
        <p:txBody>
          <a:bodyPr bIns="900000"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GB"/>
              <a:t> </a:t>
            </a:r>
          </a:p>
        </p:txBody>
      </p:sp>
      <p:sp>
        <p:nvSpPr>
          <p:cNvPr id="251" name="Tijdelijke aanduiding voor afbeelding 8">
            <a:extLst>
              <a:ext uri="{FF2B5EF4-FFF2-40B4-BE49-F238E27FC236}">
                <a16:creationId xmlns:a16="http://schemas.microsoft.com/office/drawing/2014/main" id="{E1D570EC-E909-4A48-9FFA-42D3C6921E97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824758" y="1640045"/>
            <a:ext cx="1378800" cy="137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bIns="900000"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GB"/>
              <a:t>Follow the instructions on </a:t>
            </a:r>
            <a:br>
              <a:rPr lang="en-GB"/>
            </a:br>
            <a:r>
              <a:rPr lang="en-GB"/>
              <a:t>the right to add an image</a:t>
            </a:r>
          </a:p>
        </p:txBody>
      </p:sp>
      <p:sp>
        <p:nvSpPr>
          <p:cNvPr id="252" name="Tijdelijke aanduiding voor afbeelding 8">
            <a:extLst>
              <a:ext uri="{FF2B5EF4-FFF2-40B4-BE49-F238E27FC236}">
                <a16:creationId xmlns:a16="http://schemas.microsoft.com/office/drawing/2014/main" id="{D54470F7-EB8E-4451-A230-A418E9D3CD33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2348624" y="1640045"/>
            <a:ext cx="1378800" cy="137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bIns="900000"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GB"/>
              <a:t>Follow the instructions on </a:t>
            </a:r>
            <a:br>
              <a:rPr lang="en-GB"/>
            </a:br>
            <a:r>
              <a:rPr lang="en-GB"/>
              <a:t>the right to add an image</a:t>
            </a:r>
          </a:p>
        </p:txBody>
      </p:sp>
      <p:sp>
        <p:nvSpPr>
          <p:cNvPr id="253" name="Tijdelijke aanduiding voor afbeelding 8">
            <a:extLst>
              <a:ext uri="{FF2B5EF4-FFF2-40B4-BE49-F238E27FC236}">
                <a16:creationId xmlns:a16="http://schemas.microsoft.com/office/drawing/2014/main" id="{48E8A607-F906-4366-83AD-44DC0825B1A5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3872489" y="1640045"/>
            <a:ext cx="1378800" cy="137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bIns="900000"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GB"/>
              <a:t>Follow the instructions on </a:t>
            </a:r>
            <a:br>
              <a:rPr lang="en-GB"/>
            </a:br>
            <a:r>
              <a:rPr lang="en-GB"/>
              <a:t>the right to add an image</a:t>
            </a:r>
          </a:p>
        </p:txBody>
      </p:sp>
      <p:sp>
        <p:nvSpPr>
          <p:cNvPr id="254" name="Tijdelijke aanduiding voor afbeelding 8">
            <a:extLst>
              <a:ext uri="{FF2B5EF4-FFF2-40B4-BE49-F238E27FC236}">
                <a16:creationId xmlns:a16="http://schemas.microsoft.com/office/drawing/2014/main" id="{400C0FD1-BDEB-47CA-9FF9-CCD152A47EB5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824758" y="3144861"/>
            <a:ext cx="1378800" cy="137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bIns="900000"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GB"/>
              <a:t>Follow the instructions on </a:t>
            </a:r>
            <a:br>
              <a:rPr lang="en-GB"/>
            </a:br>
            <a:r>
              <a:rPr lang="en-GB"/>
              <a:t>the right to add an image</a:t>
            </a:r>
          </a:p>
        </p:txBody>
      </p:sp>
      <p:sp>
        <p:nvSpPr>
          <p:cNvPr id="255" name="Tijdelijke aanduiding voor afbeelding 8">
            <a:extLst>
              <a:ext uri="{FF2B5EF4-FFF2-40B4-BE49-F238E27FC236}">
                <a16:creationId xmlns:a16="http://schemas.microsoft.com/office/drawing/2014/main" id="{2373DE99-47EB-471A-A6DD-468F95BBD4EC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2348624" y="3144861"/>
            <a:ext cx="1378800" cy="137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bIns="900000"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GB"/>
              <a:t>Follow the instructions on </a:t>
            </a:r>
            <a:br>
              <a:rPr lang="en-GB"/>
            </a:br>
            <a:r>
              <a:rPr lang="en-GB"/>
              <a:t>the right to add an image</a:t>
            </a:r>
          </a:p>
        </p:txBody>
      </p:sp>
      <p:sp>
        <p:nvSpPr>
          <p:cNvPr id="256" name="Tijdelijke aanduiding voor afbeelding 8">
            <a:extLst>
              <a:ext uri="{FF2B5EF4-FFF2-40B4-BE49-F238E27FC236}">
                <a16:creationId xmlns:a16="http://schemas.microsoft.com/office/drawing/2014/main" id="{56BF6F5F-25E3-4A15-A2C0-E75D6817C8E6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3872489" y="3144861"/>
            <a:ext cx="1378800" cy="137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bIns="900000"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GB"/>
              <a:t>Follow the instructions on </a:t>
            </a:r>
            <a:br>
              <a:rPr lang="en-GB"/>
            </a:br>
            <a:r>
              <a:rPr lang="en-GB"/>
              <a:t>the right to add an image</a:t>
            </a:r>
          </a:p>
        </p:txBody>
      </p:sp>
      <p:sp>
        <p:nvSpPr>
          <p:cNvPr id="257" name="Tijdelijke aanduiding voor afbeelding 8">
            <a:extLst>
              <a:ext uri="{FF2B5EF4-FFF2-40B4-BE49-F238E27FC236}">
                <a16:creationId xmlns:a16="http://schemas.microsoft.com/office/drawing/2014/main" id="{4818C8E6-2A48-4A65-A2D2-92A4A91A6CFC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>
          <a:xfrm>
            <a:off x="824758" y="4649676"/>
            <a:ext cx="1378800" cy="137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bIns="900000"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GB"/>
              <a:t>Follow the instructions on </a:t>
            </a:r>
            <a:br>
              <a:rPr lang="en-GB"/>
            </a:br>
            <a:r>
              <a:rPr lang="en-GB"/>
              <a:t>the right to add an image</a:t>
            </a:r>
          </a:p>
        </p:txBody>
      </p:sp>
      <p:sp>
        <p:nvSpPr>
          <p:cNvPr id="258" name="Tijdelijke aanduiding voor afbeelding 8">
            <a:extLst>
              <a:ext uri="{FF2B5EF4-FFF2-40B4-BE49-F238E27FC236}">
                <a16:creationId xmlns:a16="http://schemas.microsoft.com/office/drawing/2014/main" id="{835C1E37-2B28-46AF-BAFC-66A33C7F1B3E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>
          <a:xfrm>
            <a:off x="2348624" y="4649676"/>
            <a:ext cx="1378800" cy="137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bIns="900000"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GB"/>
              <a:t>Follow the instructions on </a:t>
            </a:r>
            <a:br>
              <a:rPr lang="en-GB"/>
            </a:br>
            <a:r>
              <a:rPr lang="en-GB"/>
              <a:t>the right to add an image</a:t>
            </a:r>
          </a:p>
        </p:txBody>
      </p:sp>
      <p:sp>
        <p:nvSpPr>
          <p:cNvPr id="259" name="Tijdelijke aanduiding voor afbeelding 8">
            <a:extLst>
              <a:ext uri="{FF2B5EF4-FFF2-40B4-BE49-F238E27FC236}">
                <a16:creationId xmlns:a16="http://schemas.microsoft.com/office/drawing/2014/main" id="{218ED4DB-A476-4A41-9B69-BF5769FA8C56}"/>
              </a:ext>
            </a:extLst>
          </p:cNvPr>
          <p:cNvSpPr>
            <a:spLocks noGrp="1"/>
          </p:cNvSpPr>
          <p:nvPr>
            <p:ph type="pic" sz="quarter" idx="51" hasCustomPrompt="1"/>
          </p:nvPr>
        </p:nvSpPr>
        <p:spPr>
          <a:xfrm>
            <a:off x="3872489" y="4649676"/>
            <a:ext cx="1378800" cy="137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bIns="900000"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GB"/>
              <a:t>Follow the instructions on </a:t>
            </a:r>
            <a:br>
              <a:rPr lang="en-GB"/>
            </a:br>
            <a:r>
              <a:rPr lang="en-GB"/>
              <a:t>the right to add an image</a:t>
            </a:r>
          </a:p>
        </p:txBody>
      </p:sp>
      <p:sp>
        <p:nvSpPr>
          <p:cNvPr id="261" name="Tijdelijke aanduiding voor afbeelding 8">
            <a:extLst>
              <a:ext uri="{FF2B5EF4-FFF2-40B4-BE49-F238E27FC236}">
                <a16:creationId xmlns:a16="http://schemas.microsoft.com/office/drawing/2014/main" id="{C5947C68-575E-4F3D-845C-48930DD64692}"/>
              </a:ext>
            </a:extLst>
          </p:cNvPr>
          <p:cNvSpPr>
            <a:spLocks noGrp="1"/>
          </p:cNvSpPr>
          <p:nvPr>
            <p:ph type="pic" sz="quarter" idx="53" hasCustomPrompt="1"/>
          </p:nvPr>
        </p:nvSpPr>
        <p:spPr>
          <a:xfrm>
            <a:off x="2666670" y="1958403"/>
            <a:ext cx="748754" cy="748754"/>
          </a:xfrm>
          <a:prstGeom prst="rect">
            <a:avLst/>
          </a:prstGeom>
          <a:noFill/>
          <a:ln>
            <a:noFill/>
          </a:ln>
        </p:spPr>
        <p:txBody>
          <a:bodyPr bIns="900000"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GB"/>
              <a:t> </a:t>
            </a:r>
          </a:p>
        </p:txBody>
      </p:sp>
      <p:sp>
        <p:nvSpPr>
          <p:cNvPr id="262" name="Tijdelijke aanduiding voor afbeelding 8">
            <a:extLst>
              <a:ext uri="{FF2B5EF4-FFF2-40B4-BE49-F238E27FC236}">
                <a16:creationId xmlns:a16="http://schemas.microsoft.com/office/drawing/2014/main" id="{991CAA57-A3E8-4DD1-9214-9A52682E2F36}"/>
              </a:ext>
            </a:extLst>
          </p:cNvPr>
          <p:cNvSpPr>
            <a:spLocks noGrp="1"/>
          </p:cNvSpPr>
          <p:nvPr>
            <p:ph type="pic" sz="quarter" idx="54" hasCustomPrompt="1"/>
          </p:nvPr>
        </p:nvSpPr>
        <p:spPr>
          <a:xfrm>
            <a:off x="4190535" y="1958403"/>
            <a:ext cx="748754" cy="748754"/>
          </a:xfrm>
          <a:prstGeom prst="rect">
            <a:avLst/>
          </a:prstGeom>
          <a:noFill/>
          <a:ln>
            <a:noFill/>
          </a:ln>
        </p:spPr>
        <p:txBody>
          <a:bodyPr bIns="900000"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GB"/>
              <a:t> </a:t>
            </a:r>
          </a:p>
        </p:txBody>
      </p:sp>
      <p:sp>
        <p:nvSpPr>
          <p:cNvPr id="263" name="Tijdelijke aanduiding voor afbeelding 8">
            <a:extLst>
              <a:ext uri="{FF2B5EF4-FFF2-40B4-BE49-F238E27FC236}">
                <a16:creationId xmlns:a16="http://schemas.microsoft.com/office/drawing/2014/main" id="{E5F11123-E364-424B-BD81-C33ABC9009FF}"/>
              </a:ext>
            </a:extLst>
          </p:cNvPr>
          <p:cNvSpPr>
            <a:spLocks noGrp="1"/>
          </p:cNvSpPr>
          <p:nvPr>
            <p:ph type="pic" sz="quarter" idx="55" hasCustomPrompt="1"/>
          </p:nvPr>
        </p:nvSpPr>
        <p:spPr>
          <a:xfrm>
            <a:off x="1142804" y="3463219"/>
            <a:ext cx="748754" cy="748754"/>
          </a:xfrm>
          <a:prstGeom prst="rect">
            <a:avLst/>
          </a:prstGeom>
          <a:noFill/>
          <a:ln>
            <a:noFill/>
          </a:ln>
        </p:spPr>
        <p:txBody>
          <a:bodyPr bIns="900000"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GB"/>
              <a:t> </a:t>
            </a:r>
          </a:p>
        </p:txBody>
      </p:sp>
      <p:sp>
        <p:nvSpPr>
          <p:cNvPr id="264" name="Tijdelijke aanduiding voor afbeelding 8">
            <a:extLst>
              <a:ext uri="{FF2B5EF4-FFF2-40B4-BE49-F238E27FC236}">
                <a16:creationId xmlns:a16="http://schemas.microsoft.com/office/drawing/2014/main" id="{4A4BBF9B-965E-4F9E-9552-05A371DC24CA}"/>
              </a:ext>
            </a:extLst>
          </p:cNvPr>
          <p:cNvSpPr>
            <a:spLocks noGrp="1"/>
          </p:cNvSpPr>
          <p:nvPr>
            <p:ph type="pic" sz="quarter" idx="56" hasCustomPrompt="1"/>
          </p:nvPr>
        </p:nvSpPr>
        <p:spPr>
          <a:xfrm>
            <a:off x="2666670" y="3463219"/>
            <a:ext cx="748754" cy="748754"/>
          </a:xfrm>
          <a:prstGeom prst="rect">
            <a:avLst/>
          </a:prstGeom>
          <a:noFill/>
          <a:ln>
            <a:noFill/>
          </a:ln>
        </p:spPr>
        <p:txBody>
          <a:bodyPr bIns="900000"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GB"/>
              <a:t> </a:t>
            </a:r>
          </a:p>
        </p:txBody>
      </p:sp>
      <p:sp>
        <p:nvSpPr>
          <p:cNvPr id="265" name="Tijdelijke aanduiding voor afbeelding 8">
            <a:extLst>
              <a:ext uri="{FF2B5EF4-FFF2-40B4-BE49-F238E27FC236}">
                <a16:creationId xmlns:a16="http://schemas.microsoft.com/office/drawing/2014/main" id="{872F3591-C566-49EF-9AD2-204838355585}"/>
              </a:ext>
            </a:extLst>
          </p:cNvPr>
          <p:cNvSpPr>
            <a:spLocks noGrp="1"/>
          </p:cNvSpPr>
          <p:nvPr>
            <p:ph type="pic" sz="quarter" idx="57" hasCustomPrompt="1"/>
          </p:nvPr>
        </p:nvSpPr>
        <p:spPr>
          <a:xfrm>
            <a:off x="4190535" y="3463219"/>
            <a:ext cx="748754" cy="748754"/>
          </a:xfrm>
          <a:prstGeom prst="rect">
            <a:avLst/>
          </a:prstGeom>
          <a:noFill/>
          <a:ln>
            <a:noFill/>
          </a:ln>
        </p:spPr>
        <p:txBody>
          <a:bodyPr bIns="900000"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GB"/>
              <a:t> </a:t>
            </a:r>
          </a:p>
        </p:txBody>
      </p:sp>
      <p:sp>
        <p:nvSpPr>
          <p:cNvPr id="266" name="Tijdelijke aanduiding voor afbeelding 8">
            <a:extLst>
              <a:ext uri="{FF2B5EF4-FFF2-40B4-BE49-F238E27FC236}">
                <a16:creationId xmlns:a16="http://schemas.microsoft.com/office/drawing/2014/main" id="{54C86714-14C3-49B3-AA6E-12620CAEB369}"/>
              </a:ext>
            </a:extLst>
          </p:cNvPr>
          <p:cNvSpPr>
            <a:spLocks noGrp="1"/>
          </p:cNvSpPr>
          <p:nvPr>
            <p:ph type="pic" sz="quarter" idx="58" hasCustomPrompt="1"/>
          </p:nvPr>
        </p:nvSpPr>
        <p:spPr>
          <a:xfrm>
            <a:off x="1142804" y="4968034"/>
            <a:ext cx="748754" cy="748754"/>
          </a:xfrm>
          <a:prstGeom prst="rect">
            <a:avLst/>
          </a:prstGeom>
          <a:noFill/>
          <a:ln>
            <a:noFill/>
          </a:ln>
        </p:spPr>
        <p:txBody>
          <a:bodyPr bIns="900000"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GB"/>
              <a:t> </a:t>
            </a:r>
          </a:p>
        </p:txBody>
      </p:sp>
      <p:sp>
        <p:nvSpPr>
          <p:cNvPr id="267" name="Tijdelijke aanduiding voor afbeelding 8">
            <a:extLst>
              <a:ext uri="{FF2B5EF4-FFF2-40B4-BE49-F238E27FC236}">
                <a16:creationId xmlns:a16="http://schemas.microsoft.com/office/drawing/2014/main" id="{FEBD72C3-57E5-47C4-B518-6F7E4418C057}"/>
              </a:ext>
            </a:extLst>
          </p:cNvPr>
          <p:cNvSpPr>
            <a:spLocks noGrp="1"/>
          </p:cNvSpPr>
          <p:nvPr>
            <p:ph type="pic" sz="quarter" idx="59" hasCustomPrompt="1"/>
          </p:nvPr>
        </p:nvSpPr>
        <p:spPr>
          <a:xfrm>
            <a:off x="2666670" y="4968034"/>
            <a:ext cx="748754" cy="748754"/>
          </a:xfrm>
          <a:prstGeom prst="rect">
            <a:avLst/>
          </a:prstGeom>
          <a:noFill/>
          <a:ln>
            <a:noFill/>
          </a:ln>
        </p:spPr>
        <p:txBody>
          <a:bodyPr bIns="900000"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GB"/>
              <a:t> </a:t>
            </a:r>
          </a:p>
        </p:txBody>
      </p:sp>
      <p:sp>
        <p:nvSpPr>
          <p:cNvPr id="268" name="Tijdelijke aanduiding voor afbeelding 8">
            <a:extLst>
              <a:ext uri="{FF2B5EF4-FFF2-40B4-BE49-F238E27FC236}">
                <a16:creationId xmlns:a16="http://schemas.microsoft.com/office/drawing/2014/main" id="{EE8553A3-E657-4C47-81AC-D65222292270}"/>
              </a:ext>
            </a:extLst>
          </p:cNvPr>
          <p:cNvSpPr>
            <a:spLocks noGrp="1"/>
          </p:cNvSpPr>
          <p:nvPr>
            <p:ph type="pic" sz="quarter" idx="60" hasCustomPrompt="1"/>
          </p:nvPr>
        </p:nvSpPr>
        <p:spPr>
          <a:xfrm>
            <a:off x="4190535" y="4968034"/>
            <a:ext cx="748754" cy="748754"/>
          </a:xfrm>
          <a:prstGeom prst="rect">
            <a:avLst/>
          </a:prstGeom>
          <a:noFill/>
          <a:ln>
            <a:noFill/>
          </a:ln>
        </p:spPr>
        <p:txBody>
          <a:bodyPr bIns="900000"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GB"/>
              <a:t> </a:t>
            </a:r>
          </a:p>
        </p:txBody>
      </p:sp>
      <p:sp>
        <p:nvSpPr>
          <p:cNvPr id="269" name="Tijdelijke aanduiding voor afbeelding 8">
            <a:extLst>
              <a:ext uri="{FF2B5EF4-FFF2-40B4-BE49-F238E27FC236}">
                <a16:creationId xmlns:a16="http://schemas.microsoft.com/office/drawing/2014/main" id="{9EBFC71F-082B-4F6F-AEE6-49CFDB21B98E}"/>
              </a:ext>
            </a:extLst>
          </p:cNvPr>
          <p:cNvSpPr>
            <a:spLocks noGrp="1"/>
          </p:cNvSpPr>
          <p:nvPr>
            <p:ph type="pic" sz="quarter" idx="61" hasCustomPrompt="1"/>
          </p:nvPr>
        </p:nvSpPr>
        <p:spPr>
          <a:xfrm>
            <a:off x="1139781" y="1958403"/>
            <a:ext cx="748754" cy="748754"/>
          </a:xfrm>
          <a:prstGeom prst="rect">
            <a:avLst/>
          </a:prstGeom>
          <a:noFill/>
          <a:ln>
            <a:noFill/>
          </a:ln>
        </p:spPr>
        <p:txBody>
          <a:bodyPr bIns="900000"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GB"/>
              <a:t> 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986A058F-D923-4661-9419-033B632A82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/>
              <a:t>Add your title here</a:t>
            </a:r>
            <a:endParaRPr lang="en-GB"/>
          </a:p>
        </p:txBody>
      </p:sp>
      <p:grpSp>
        <p:nvGrpSpPr>
          <p:cNvPr id="199" name="INSTRUCTION">
            <a:extLst>
              <a:ext uri="{FF2B5EF4-FFF2-40B4-BE49-F238E27FC236}">
                <a16:creationId xmlns:a16="http://schemas.microsoft.com/office/drawing/2014/main" id="{92E5E642-2941-48D6-85B7-C07CD6E5E0C1}"/>
              </a:ext>
            </a:extLst>
          </p:cNvPr>
          <p:cNvGrpSpPr/>
          <p:nvPr userDrawn="1"/>
        </p:nvGrpSpPr>
        <p:grpSpPr>
          <a:xfrm>
            <a:off x="-3780434" y="1"/>
            <a:ext cx="3593637" cy="6582443"/>
            <a:chOff x="-3786437" y="1"/>
            <a:chExt cx="3593637" cy="6582443"/>
          </a:xfrm>
        </p:grpSpPr>
        <p:sp>
          <p:nvSpPr>
            <p:cNvPr id="200" name="Rechthoek 199">
              <a:extLst>
                <a:ext uri="{FF2B5EF4-FFF2-40B4-BE49-F238E27FC236}">
                  <a16:creationId xmlns:a16="http://schemas.microsoft.com/office/drawing/2014/main" id="{8F08217A-21EF-45C1-B403-EA19C69FDD1F}"/>
                </a:ext>
              </a:extLst>
            </p:cNvPr>
            <p:cNvSpPr/>
            <p:nvPr userDrawn="1"/>
          </p:nvSpPr>
          <p:spPr>
            <a:xfrm>
              <a:off x="-3786165" y="1"/>
              <a:ext cx="3593091" cy="5854890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 logo</a:t>
              </a:r>
            </a:p>
          </p:txBody>
        </p:sp>
        <p:sp>
          <p:nvSpPr>
            <p:cNvPr id="201" name="Rechthoek 200">
              <a:extLst>
                <a:ext uri="{FF2B5EF4-FFF2-40B4-BE49-F238E27FC236}">
                  <a16:creationId xmlns:a16="http://schemas.microsoft.com/office/drawing/2014/main" id="{245DDBE3-26DF-4B2F-A8D8-2E7C78A85C3A}"/>
                </a:ext>
              </a:extLst>
            </p:cNvPr>
            <p:cNvSpPr/>
            <p:nvPr userDrawn="1"/>
          </p:nvSpPr>
          <p:spPr>
            <a:xfrm>
              <a:off x="-3786437" y="5754444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en-GB" sz="1200" b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sp>
          <p:nvSpPr>
            <p:cNvPr id="202" name="Ovaal 201">
              <a:extLst>
                <a:ext uri="{FF2B5EF4-FFF2-40B4-BE49-F238E27FC236}">
                  <a16:creationId xmlns:a16="http://schemas.microsoft.com/office/drawing/2014/main" id="{95088699-0A82-4D9C-BD58-8887F4CDE397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03" name="Rechthoek 202">
              <a:extLst>
                <a:ext uri="{FF2B5EF4-FFF2-40B4-BE49-F238E27FC236}">
                  <a16:creationId xmlns:a16="http://schemas.microsoft.com/office/drawing/2014/main" id="{53379C9B-9A43-48D9-BAE2-A27FB8F12924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logo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logo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204" name="Groep 203">
              <a:extLst>
                <a:ext uri="{FF2B5EF4-FFF2-40B4-BE49-F238E27FC236}">
                  <a16:creationId xmlns:a16="http://schemas.microsoft.com/office/drawing/2014/main" id="{6FEDFF2C-8B15-4579-AE8A-B17F2FBE2331}"/>
                </a:ext>
              </a:extLst>
            </p:cNvPr>
            <p:cNvGrpSpPr/>
            <p:nvPr userDrawn="1"/>
          </p:nvGrpSpPr>
          <p:grpSpPr>
            <a:xfrm>
              <a:off x="-3316179" y="1231351"/>
              <a:ext cx="294789" cy="318834"/>
              <a:chOff x="14466489" y="1001522"/>
              <a:chExt cx="290627" cy="314333"/>
            </a:xfrm>
          </p:grpSpPr>
          <p:sp>
            <p:nvSpPr>
              <p:cNvPr id="306" name="Rechthoek 305">
                <a:extLst>
                  <a:ext uri="{FF2B5EF4-FFF2-40B4-BE49-F238E27FC236}">
                    <a16:creationId xmlns:a16="http://schemas.microsoft.com/office/drawing/2014/main" id="{02AFE4DB-916C-4A72-8FE7-9456CEAA056F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07" name="Ovaal 306">
                <a:extLst>
                  <a:ext uri="{FF2B5EF4-FFF2-40B4-BE49-F238E27FC236}">
                    <a16:creationId xmlns:a16="http://schemas.microsoft.com/office/drawing/2014/main" id="{3A6A3D53-B33C-4AF4-84A8-A4C7A7FD0938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08" name="Vrije vorm: vorm 307">
                <a:extLst>
                  <a:ext uri="{FF2B5EF4-FFF2-40B4-BE49-F238E27FC236}">
                    <a16:creationId xmlns:a16="http://schemas.microsoft.com/office/drawing/2014/main" id="{245681E4-7C27-4331-B2FE-0D27251F4681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09" name="Rechthoek: afgeronde hoeken 308">
                <a:extLst>
                  <a:ext uri="{FF2B5EF4-FFF2-40B4-BE49-F238E27FC236}">
                    <a16:creationId xmlns:a16="http://schemas.microsoft.com/office/drawing/2014/main" id="{581A29A1-271E-42CD-87D4-9D9A4B75E37A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310" name="Rechte verbindingslijn 309">
                <a:extLst>
                  <a:ext uri="{FF2B5EF4-FFF2-40B4-BE49-F238E27FC236}">
                    <a16:creationId xmlns:a16="http://schemas.microsoft.com/office/drawing/2014/main" id="{76FD78A9-0BC7-4DFB-A94E-0F5C7336272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11" name="Rechte verbindingslijn 310">
                <a:extLst>
                  <a:ext uri="{FF2B5EF4-FFF2-40B4-BE49-F238E27FC236}">
                    <a16:creationId xmlns:a16="http://schemas.microsoft.com/office/drawing/2014/main" id="{BC469B3E-3E1D-4912-9AD6-CD6C67DE566E}"/>
                  </a:ext>
                </a:extLst>
              </p:cNvPr>
              <p:cNvCxnSpPr>
                <a:cxnSpLocks/>
                <a:stCxn id="309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205" name="Ovaal 204">
              <a:extLst>
                <a:ext uri="{FF2B5EF4-FFF2-40B4-BE49-F238E27FC236}">
                  <a16:creationId xmlns:a16="http://schemas.microsoft.com/office/drawing/2014/main" id="{DBD64E91-3907-4BEA-8391-FA179E78F381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06" name="Rechthoek 205">
              <a:extLst>
                <a:ext uri="{FF2B5EF4-FFF2-40B4-BE49-F238E27FC236}">
                  <a16:creationId xmlns:a16="http://schemas.microsoft.com/office/drawing/2014/main" id="{E04F83E7-B636-4AD5-A139-2F790C5E2187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logo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207" name="Groep 206">
              <a:extLst>
                <a:ext uri="{FF2B5EF4-FFF2-40B4-BE49-F238E27FC236}">
                  <a16:creationId xmlns:a16="http://schemas.microsoft.com/office/drawing/2014/main" id="{36B6B5CA-8F7A-4452-B1F5-30FF1ECAADB9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303" name="Rechthoek 302">
                <a:extLst>
                  <a:ext uri="{FF2B5EF4-FFF2-40B4-BE49-F238E27FC236}">
                    <a16:creationId xmlns:a16="http://schemas.microsoft.com/office/drawing/2014/main" id="{9A5C83BD-6BAB-4B72-9968-BD7BB508C17F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304" name="Rechte verbindingslijn 303">
                <a:extLst>
                  <a:ext uri="{FF2B5EF4-FFF2-40B4-BE49-F238E27FC236}">
                    <a16:creationId xmlns:a16="http://schemas.microsoft.com/office/drawing/2014/main" id="{B65E2BF8-C293-4F2F-AE6C-06E0E6E95448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05" name="Gelijkbenige driehoek 304">
                <a:extLst>
                  <a:ext uri="{FF2B5EF4-FFF2-40B4-BE49-F238E27FC236}">
                    <a16:creationId xmlns:a16="http://schemas.microsoft.com/office/drawing/2014/main" id="{F110327A-9110-4E78-B6A5-C8E3BA5B7C50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9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08" name="Ovaal 207">
              <a:extLst>
                <a:ext uri="{FF2B5EF4-FFF2-40B4-BE49-F238E27FC236}">
                  <a16:creationId xmlns:a16="http://schemas.microsoft.com/office/drawing/2014/main" id="{6059339B-4170-4D71-AA5C-37E7338B2B9F}"/>
                </a:ext>
              </a:extLst>
            </p:cNvPr>
            <p:cNvSpPr/>
            <p:nvPr userDrawn="1"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46" name="Rechthoek 245">
              <a:extLst>
                <a:ext uri="{FF2B5EF4-FFF2-40B4-BE49-F238E27FC236}">
                  <a16:creationId xmlns:a16="http://schemas.microsoft.com/office/drawing/2014/main" id="{06A0430A-4937-4633-999D-5FD9E8D48428}"/>
                </a:ext>
              </a:extLst>
            </p:cNvPr>
            <p:cNvSpPr/>
            <p:nvPr userDrawn="1"/>
          </p:nvSpPr>
          <p:spPr>
            <a:xfrm>
              <a:off x="-3319415" y="2553360"/>
              <a:ext cx="2944682" cy="79034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logo, go to the tab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logo itself with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logo frame with the brackets.</a:t>
              </a:r>
            </a:p>
          </p:txBody>
        </p:sp>
        <p:grpSp>
          <p:nvGrpSpPr>
            <p:cNvPr id="247" name="Groep 246">
              <a:extLst>
                <a:ext uri="{FF2B5EF4-FFF2-40B4-BE49-F238E27FC236}">
                  <a16:creationId xmlns:a16="http://schemas.microsoft.com/office/drawing/2014/main" id="{1FFE91CC-2C70-408C-965B-C415D2B8D235}"/>
                </a:ext>
              </a:extLst>
            </p:cNvPr>
            <p:cNvGrpSpPr/>
            <p:nvPr userDrawn="1"/>
          </p:nvGrpSpPr>
          <p:grpSpPr>
            <a:xfrm>
              <a:off x="-3441613" y="3457758"/>
              <a:ext cx="622283" cy="612920"/>
              <a:chOff x="12617641" y="3403239"/>
              <a:chExt cx="752963" cy="741634"/>
            </a:xfrm>
          </p:grpSpPr>
          <p:grpSp>
            <p:nvGrpSpPr>
              <p:cNvPr id="287" name="Groep 286">
                <a:extLst>
                  <a:ext uri="{FF2B5EF4-FFF2-40B4-BE49-F238E27FC236}">
                    <a16:creationId xmlns:a16="http://schemas.microsoft.com/office/drawing/2014/main" id="{A45D9C09-3E17-4A0B-A652-B50045C27F9C}"/>
                  </a:ext>
                </a:extLst>
              </p:cNvPr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290" name="Groep 289">
                  <a:extLst>
                    <a:ext uri="{FF2B5EF4-FFF2-40B4-BE49-F238E27FC236}">
                      <a16:creationId xmlns:a16="http://schemas.microsoft.com/office/drawing/2014/main" id="{9928E11B-94AB-4BBA-80C2-EDDC20FB6C92}"/>
                    </a:ext>
                  </a:extLst>
                </p:cNvPr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297" name="Groep 296">
                    <a:extLst>
                      <a:ext uri="{FF2B5EF4-FFF2-40B4-BE49-F238E27FC236}">
                        <a16:creationId xmlns:a16="http://schemas.microsoft.com/office/drawing/2014/main" id="{8CB88E93-3352-4A7A-95B1-B99619EE087E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300" name="Rechthoek 299">
                      <a:extLst>
                        <a:ext uri="{FF2B5EF4-FFF2-40B4-BE49-F238E27FC236}">
                          <a16:creationId xmlns:a16="http://schemas.microsoft.com/office/drawing/2014/main" id="{289D2EB8-BCD1-47D1-9E1D-CC3A750940E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301" name="Rechthoek 300">
                      <a:extLst>
                        <a:ext uri="{FF2B5EF4-FFF2-40B4-BE49-F238E27FC236}">
                          <a16:creationId xmlns:a16="http://schemas.microsoft.com/office/drawing/2014/main" id="{264F038F-C730-4BB3-9BD1-96041486345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302" name="Ovaal 301">
                      <a:extLst>
                        <a:ext uri="{FF2B5EF4-FFF2-40B4-BE49-F238E27FC236}">
                          <a16:creationId xmlns:a16="http://schemas.microsoft.com/office/drawing/2014/main" id="{9FC9F6A8-3077-410E-886C-61A5AC96E194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298" name="Afbeelding 297">
                    <a:extLst>
                      <a:ext uri="{FF2B5EF4-FFF2-40B4-BE49-F238E27FC236}">
                        <a16:creationId xmlns:a16="http://schemas.microsoft.com/office/drawing/2014/main" id="{1944782E-4790-4F71-A4C5-F9C74CB77B2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299" name="Afbeelding 298">
                    <a:extLst>
                      <a:ext uri="{FF2B5EF4-FFF2-40B4-BE49-F238E27FC236}">
                        <a16:creationId xmlns:a16="http://schemas.microsoft.com/office/drawing/2014/main" id="{3B6C1D92-FCD1-459A-8F65-F4B5E5969E2F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91" name="Groep 290">
                  <a:extLst>
                    <a:ext uri="{FF2B5EF4-FFF2-40B4-BE49-F238E27FC236}">
                      <a16:creationId xmlns:a16="http://schemas.microsoft.com/office/drawing/2014/main" id="{F223E433-CC45-4EFB-95CC-699662F1C853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295" name="Rechthoek 294">
                    <a:extLst>
                      <a:ext uri="{FF2B5EF4-FFF2-40B4-BE49-F238E27FC236}">
                        <a16:creationId xmlns:a16="http://schemas.microsoft.com/office/drawing/2014/main" id="{5AE58FAE-2D03-425A-93CB-519539A6F50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96" name="Rechthoek 295">
                    <a:extLst>
                      <a:ext uri="{FF2B5EF4-FFF2-40B4-BE49-F238E27FC236}">
                        <a16:creationId xmlns:a16="http://schemas.microsoft.com/office/drawing/2014/main" id="{AA26B6C0-D264-43BD-983A-18D085E4A007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292" name="Groep 291">
                  <a:extLst>
                    <a:ext uri="{FF2B5EF4-FFF2-40B4-BE49-F238E27FC236}">
                      <a16:creationId xmlns:a16="http://schemas.microsoft.com/office/drawing/2014/main" id="{811B2FAD-FD99-483C-B3C2-33281D81F76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293" name="Rechthoek 292">
                    <a:extLst>
                      <a:ext uri="{FF2B5EF4-FFF2-40B4-BE49-F238E27FC236}">
                        <a16:creationId xmlns:a16="http://schemas.microsoft.com/office/drawing/2014/main" id="{68DC5E05-90E9-4A0C-869E-0A1BF4017AE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94" name="Rechthoek 293">
                    <a:extLst>
                      <a:ext uri="{FF2B5EF4-FFF2-40B4-BE49-F238E27FC236}">
                        <a16:creationId xmlns:a16="http://schemas.microsoft.com/office/drawing/2014/main" id="{788FE4D4-9514-4052-8D47-8ECA2421A06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288" name="Rechthoek 287">
                <a:extLst>
                  <a:ext uri="{FF2B5EF4-FFF2-40B4-BE49-F238E27FC236}">
                    <a16:creationId xmlns:a16="http://schemas.microsoft.com/office/drawing/2014/main" id="{85939413-CE55-4E54-AD64-6E6D52DBC91F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289" name="Gelijkbenige driehoek 288">
                <a:extLst>
                  <a:ext uri="{FF2B5EF4-FFF2-40B4-BE49-F238E27FC236}">
                    <a16:creationId xmlns:a16="http://schemas.microsoft.com/office/drawing/2014/main" id="{D8788A37-3977-4DE1-BE31-63ABFED08265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49" name="Ovaal 248">
              <a:extLst>
                <a:ext uri="{FF2B5EF4-FFF2-40B4-BE49-F238E27FC236}">
                  <a16:creationId xmlns:a16="http://schemas.microsoft.com/office/drawing/2014/main" id="{DF965067-C6B4-4312-9565-BA274F00E9C4}"/>
                </a:ext>
              </a:extLst>
            </p:cNvPr>
            <p:cNvSpPr/>
            <p:nvPr userDrawn="1"/>
          </p:nvSpPr>
          <p:spPr>
            <a:xfrm>
              <a:off x="-3603587" y="4275081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50" name="Rechthoek 249">
              <a:extLst>
                <a:ext uri="{FF2B5EF4-FFF2-40B4-BE49-F238E27FC236}">
                  <a16:creationId xmlns:a16="http://schemas.microsoft.com/office/drawing/2014/main" id="{7AA8BEAB-11F0-44EA-BADA-ABA68C45F548}"/>
                </a:ext>
              </a:extLst>
            </p:cNvPr>
            <p:cNvSpPr/>
            <p:nvPr userDrawn="1"/>
          </p:nvSpPr>
          <p:spPr>
            <a:xfrm>
              <a:off x="-3319415" y="4275082"/>
              <a:ext cx="2944682" cy="63602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make sure the logo is kept in it’s original ratio, go to the tab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Tools’ - ‘Format’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 the arrow below the button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Now choose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‘Fit’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260" name="Groep 259">
              <a:extLst>
                <a:ext uri="{FF2B5EF4-FFF2-40B4-BE49-F238E27FC236}">
                  <a16:creationId xmlns:a16="http://schemas.microsoft.com/office/drawing/2014/main" id="{892AAF42-8637-44C9-87F7-3DBC61902CE2}"/>
                </a:ext>
              </a:extLst>
            </p:cNvPr>
            <p:cNvGrpSpPr/>
            <p:nvPr userDrawn="1"/>
          </p:nvGrpSpPr>
          <p:grpSpPr>
            <a:xfrm>
              <a:off x="-3314821" y="5023930"/>
              <a:ext cx="1108877" cy="563933"/>
              <a:chOff x="-3314821" y="3885197"/>
              <a:chExt cx="1108877" cy="563933"/>
            </a:xfrm>
          </p:grpSpPr>
          <p:sp>
            <p:nvSpPr>
              <p:cNvPr id="270" name="Rechthoek 269">
                <a:extLst>
                  <a:ext uri="{FF2B5EF4-FFF2-40B4-BE49-F238E27FC236}">
                    <a16:creationId xmlns:a16="http://schemas.microsoft.com/office/drawing/2014/main" id="{D8BC2B6E-3DB8-4E10-935C-9C0C7C483134}"/>
                  </a:ext>
                </a:extLst>
              </p:cNvPr>
              <p:cNvSpPr/>
              <p:nvPr userDrawn="1"/>
            </p:nvSpPr>
            <p:spPr>
              <a:xfrm>
                <a:off x="-3314821" y="3885197"/>
                <a:ext cx="105560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71" name="Rechthoek 270">
                <a:extLst>
                  <a:ext uri="{FF2B5EF4-FFF2-40B4-BE49-F238E27FC236}">
                    <a16:creationId xmlns:a16="http://schemas.microsoft.com/office/drawing/2014/main" id="{2C6B00C8-A827-4CB9-8F3E-AED00DF37E7B}"/>
                  </a:ext>
                </a:extLst>
              </p:cNvPr>
              <p:cNvSpPr/>
              <p:nvPr userDrawn="1"/>
            </p:nvSpPr>
            <p:spPr>
              <a:xfrm>
                <a:off x="-3304718" y="4138922"/>
                <a:ext cx="1043588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72" name="Tekstvak 271">
                <a:extLst>
                  <a:ext uri="{FF2B5EF4-FFF2-40B4-BE49-F238E27FC236}">
                    <a16:creationId xmlns:a16="http://schemas.microsoft.com/office/drawing/2014/main" id="{FAD04C2D-2586-44BB-8771-1A58C76344A0}"/>
                  </a:ext>
                </a:extLst>
              </p:cNvPr>
              <p:cNvSpPr txBox="1"/>
              <p:nvPr userDrawn="1"/>
            </p:nvSpPr>
            <p:spPr>
              <a:xfrm>
                <a:off x="-3069820" y="3949098"/>
                <a:ext cx="794156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Fill</a:t>
                </a:r>
              </a:p>
            </p:txBody>
          </p:sp>
          <p:sp>
            <p:nvSpPr>
              <p:cNvPr id="273" name="Tekstvak 272">
                <a:extLst>
                  <a:ext uri="{FF2B5EF4-FFF2-40B4-BE49-F238E27FC236}">
                    <a16:creationId xmlns:a16="http://schemas.microsoft.com/office/drawing/2014/main" id="{19BDEEF8-2FFB-49F4-B055-BEAC073B99FE}"/>
                  </a:ext>
                </a:extLst>
              </p:cNvPr>
              <p:cNvSpPr txBox="1"/>
              <p:nvPr userDrawn="1"/>
            </p:nvSpPr>
            <p:spPr>
              <a:xfrm>
                <a:off x="-3069819" y="4199018"/>
                <a:ext cx="800912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Fit</a:t>
                </a:r>
              </a:p>
            </p:txBody>
          </p:sp>
          <p:sp>
            <p:nvSpPr>
              <p:cNvPr id="274" name="Vrije vorm: vorm 273">
                <a:extLst>
                  <a:ext uri="{FF2B5EF4-FFF2-40B4-BE49-F238E27FC236}">
                    <a16:creationId xmlns:a16="http://schemas.microsoft.com/office/drawing/2014/main" id="{FBF4D00B-7840-4EC9-A16D-96C5B38D3F55}"/>
                  </a:ext>
                </a:extLst>
              </p:cNvPr>
              <p:cNvSpPr/>
              <p:nvPr userDrawn="1"/>
            </p:nvSpPr>
            <p:spPr>
              <a:xfrm>
                <a:off x="-2303506" y="426913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275" name="Groep 274">
                <a:extLst>
                  <a:ext uri="{FF2B5EF4-FFF2-40B4-BE49-F238E27FC236}">
                    <a16:creationId xmlns:a16="http://schemas.microsoft.com/office/drawing/2014/main" id="{ACB40A34-DA7B-4DBD-86D5-1B02E1029EEE}"/>
                  </a:ext>
                </a:extLst>
              </p:cNvPr>
              <p:cNvGrpSpPr/>
              <p:nvPr userDrawn="1"/>
            </p:nvGrpSpPr>
            <p:grpSpPr>
              <a:xfrm>
                <a:off x="-3254609" y="3946178"/>
                <a:ext cx="184194" cy="143334"/>
                <a:chOff x="6218544" y="2402421"/>
                <a:chExt cx="144156" cy="112178"/>
              </a:xfrm>
            </p:grpSpPr>
            <p:sp>
              <p:nvSpPr>
                <p:cNvPr id="281" name="Rechthoek 280">
                  <a:extLst>
                    <a:ext uri="{FF2B5EF4-FFF2-40B4-BE49-F238E27FC236}">
                      <a16:creationId xmlns:a16="http://schemas.microsoft.com/office/drawing/2014/main" id="{E89EC1A3-EA4A-45AD-8CB0-6764088FA0CB}"/>
                    </a:ext>
                  </a:extLst>
                </p:cNvPr>
                <p:cNvSpPr/>
                <p:nvPr userDrawn="1"/>
              </p:nvSpPr>
              <p:spPr>
                <a:xfrm>
                  <a:off x="6218544" y="2414588"/>
                  <a:ext cx="144156" cy="100011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82" name="Rechthoek 47">
                  <a:extLst>
                    <a:ext uri="{FF2B5EF4-FFF2-40B4-BE49-F238E27FC236}">
                      <a16:creationId xmlns:a16="http://schemas.microsoft.com/office/drawing/2014/main" id="{E3F14DF8-5C67-4D81-B724-17FDB7165EEC}"/>
                    </a:ext>
                  </a:extLst>
                </p:cNvPr>
                <p:cNvSpPr/>
                <p:nvPr userDrawn="1"/>
              </p:nvSpPr>
              <p:spPr>
                <a:xfrm>
                  <a:off x="6224587" y="2445544"/>
                  <a:ext cx="95251" cy="6480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83" name="Rechthoek 47">
                  <a:extLst>
                    <a:ext uri="{FF2B5EF4-FFF2-40B4-BE49-F238E27FC236}">
                      <a16:creationId xmlns:a16="http://schemas.microsoft.com/office/drawing/2014/main" id="{1C6CCE9D-9E7F-4E4A-A79F-8F75419B31D3}"/>
                    </a:ext>
                  </a:extLst>
                </p:cNvPr>
                <p:cNvSpPr/>
                <p:nvPr userDrawn="1"/>
              </p:nvSpPr>
              <p:spPr>
                <a:xfrm>
                  <a:off x="6296025" y="2457450"/>
                  <a:ext cx="64294" cy="52388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84" name="Koorde 283">
                  <a:extLst>
                    <a:ext uri="{FF2B5EF4-FFF2-40B4-BE49-F238E27FC236}">
                      <a16:creationId xmlns:a16="http://schemas.microsoft.com/office/drawing/2014/main" id="{D77D181E-E92D-4773-B7EC-E8ADB5384F51}"/>
                    </a:ext>
                  </a:extLst>
                </p:cNvPr>
                <p:cNvSpPr/>
                <p:nvPr userDrawn="1"/>
              </p:nvSpPr>
              <p:spPr>
                <a:xfrm>
                  <a:off x="6290536" y="2402421"/>
                  <a:ext cx="37785" cy="37785"/>
                </a:xfrm>
                <a:prstGeom prst="chord">
                  <a:avLst>
                    <a:gd name="adj1" fmla="val 21457318"/>
                    <a:gd name="adj2" fmla="val 11002272"/>
                  </a:avLst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276" name="Groep 275">
                <a:extLst>
                  <a:ext uri="{FF2B5EF4-FFF2-40B4-BE49-F238E27FC236}">
                    <a16:creationId xmlns:a16="http://schemas.microsoft.com/office/drawing/2014/main" id="{0803A09E-2D33-49E5-B9D5-703CD51C04D1}"/>
                  </a:ext>
                </a:extLst>
              </p:cNvPr>
              <p:cNvGrpSpPr/>
              <p:nvPr userDrawn="1"/>
            </p:nvGrpSpPr>
            <p:grpSpPr>
              <a:xfrm>
                <a:off x="-3254609" y="4199853"/>
                <a:ext cx="184194" cy="124747"/>
                <a:chOff x="6218544" y="2636044"/>
                <a:chExt cx="144156" cy="97631"/>
              </a:xfrm>
            </p:grpSpPr>
            <p:sp>
              <p:nvSpPr>
                <p:cNvPr id="277" name="Rechthoek 276">
                  <a:extLst>
                    <a:ext uri="{FF2B5EF4-FFF2-40B4-BE49-F238E27FC236}">
                      <a16:creationId xmlns:a16="http://schemas.microsoft.com/office/drawing/2014/main" id="{F521381D-5A57-4487-A6BD-1D32D49D665B}"/>
                    </a:ext>
                  </a:extLst>
                </p:cNvPr>
                <p:cNvSpPr/>
                <p:nvPr userDrawn="1"/>
              </p:nvSpPr>
              <p:spPr>
                <a:xfrm>
                  <a:off x="6218544" y="2636044"/>
                  <a:ext cx="144156" cy="92869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78" name="Rechthoek 277">
                  <a:extLst>
                    <a:ext uri="{FF2B5EF4-FFF2-40B4-BE49-F238E27FC236}">
                      <a16:creationId xmlns:a16="http://schemas.microsoft.com/office/drawing/2014/main" id="{0BD37EFC-B409-451B-AFFB-17394F553163}"/>
                    </a:ext>
                  </a:extLst>
                </p:cNvPr>
                <p:cNvSpPr/>
                <p:nvPr userDrawn="1"/>
              </p:nvSpPr>
              <p:spPr>
                <a:xfrm>
                  <a:off x="6249409" y="2636045"/>
                  <a:ext cx="85725" cy="97630"/>
                </a:xfrm>
                <a:prstGeom prst="rect">
                  <a:avLst/>
                </a:prstGeom>
                <a:solidFill>
                  <a:srgbClr val="F0F0F0"/>
                </a:solidFill>
                <a:ln w="9525">
                  <a:solidFill>
                    <a:srgbClr val="B7B4B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79" name="Ovaal 278">
                  <a:extLst>
                    <a:ext uri="{FF2B5EF4-FFF2-40B4-BE49-F238E27FC236}">
                      <a16:creationId xmlns:a16="http://schemas.microsoft.com/office/drawing/2014/main" id="{85FB9812-6446-4012-87ED-B8EB88FFF18E}"/>
                    </a:ext>
                  </a:extLst>
                </p:cNvPr>
                <p:cNvSpPr/>
                <p:nvPr userDrawn="1"/>
              </p:nvSpPr>
              <p:spPr>
                <a:xfrm>
                  <a:off x="6297938" y="2655636"/>
                  <a:ext cx="21328" cy="21328"/>
                </a:xfrm>
                <a:prstGeom prst="ellipse">
                  <a:avLst/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80" name="Rechthoek 47">
                  <a:extLst>
                    <a:ext uri="{FF2B5EF4-FFF2-40B4-BE49-F238E27FC236}">
                      <a16:creationId xmlns:a16="http://schemas.microsoft.com/office/drawing/2014/main" id="{BBF4BA3A-D192-4D66-89EF-D80CE0277A63}"/>
                    </a:ext>
                  </a:extLst>
                </p:cNvPr>
                <p:cNvSpPr/>
                <p:nvPr userDrawn="1"/>
              </p:nvSpPr>
              <p:spPr>
                <a:xfrm>
                  <a:off x="6261434" y="2675670"/>
                  <a:ext cx="45896" cy="3778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  <p:grpSp>
        <p:nvGrpSpPr>
          <p:cNvPr id="312" name="Groep 311">
            <a:extLst>
              <a:ext uri="{FF2B5EF4-FFF2-40B4-BE49-F238E27FC236}">
                <a16:creationId xmlns:a16="http://schemas.microsoft.com/office/drawing/2014/main" id="{CE3BF2B8-F0C7-4D30-8F97-211616A2AC6C}"/>
              </a:ext>
            </a:extLst>
          </p:cNvPr>
          <p:cNvGrpSpPr/>
          <p:nvPr userDrawn="1"/>
        </p:nvGrpSpPr>
        <p:grpSpPr>
          <a:xfrm>
            <a:off x="12377595" y="0"/>
            <a:ext cx="3593637" cy="4912057"/>
            <a:chOff x="12377595" y="0"/>
            <a:chExt cx="3593637" cy="4912057"/>
          </a:xfrm>
        </p:grpSpPr>
        <p:sp>
          <p:nvSpPr>
            <p:cNvPr id="313" name="Rechthoek 312">
              <a:extLst>
                <a:ext uri="{FF2B5EF4-FFF2-40B4-BE49-F238E27FC236}">
                  <a16:creationId xmlns:a16="http://schemas.microsoft.com/office/drawing/2014/main" id="{B85CA08B-5414-41C3-8702-C901E4F29496}"/>
                </a:ext>
              </a:extLst>
            </p:cNvPr>
            <p:cNvSpPr/>
            <p:nvPr userDrawn="1"/>
          </p:nvSpPr>
          <p:spPr>
            <a:xfrm>
              <a:off x="12377867" y="0"/>
              <a:ext cx="3593091" cy="4711700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an image</a:t>
              </a:r>
            </a:p>
          </p:txBody>
        </p:sp>
        <p:sp>
          <p:nvSpPr>
            <p:cNvPr id="314" name="Rechthoek 313">
              <a:extLst>
                <a:ext uri="{FF2B5EF4-FFF2-40B4-BE49-F238E27FC236}">
                  <a16:creationId xmlns:a16="http://schemas.microsoft.com/office/drawing/2014/main" id="{0E46E373-212A-4A6A-8212-413334CAF5E6}"/>
                </a:ext>
              </a:extLst>
            </p:cNvPr>
            <p:cNvSpPr/>
            <p:nvPr userDrawn="1"/>
          </p:nvSpPr>
          <p:spPr>
            <a:xfrm>
              <a:off x="12377595" y="4084057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en-GB" sz="1200" b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sp>
          <p:nvSpPr>
            <p:cNvPr id="315" name="Ovaal 314">
              <a:extLst>
                <a:ext uri="{FF2B5EF4-FFF2-40B4-BE49-F238E27FC236}">
                  <a16:creationId xmlns:a16="http://schemas.microsoft.com/office/drawing/2014/main" id="{6AE4DA18-403B-496A-B64F-8DD6E89110B2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316" name="Rechthoek 315">
              <a:extLst>
                <a:ext uri="{FF2B5EF4-FFF2-40B4-BE49-F238E27FC236}">
                  <a16:creationId xmlns:a16="http://schemas.microsoft.com/office/drawing/2014/main" id="{914CD329-671F-452F-8596-4C10D751C172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image by clicking on it with the right mouse button and choose the option ‘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Change image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’ </a:t>
              </a:r>
            </a:p>
          </p:txBody>
        </p:sp>
        <p:sp>
          <p:nvSpPr>
            <p:cNvPr id="317" name="Ovaal 316">
              <a:extLst>
                <a:ext uri="{FF2B5EF4-FFF2-40B4-BE49-F238E27FC236}">
                  <a16:creationId xmlns:a16="http://schemas.microsoft.com/office/drawing/2014/main" id="{E699C038-C044-4B70-87B8-41AD49C1A228}"/>
                </a:ext>
              </a:extLst>
            </p:cNvPr>
            <p:cNvSpPr/>
            <p:nvPr userDrawn="1"/>
          </p:nvSpPr>
          <p:spPr>
            <a:xfrm>
              <a:off x="12560445" y="1218081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318" name="Rechthoek 317">
              <a:extLst>
                <a:ext uri="{FF2B5EF4-FFF2-40B4-BE49-F238E27FC236}">
                  <a16:creationId xmlns:a16="http://schemas.microsoft.com/office/drawing/2014/main" id="{737FCFF1-EF45-4A14-A253-5871883EBD1D}"/>
                </a:ext>
              </a:extLst>
            </p:cNvPr>
            <p:cNvSpPr/>
            <p:nvPr userDrawn="1"/>
          </p:nvSpPr>
          <p:spPr>
            <a:xfrm>
              <a:off x="12844617" y="1226010"/>
              <a:ext cx="2944682" cy="78681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image, go to the tab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image itself with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image frame with the brackets.</a:t>
              </a:r>
            </a:p>
          </p:txBody>
        </p:sp>
        <p:grpSp>
          <p:nvGrpSpPr>
            <p:cNvPr id="319" name="Groep 318">
              <a:extLst>
                <a:ext uri="{FF2B5EF4-FFF2-40B4-BE49-F238E27FC236}">
                  <a16:creationId xmlns:a16="http://schemas.microsoft.com/office/drawing/2014/main" id="{5386FD6D-7A26-4794-B63B-983F934D1BA5}"/>
                </a:ext>
              </a:extLst>
            </p:cNvPr>
            <p:cNvGrpSpPr/>
            <p:nvPr userDrawn="1"/>
          </p:nvGrpSpPr>
          <p:grpSpPr>
            <a:xfrm>
              <a:off x="12716746" y="2127762"/>
              <a:ext cx="622283" cy="612919"/>
              <a:chOff x="12617641" y="3403239"/>
              <a:chExt cx="752963" cy="741634"/>
            </a:xfrm>
          </p:grpSpPr>
          <p:grpSp>
            <p:nvGrpSpPr>
              <p:cNvPr id="325" name="Groep 324">
                <a:extLst>
                  <a:ext uri="{FF2B5EF4-FFF2-40B4-BE49-F238E27FC236}">
                    <a16:creationId xmlns:a16="http://schemas.microsoft.com/office/drawing/2014/main" id="{8F02DE95-F761-4ED8-B2B2-FCE73DF1D82D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328" name="Groep 327">
                  <a:extLst>
                    <a:ext uri="{FF2B5EF4-FFF2-40B4-BE49-F238E27FC236}">
                      <a16:creationId xmlns:a16="http://schemas.microsoft.com/office/drawing/2014/main" id="{7E47D45F-5A7E-4F35-8B68-2D5F4D16D59F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335" name="Groep 334">
                    <a:extLst>
                      <a:ext uri="{FF2B5EF4-FFF2-40B4-BE49-F238E27FC236}">
                        <a16:creationId xmlns:a16="http://schemas.microsoft.com/office/drawing/2014/main" id="{A2D28498-2BD2-4FAA-A30E-ADC155FC619A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338" name="Rechthoek 337">
                      <a:extLst>
                        <a:ext uri="{FF2B5EF4-FFF2-40B4-BE49-F238E27FC236}">
                          <a16:creationId xmlns:a16="http://schemas.microsoft.com/office/drawing/2014/main" id="{790F73AB-0B5F-4FB0-9008-40E70CFF3AF7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339" name="Rechthoek 338">
                      <a:extLst>
                        <a:ext uri="{FF2B5EF4-FFF2-40B4-BE49-F238E27FC236}">
                          <a16:creationId xmlns:a16="http://schemas.microsoft.com/office/drawing/2014/main" id="{7CADD59E-25D3-46A0-A998-8D1497BD58A1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340" name="Ovaal 339">
                      <a:extLst>
                        <a:ext uri="{FF2B5EF4-FFF2-40B4-BE49-F238E27FC236}">
                          <a16:creationId xmlns:a16="http://schemas.microsoft.com/office/drawing/2014/main" id="{8A4879EB-E9FA-4A2F-991C-740D6A3A984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336" name="Afbeelding 335">
                    <a:extLst>
                      <a:ext uri="{FF2B5EF4-FFF2-40B4-BE49-F238E27FC236}">
                        <a16:creationId xmlns:a16="http://schemas.microsoft.com/office/drawing/2014/main" id="{11D93C20-3C79-4922-A957-72409F3B4CB9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337" name="Afbeelding 336">
                    <a:extLst>
                      <a:ext uri="{FF2B5EF4-FFF2-40B4-BE49-F238E27FC236}">
                        <a16:creationId xmlns:a16="http://schemas.microsoft.com/office/drawing/2014/main" id="{BC479FAA-F688-45E6-BB4B-150BA25926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329" name="Groep 328">
                  <a:extLst>
                    <a:ext uri="{FF2B5EF4-FFF2-40B4-BE49-F238E27FC236}">
                      <a16:creationId xmlns:a16="http://schemas.microsoft.com/office/drawing/2014/main" id="{38A9EAEB-8D4A-4704-A35E-583E4BDE9D8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333" name="Rechthoek 332">
                    <a:extLst>
                      <a:ext uri="{FF2B5EF4-FFF2-40B4-BE49-F238E27FC236}">
                        <a16:creationId xmlns:a16="http://schemas.microsoft.com/office/drawing/2014/main" id="{2F647185-9203-4C56-8CF1-B9FB09797A5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34" name="Rechthoek 333">
                    <a:extLst>
                      <a:ext uri="{FF2B5EF4-FFF2-40B4-BE49-F238E27FC236}">
                        <a16:creationId xmlns:a16="http://schemas.microsoft.com/office/drawing/2014/main" id="{04A34892-6DA5-4F29-8A34-998EB060D751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330" name="Groep 329">
                  <a:extLst>
                    <a:ext uri="{FF2B5EF4-FFF2-40B4-BE49-F238E27FC236}">
                      <a16:creationId xmlns:a16="http://schemas.microsoft.com/office/drawing/2014/main" id="{1788E3D0-CC6A-4221-A575-F080528D28DF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331" name="Rechthoek 330">
                    <a:extLst>
                      <a:ext uri="{FF2B5EF4-FFF2-40B4-BE49-F238E27FC236}">
                        <a16:creationId xmlns:a16="http://schemas.microsoft.com/office/drawing/2014/main" id="{B077C823-7086-4D36-8D4A-D238C5AC75F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32" name="Rechthoek 331">
                    <a:extLst>
                      <a:ext uri="{FF2B5EF4-FFF2-40B4-BE49-F238E27FC236}">
                        <a16:creationId xmlns:a16="http://schemas.microsoft.com/office/drawing/2014/main" id="{AE42CC71-44AD-4479-A679-F8BEE588A952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326" name="Rechthoek 325">
                <a:extLst>
                  <a:ext uri="{FF2B5EF4-FFF2-40B4-BE49-F238E27FC236}">
                    <a16:creationId xmlns:a16="http://schemas.microsoft.com/office/drawing/2014/main" id="{8CD098FC-4034-4DC8-AE26-07A4ABACCF89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327" name="Gelijkbenige driehoek 326">
                <a:extLst>
                  <a:ext uri="{FF2B5EF4-FFF2-40B4-BE49-F238E27FC236}">
                    <a16:creationId xmlns:a16="http://schemas.microsoft.com/office/drawing/2014/main" id="{5871C002-F6C6-4B3F-B8D5-C6C7B88B6F0E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321" name="Ovaal 320">
              <a:extLst>
                <a:ext uri="{FF2B5EF4-FFF2-40B4-BE49-F238E27FC236}">
                  <a16:creationId xmlns:a16="http://schemas.microsoft.com/office/drawing/2014/main" id="{7DDC14FE-D47F-4FF7-9C41-D8106C42AF19}"/>
                </a:ext>
              </a:extLst>
            </p:cNvPr>
            <p:cNvSpPr/>
            <p:nvPr userDrawn="1"/>
          </p:nvSpPr>
          <p:spPr>
            <a:xfrm>
              <a:off x="12560445" y="299856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322" name="Rechthoek 321">
              <a:extLst>
                <a:ext uri="{FF2B5EF4-FFF2-40B4-BE49-F238E27FC236}">
                  <a16:creationId xmlns:a16="http://schemas.microsoft.com/office/drawing/2014/main" id="{E118EFC3-C59E-498F-B5B4-97F1351F6709}"/>
                </a:ext>
              </a:extLst>
            </p:cNvPr>
            <p:cNvSpPr/>
            <p:nvPr userDrawn="1"/>
          </p:nvSpPr>
          <p:spPr>
            <a:xfrm>
              <a:off x="12844617" y="2998567"/>
              <a:ext cx="2944682" cy="78681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darken the image, making the logo more visible, select your image and go to the tab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“Picture Format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”. Click on the button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“Transparency” 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choose the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  <a:r>
                <a:rPr kumimoji="0" lang="en-GB" sz="1200" b="1" i="0" u="none" strike="noStrike" kern="0" cap="none" spc="0" normalizeH="0" baseline="3000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option. 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This is the 65% transparency. </a:t>
              </a:r>
            </a:p>
          </p:txBody>
        </p:sp>
      </p:grpSp>
      <p:sp>
        <p:nvSpPr>
          <p:cNvPr id="130" name="Graphic 163" descr="Informatie">
            <a:extLst>
              <a:ext uri="{FF2B5EF4-FFF2-40B4-BE49-F238E27FC236}">
                <a16:creationId xmlns:a16="http://schemas.microsoft.com/office/drawing/2014/main" id="{F5DCEB9D-FC61-49A1-8C45-933E99D1FA26}"/>
              </a:ext>
            </a:extLst>
          </p:cNvPr>
          <p:cNvSpPr/>
          <p:nvPr userDrawn="1"/>
        </p:nvSpPr>
        <p:spPr>
          <a:xfrm>
            <a:off x="15793202" y="3942214"/>
            <a:ext cx="283684" cy="283685"/>
          </a:xfrm>
          <a:custGeom>
            <a:avLst/>
            <a:gdLst>
              <a:gd name="connsiteX0" fmla="*/ 145860 w 291719"/>
              <a:gd name="connsiteY0" fmla="*/ 0 h 291719"/>
              <a:gd name="connsiteX1" fmla="*/ 0 w 291719"/>
              <a:gd name="connsiteY1" fmla="*/ 145860 h 291719"/>
              <a:gd name="connsiteX2" fmla="*/ 145860 w 291719"/>
              <a:gd name="connsiteY2" fmla="*/ 291720 h 291719"/>
              <a:gd name="connsiteX3" fmla="*/ 291720 w 291719"/>
              <a:gd name="connsiteY3" fmla="*/ 145860 h 291719"/>
              <a:gd name="connsiteX4" fmla="*/ 145860 w 291719"/>
              <a:gd name="connsiteY4" fmla="*/ 0 h 291719"/>
              <a:gd name="connsiteX5" fmla="*/ 138183 w 291719"/>
              <a:gd name="connsiteY5" fmla="*/ 38384 h 291719"/>
              <a:gd name="connsiteX6" fmla="*/ 157375 w 291719"/>
              <a:gd name="connsiteY6" fmla="*/ 57576 h 291719"/>
              <a:gd name="connsiteX7" fmla="*/ 138183 w 291719"/>
              <a:gd name="connsiteY7" fmla="*/ 76768 h 291719"/>
              <a:gd name="connsiteX8" fmla="*/ 118991 w 291719"/>
              <a:gd name="connsiteY8" fmla="*/ 57576 h 291719"/>
              <a:gd name="connsiteX9" fmla="*/ 138183 w 291719"/>
              <a:gd name="connsiteY9" fmla="*/ 38384 h 291719"/>
              <a:gd name="connsiteX10" fmla="*/ 184244 w 291719"/>
              <a:gd name="connsiteY10" fmla="*/ 253336 h 291719"/>
              <a:gd name="connsiteX11" fmla="*/ 107476 w 291719"/>
              <a:gd name="connsiteY11" fmla="*/ 253336 h 291719"/>
              <a:gd name="connsiteX12" fmla="*/ 107476 w 291719"/>
              <a:gd name="connsiteY12" fmla="*/ 230305 h 291719"/>
              <a:gd name="connsiteX13" fmla="*/ 134345 w 291719"/>
              <a:gd name="connsiteY13" fmla="*/ 230305 h 291719"/>
              <a:gd name="connsiteX14" fmla="*/ 134345 w 291719"/>
              <a:gd name="connsiteY14" fmla="*/ 115153 h 291719"/>
              <a:gd name="connsiteX15" fmla="*/ 111314 w 291719"/>
              <a:gd name="connsiteY15" fmla="*/ 115153 h 291719"/>
              <a:gd name="connsiteX16" fmla="*/ 111314 w 291719"/>
              <a:gd name="connsiteY16" fmla="*/ 92122 h 291719"/>
              <a:gd name="connsiteX17" fmla="*/ 157375 w 291719"/>
              <a:gd name="connsiteY17" fmla="*/ 92122 h 291719"/>
              <a:gd name="connsiteX18" fmla="*/ 157375 w 291719"/>
              <a:gd name="connsiteY18" fmla="*/ 115153 h 291719"/>
              <a:gd name="connsiteX19" fmla="*/ 157375 w 291719"/>
              <a:gd name="connsiteY19" fmla="*/ 230305 h 291719"/>
              <a:gd name="connsiteX20" fmla="*/ 184244 w 291719"/>
              <a:gd name="connsiteY20" fmla="*/ 230305 h 291719"/>
              <a:gd name="connsiteX21" fmla="*/ 184244 w 291719"/>
              <a:gd name="connsiteY21" fmla="*/ 253336 h 291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91719" h="291719">
                <a:moveTo>
                  <a:pt x="145860" y="0"/>
                </a:moveTo>
                <a:cubicBezTo>
                  <a:pt x="65253" y="0"/>
                  <a:pt x="0" y="65253"/>
                  <a:pt x="0" y="145860"/>
                </a:cubicBezTo>
                <a:cubicBezTo>
                  <a:pt x="0" y="226467"/>
                  <a:pt x="65253" y="291720"/>
                  <a:pt x="145860" y="291720"/>
                </a:cubicBezTo>
                <a:cubicBezTo>
                  <a:pt x="226467" y="291720"/>
                  <a:pt x="291720" y="226467"/>
                  <a:pt x="291720" y="145860"/>
                </a:cubicBezTo>
                <a:cubicBezTo>
                  <a:pt x="291720" y="65253"/>
                  <a:pt x="226467" y="0"/>
                  <a:pt x="145860" y="0"/>
                </a:cubicBezTo>
                <a:close/>
                <a:moveTo>
                  <a:pt x="138183" y="38384"/>
                </a:moveTo>
                <a:cubicBezTo>
                  <a:pt x="148931" y="38384"/>
                  <a:pt x="157375" y="46829"/>
                  <a:pt x="157375" y="57576"/>
                </a:cubicBezTo>
                <a:cubicBezTo>
                  <a:pt x="157375" y="68324"/>
                  <a:pt x="148931" y="76768"/>
                  <a:pt x="138183" y="76768"/>
                </a:cubicBezTo>
                <a:cubicBezTo>
                  <a:pt x="127435" y="76768"/>
                  <a:pt x="118991" y="68324"/>
                  <a:pt x="118991" y="57576"/>
                </a:cubicBezTo>
                <a:cubicBezTo>
                  <a:pt x="118991" y="46829"/>
                  <a:pt x="127435" y="38384"/>
                  <a:pt x="138183" y="38384"/>
                </a:cubicBezTo>
                <a:close/>
                <a:moveTo>
                  <a:pt x="184244" y="253336"/>
                </a:moveTo>
                <a:lnTo>
                  <a:pt x="107476" y="253336"/>
                </a:lnTo>
                <a:lnTo>
                  <a:pt x="107476" y="230305"/>
                </a:lnTo>
                <a:lnTo>
                  <a:pt x="134345" y="230305"/>
                </a:lnTo>
                <a:lnTo>
                  <a:pt x="134345" y="115153"/>
                </a:lnTo>
                <a:lnTo>
                  <a:pt x="111314" y="115153"/>
                </a:lnTo>
                <a:lnTo>
                  <a:pt x="111314" y="92122"/>
                </a:lnTo>
                <a:lnTo>
                  <a:pt x="157375" y="92122"/>
                </a:lnTo>
                <a:lnTo>
                  <a:pt x="157375" y="115153"/>
                </a:lnTo>
                <a:lnTo>
                  <a:pt x="157375" y="230305"/>
                </a:lnTo>
                <a:lnTo>
                  <a:pt x="184244" y="230305"/>
                </a:lnTo>
                <a:lnTo>
                  <a:pt x="184244" y="253336"/>
                </a:lnTo>
                <a:close/>
              </a:path>
            </a:pathLst>
          </a:custGeom>
          <a:solidFill>
            <a:schemeClr val="accent2"/>
          </a:solidFill>
          <a:ln w="377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2000" noProof="0">
              <a:solidFill>
                <a:srgbClr val="211F26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1" name="Graphic 163" descr="Informatie">
            <a:extLst>
              <a:ext uri="{FF2B5EF4-FFF2-40B4-BE49-F238E27FC236}">
                <a16:creationId xmlns:a16="http://schemas.microsoft.com/office/drawing/2014/main" id="{8E23BF41-C01B-47C8-8CAA-DD597F00C3BB}"/>
              </a:ext>
            </a:extLst>
          </p:cNvPr>
          <p:cNvSpPr/>
          <p:nvPr userDrawn="1"/>
        </p:nvSpPr>
        <p:spPr>
          <a:xfrm>
            <a:off x="-333041" y="5612601"/>
            <a:ext cx="283684" cy="283685"/>
          </a:xfrm>
          <a:custGeom>
            <a:avLst/>
            <a:gdLst>
              <a:gd name="connsiteX0" fmla="*/ 145860 w 291719"/>
              <a:gd name="connsiteY0" fmla="*/ 0 h 291719"/>
              <a:gd name="connsiteX1" fmla="*/ 0 w 291719"/>
              <a:gd name="connsiteY1" fmla="*/ 145860 h 291719"/>
              <a:gd name="connsiteX2" fmla="*/ 145860 w 291719"/>
              <a:gd name="connsiteY2" fmla="*/ 291720 h 291719"/>
              <a:gd name="connsiteX3" fmla="*/ 291720 w 291719"/>
              <a:gd name="connsiteY3" fmla="*/ 145860 h 291719"/>
              <a:gd name="connsiteX4" fmla="*/ 145860 w 291719"/>
              <a:gd name="connsiteY4" fmla="*/ 0 h 291719"/>
              <a:gd name="connsiteX5" fmla="*/ 138183 w 291719"/>
              <a:gd name="connsiteY5" fmla="*/ 38384 h 291719"/>
              <a:gd name="connsiteX6" fmla="*/ 157375 w 291719"/>
              <a:gd name="connsiteY6" fmla="*/ 57576 h 291719"/>
              <a:gd name="connsiteX7" fmla="*/ 138183 w 291719"/>
              <a:gd name="connsiteY7" fmla="*/ 76768 h 291719"/>
              <a:gd name="connsiteX8" fmla="*/ 118991 w 291719"/>
              <a:gd name="connsiteY8" fmla="*/ 57576 h 291719"/>
              <a:gd name="connsiteX9" fmla="*/ 138183 w 291719"/>
              <a:gd name="connsiteY9" fmla="*/ 38384 h 291719"/>
              <a:gd name="connsiteX10" fmla="*/ 184244 w 291719"/>
              <a:gd name="connsiteY10" fmla="*/ 253336 h 291719"/>
              <a:gd name="connsiteX11" fmla="*/ 107476 w 291719"/>
              <a:gd name="connsiteY11" fmla="*/ 253336 h 291719"/>
              <a:gd name="connsiteX12" fmla="*/ 107476 w 291719"/>
              <a:gd name="connsiteY12" fmla="*/ 230305 h 291719"/>
              <a:gd name="connsiteX13" fmla="*/ 134345 w 291719"/>
              <a:gd name="connsiteY13" fmla="*/ 230305 h 291719"/>
              <a:gd name="connsiteX14" fmla="*/ 134345 w 291719"/>
              <a:gd name="connsiteY14" fmla="*/ 115153 h 291719"/>
              <a:gd name="connsiteX15" fmla="*/ 111314 w 291719"/>
              <a:gd name="connsiteY15" fmla="*/ 115153 h 291719"/>
              <a:gd name="connsiteX16" fmla="*/ 111314 w 291719"/>
              <a:gd name="connsiteY16" fmla="*/ 92122 h 291719"/>
              <a:gd name="connsiteX17" fmla="*/ 157375 w 291719"/>
              <a:gd name="connsiteY17" fmla="*/ 92122 h 291719"/>
              <a:gd name="connsiteX18" fmla="*/ 157375 w 291719"/>
              <a:gd name="connsiteY18" fmla="*/ 115153 h 291719"/>
              <a:gd name="connsiteX19" fmla="*/ 157375 w 291719"/>
              <a:gd name="connsiteY19" fmla="*/ 230305 h 291719"/>
              <a:gd name="connsiteX20" fmla="*/ 184244 w 291719"/>
              <a:gd name="connsiteY20" fmla="*/ 230305 h 291719"/>
              <a:gd name="connsiteX21" fmla="*/ 184244 w 291719"/>
              <a:gd name="connsiteY21" fmla="*/ 253336 h 291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91719" h="291719">
                <a:moveTo>
                  <a:pt x="145860" y="0"/>
                </a:moveTo>
                <a:cubicBezTo>
                  <a:pt x="65253" y="0"/>
                  <a:pt x="0" y="65253"/>
                  <a:pt x="0" y="145860"/>
                </a:cubicBezTo>
                <a:cubicBezTo>
                  <a:pt x="0" y="226467"/>
                  <a:pt x="65253" y="291720"/>
                  <a:pt x="145860" y="291720"/>
                </a:cubicBezTo>
                <a:cubicBezTo>
                  <a:pt x="226467" y="291720"/>
                  <a:pt x="291720" y="226467"/>
                  <a:pt x="291720" y="145860"/>
                </a:cubicBezTo>
                <a:cubicBezTo>
                  <a:pt x="291720" y="65253"/>
                  <a:pt x="226467" y="0"/>
                  <a:pt x="145860" y="0"/>
                </a:cubicBezTo>
                <a:close/>
                <a:moveTo>
                  <a:pt x="138183" y="38384"/>
                </a:moveTo>
                <a:cubicBezTo>
                  <a:pt x="148931" y="38384"/>
                  <a:pt x="157375" y="46829"/>
                  <a:pt x="157375" y="57576"/>
                </a:cubicBezTo>
                <a:cubicBezTo>
                  <a:pt x="157375" y="68324"/>
                  <a:pt x="148931" y="76768"/>
                  <a:pt x="138183" y="76768"/>
                </a:cubicBezTo>
                <a:cubicBezTo>
                  <a:pt x="127435" y="76768"/>
                  <a:pt x="118991" y="68324"/>
                  <a:pt x="118991" y="57576"/>
                </a:cubicBezTo>
                <a:cubicBezTo>
                  <a:pt x="118991" y="46829"/>
                  <a:pt x="127435" y="38384"/>
                  <a:pt x="138183" y="38384"/>
                </a:cubicBezTo>
                <a:close/>
                <a:moveTo>
                  <a:pt x="184244" y="253336"/>
                </a:moveTo>
                <a:lnTo>
                  <a:pt x="107476" y="253336"/>
                </a:lnTo>
                <a:lnTo>
                  <a:pt x="107476" y="230305"/>
                </a:lnTo>
                <a:lnTo>
                  <a:pt x="134345" y="230305"/>
                </a:lnTo>
                <a:lnTo>
                  <a:pt x="134345" y="115153"/>
                </a:lnTo>
                <a:lnTo>
                  <a:pt x="111314" y="115153"/>
                </a:lnTo>
                <a:lnTo>
                  <a:pt x="111314" y="92122"/>
                </a:lnTo>
                <a:lnTo>
                  <a:pt x="157375" y="92122"/>
                </a:lnTo>
                <a:lnTo>
                  <a:pt x="157375" y="115153"/>
                </a:lnTo>
                <a:lnTo>
                  <a:pt x="157375" y="230305"/>
                </a:lnTo>
                <a:lnTo>
                  <a:pt x="184244" y="230305"/>
                </a:lnTo>
                <a:lnTo>
                  <a:pt x="184244" y="253336"/>
                </a:lnTo>
                <a:close/>
              </a:path>
            </a:pathLst>
          </a:custGeom>
          <a:solidFill>
            <a:schemeClr val="accent2"/>
          </a:solidFill>
          <a:ln w="377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2000" noProof="0">
              <a:solidFill>
                <a:srgbClr val="211F26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282747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S - CHALLENGE, APPROACH, RES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BACKGROUND GRADIENT">
            <a:extLst>
              <a:ext uri="{FF2B5EF4-FFF2-40B4-BE49-F238E27FC236}">
                <a16:creationId xmlns:a16="http://schemas.microsoft.com/office/drawing/2014/main" id="{E5E79D6C-0CB9-4DC6-9E90-CE88450CB786}"/>
              </a:ext>
            </a:extLst>
          </p:cNvPr>
          <p:cNvSpPr>
            <a:spLocks/>
          </p:cNvSpPr>
          <p:nvPr userDrawn="1"/>
        </p:nvSpPr>
        <p:spPr>
          <a:xfrm>
            <a:off x="6181" y="-14267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27000">
                <a:srgbClr val="D53B91"/>
              </a:gs>
              <a:gs pos="12000">
                <a:srgbClr val="E1455B"/>
              </a:gs>
              <a:gs pos="45000">
                <a:schemeClr val="accent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3BEF4A3-8FE5-4C82-9C0E-46615080495D}"/>
              </a:ext>
            </a:extLst>
          </p:cNvPr>
          <p:cNvSpPr/>
          <p:nvPr userDrawn="1"/>
        </p:nvSpPr>
        <p:spPr>
          <a:xfrm>
            <a:off x="4641448" y="-8623"/>
            <a:ext cx="7557081" cy="685709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B7A82148-C556-4FAF-9205-E94E3D2E63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F62F269-8364-4AE7-A306-FAE13675272B}" type="datetime4">
              <a:rPr lang="en-GB" smtClean="0"/>
              <a:t>29 September 2023</a:t>
            </a:fld>
            <a:endParaRPr lang="en-GB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868BF533-FD99-4EC9-9BF2-4E011FFC8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89" name="Tijdelijke aanduiding voor afbeelding 8">
            <a:extLst>
              <a:ext uri="{FF2B5EF4-FFF2-40B4-BE49-F238E27FC236}">
                <a16:creationId xmlns:a16="http://schemas.microsoft.com/office/drawing/2014/main" id="{96FCCD3B-9D0F-4B16-AC31-589624A9C4C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690258" y="114835"/>
            <a:ext cx="1094400" cy="805054"/>
          </a:xfrm>
          <a:prstGeom prst="rect">
            <a:avLst/>
          </a:prstGeom>
          <a:noFill/>
          <a:ln>
            <a:noFill/>
          </a:ln>
        </p:spPr>
        <p:txBody>
          <a:bodyPr lIns="540000" bIns="0"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0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GB"/>
              <a:t>Logo</a:t>
            </a:r>
          </a:p>
        </p:txBody>
      </p:sp>
      <p:sp>
        <p:nvSpPr>
          <p:cNvPr id="173" name="Tijdelijke aanduiding voor afbeelding 195">
            <a:extLst>
              <a:ext uri="{FF2B5EF4-FFF2-40B4-BE49-F238E27FC236}">
                <a16:creationId xmlns:a16="http://schemas.microsoft.com/office/drawing/2014/main" id="{E4B78B0B-4448-4555-95CC-7AE1D8FC1F3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39788" y="-903"/>
            <a:ext cx="4421865" cy="5613427"/>
          </a:xfrm>
          <a:prstGeom prst="round2SameRect">
            <a:avLst>
              <a:gd name="adj1" fmla="val 0"/>
              <a:gd name="adj2" fmla="val 4524"/>
            </a:avLst>
          </a:prstGeom>
          <a:solidFill>
            <a:schemeClr val="bg1"/>
          </a:solidFill>
          <a:ln>
            <a:noFill/>
          </a:ln>
        </p:spPr>
        <p:txBody>
          <a:bodyPr wrap="square" bIns="1620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2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GB"/>
              <a:t>Select this image placeholder by clicking </a:t>
            </a:r>
            <a:br>
              <a:rPr lang="en-GB"/>
            </a:br>
            <a:r>
              <a:rPr lang="en-GB"/>
              <a:t>on the top right label, continue to the tab </a:t>
            </a:r>
            <a:br>
              <a:rPr lang="en-GB"/>
            </a:br>
            <a:r>
              <a:rPr lang="en-GB"/>
              <a:t>“Insert” and add an image</a:t>
            </a:r>
          </a:p>
        </p:txBody>
      </p:sp>
      <p:grpSp>
        <p:nvGrpSpPr>
          <p:cNvPr id="204" name="INSTRUCTION">
            <a:extLst>
              <a:ext uri="{FF2B5EF4-FFF2-40B4-BE49-F238E27FC236}">
                <a16:creationId xmlns:a16="http://schemas.microsoft.com/office/drawing/2014/main" id="{71A2B78E-95C2-4E2C-9BF3-88C234872506}"/>
              </a:ext>
            </a:extLst>
          </p:cNvPr>
          <p:cNvGrpSpPr/>
          <p:nvPr userDrawn="1"/>
        </p:nvGrpSpPr>
        <p:grpSpPr>
          <a:xfrm>
            <a:off x="5846" y="7033211"/>
            <a:ext cx="3727954" cy="1577390"/>
            <a:chOff x="5846" y="7033211"/>
            <a:chExt cx="3727954" cy="1577390"/>
          </a:xfrm>
        </p:grpSpPr>
        <p:sp>
          <p:nvSpPr>
            <p:cNvPr id="205" name="Rechthoek 204">
              <a:extLst>
                <a:ext uri="{FF2B5EF4-FFF2-40B4-BE49-F238E27FC236}">
                  <a16:creationId xmlns:a16="http://schemas.microsoft.com/office/drawing/2014/main" id="{2C7AF3F5-4168-449B-8907-EF7313AF909E}"/>
                </a:ext>
              </a:extLst>
            </p:cNvPr>
            <p:cNvSpPr/>
            <p:nvPr userDrawn="1"/>
          </p:nvSpPr>
          <p:spPr>
            <a:xfrm>
              <a:off x="5846" y="7033211"/>
              <a:ext cx="3727954" cy="1577390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EDIT Footer, slide number</a:t>
              </a:r>
              <a:br>
                <a:rPr lang="en-GB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and date</a:t>
              </a:r>
            </a:p>
          </p:txBody>
        </p:sp>
        <p:sp>
          <p:nvSpPr>
            <p:cNvPr id="206" name="Ovaal 205">
              <a:extLst>
                <a:ext uri="{FF2B5EF4-FFF2-40B4-BE49-F238E27FC236}">
                  <a16:creationId xmlns:a16="http://schemas.microsoft.com/office/drawing/2014/main" id="{0C8A637A-F8BB-41C6-9CFE-06B3FC569C11}"/>
                </a:ext>
              </a:extLst>
            </p:cNvPr>
            <p:cNvSpPr/>
            <p:nvPr userDrawn="1"/>
          </p:nvSpPr>
          <p:spPr>
            <a:xfrm>
              <a:off x="188424" y="767853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07" name="Rechthoek 206">
              <a:extLst>
                <a:ext uri="{FF2B5EF4-FFF2-40B4-BE49-F238E27FC236}">
                  <a16:creationId xmlns:a16="http://schemas.microsoft.com/office/drawing/2014/main" id="{CBD51522-CA6D-4C02-8707-620D92F67D02}"/>
                </a:ext>
              </a:extLst>
            </p:cNvPr>
            <p:cNvSpPr/>
            <p:nvPr userDrawn="1"/>
          </p:nvSpPr>
          <p:spPr>
            <a:xfrm>
              <a:off x="472596" y="7678534"/>
              <a:ext cx="2322719" cy="31672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Go to the tab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‘Header &amp; Footer’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208" name="Ovaal 207">
              <a:extLst>
                <a:ext uri="{FF2B5EF4-FFF2-40B4-BE49-F238E27FC236}">
                  <a16:creationId xmlns:a16="http://schemas.microsoft.com/office/drawing/2014/main" id="{8DB330CE-6BEA-441E-8989-814A60089427}"/>
                </a:ext>
              </a:extLst>
            </p:cNvPr>
            <p:cNvSpPr/>
            <p:nvPr userDrawn="1"/>
          </p:nvSpPr>
          <p:spPr>
            <a:xfrm>
              <a:off x="188424" y="810886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19" name="Rechthoek 218">
              <a:extLst>
                <a:ext uri="{FF2B5EF4-FFF2-40B4-BE49-F238E27FC236}">
                  <a16:creationId xmlns:a16="http://schemas.microsoft.com/office/drawing/2014/main" id="{95061AD9-F5C2-40D5-BC0B-F3286DCA9A04}"/>
                </a:ext>
              </a:extLst>
            </p:cNvPr>
            <p:cNvSpPr/>
            <p:nvPr userDrawn="1"/>
          </p:nvSpPr>
          <p:spPr>
            <a:xfrm>
              <a:off x="472596" y="8108870"/>
              <a:ext cx="2322719" cy="38098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on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‘Apply to All’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apply the changes to every slide.</a:t>
              </a:r>
            </a:p>
          </p:txBody>
        </p:sp>
        <p:grpSp>
          <p:nvGrpSpPr>
            <p:cNvPr id="220" name="Groep 219">
              <a:extLst>
                <a:ext uri="{FF2B5EF4-FFF2-40B4-BE49-F238E27FC236}">
                  <a16:creationId xmlns:a16="http://schemas.microsoft.com/office/drawing/2014/main" id="{BAEFE650-F172-4C3D-8AEF-048F3BED5CE9}"/>
                </a:ext>
              </a:extLst>
            </p:cNvPr>
            <p:cNvGrpSpPr/>
            <p:nvPr userDrawn="1"/>
          </p:nvGrpSpPr>
          <p:grpSpPr>
            <a:xfrm>
              <a:off x="2939884" y="7739834"/>
              <a:ext cx="681133" cy="750023"/>
              <a:chOff x="-910573" y="4987990"/>
              <a:chExt cx="681133" cy="750023"/>
            </a:xfrm>
          </p:grpSpPr>
          <p:grpSp>
            <p:nvGrpSpPr>
              <p:cNvPr id="225" name="Groep 224">
                <a:extLst>
                  <a:ext uri="{FF2B5EF4-FFF2-40B4-BE49-F238E27FC236}">
                    <a16:creationId xmlns:a16="http://schemas.microsoft.com/office/drawing/2014/main" id="{4BC9768A-F775-412E-8DA0-DAEE8A96AE57}"/>
                  </a:ext>
                </a:extLst>
              </p:cNvPr>
              <p:cNvGrpSpPr/>
              <p:nvPr userDrawn="1"/>
            </p:nvGrpSpPr>
            <p:grpSpPr>
              <a:xfrm>
                <a:off x="-713542" y="4987990"/>
                <a:ext cx="287071" cy="379107"/>
                <a:chOff x="-4050578" y="288410"/>
                <a:chExt cx="322125" cy="379107"/>
              </a:xfrm>
            </p:grpSpPr>
            <p:sp>
              <p:nvSpPr>
                <p:cNvPr id="291" name="Rechthoek met één afgeknipte en afgeronde hoek 47">
                  <a:extLst>
                    <a:ext uri="{FF2B5EF4-FFF2-40B4-BE49-F238E27FC236}">
                      <a16:creationId xmlns:a16="http://schemas.microsoft.com/office/drawing/2014/main" id="{46D37509-E5C8-4768-9A1C-B05CF2AABD6E}"/>
                    </a:ext>
                  </a:extLst>
                </p:cNvPr>
                <p:cNvSpPr/>
                <p:nvPr userDrawn="1"/>
              </p:nvSpPr>
              <p:spPr>
                <a:xfrm>
                  <a:off x="-4050578" y="288410"/>
                  <a:ext cx="322125" cy="379107"/>
                </a:xfrm>
                <a:prstGeom prst="snipRoundRect">
                  <a:avLst>
                    <a:gd name="adj1" fmla="val 0"/>
                    <a:gd name="adj2" fmla="val 33753"/>
                  </a:avLst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FFFFFF">
                      <a:lumMod val="65000"/>
                    </a:srgb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92" name="Rechthoekige driehoek 291">
                  <a:extLst>
                    <a:ext uri="{FF2B5EF4-FFF2-40B4-BE49-F238E27FC236}">
                      <a16:creationId xmlns:a16="http://schemas.microsoft.com/office/drawing/2014/main" id="{C604A10B-976A-45A2-B931-C8A2621804B5}"/>
                    </a:ext>
                  </a:extLst>
                </p:cNvPr>
                <p:cNvSpPr/>
                <p:nvPr userDrawn="1"/>
              </p:nvSpPr>
              <p:spPr>
                <a:xfrm>
                  <a:off x="-3833537" y="291656"/>
                  <a:ext cx="103133" cy="93757"/>
                </a:xfrm>
                <a:prstGeom prst="rtTriangle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FFFFFF">
                      <a:lumMod val="65000"/>
                    </a:srgb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93" name="Rechthoek 292">
                  <a:extLst>
                    <a:ext uri="{FF2B5EF4-FFF2-40B4-BE49-F238E27FC236}">
                      <a16:creationId xmlns:a16="http://schemas.microsoft.com/office/drawing/2014/main" id="{43B523C4-F237-4570-988F-CE834BE709D3}"/>
                    </a:ext>
                  </a:extLst>
                </p:cNvPr>
                <p:cNvSpPr/>
                <p:nvPr userDrawn="1"/>
              </p:nvSpPr>
              <p:spPr>
                <a:xfrm>
                  <a:off x="-4013673" y="314848"/>
                  <a:ext cx="140930" cy="70565"/>
                </a:xfrm>
                <a:prstGeom prst="rect">
                  <a:avLst/>
                </a:prstGeom>
                <a:solidFill>
                  <a:srgbClr val="EDC87E"/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94" name="Rechthoek 293">
                  <a:extLst>
                    <a:ext uri="{FF2B5EF4-FFF2-40B4-BE49-F238E27FC236}">
                      <a16:creationId xmlns:a16="http://schemas.microsoft.com/office/drawing/2014/main" id="{0E4FB7BB-4D3C-43D6-AE4B-B6F8F9CA7BF3}"/>
                    </a:ext>
                  </a:extLst>
                </p:cNvPr>
                <p:cNvSpPr/>
                <p:nvPr userDrawn="1"/>
              </p:nvSpPr>
              <p:spPr>
                <a:xfrm>
                  <a:off x="-4020379" y="586428"/>
                  <a:ext cx="261727" cy="61406"/>
                </a:xfrm>
                <a:prstGeom prst="rect">
                  <a:avLst/>
                </a:prstGeom>
                <a:solidFill>
                  <a:srgbClr val="EDC87E"/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R="0" lvl="0" indent="0" algn="ctr" defTabSz="914400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GB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290" name="Rechthoek 289">
                <a:extLst>
                  <a:ext uri="{FF2B5EF4-FFF2-40B4-BE49-F238E27FC236}">
                    <a16:creationId xmlns:a16="http://schemas.microsoft.com/office/drawing/2014/main" id="{47685D94-4A33-471D-9EA0-DE572EF307EE}"/>
                  </a:ext>
                </a:extLst>
              </p:cNvPr>
              <p:cNvSpPr/>
              <p:nvPr userDrawn="1"/>
            </p:nvSpPr>
            <p:spPr>
              <a:xfrm>
                <a:off x="-910573" y="5352063"/>
                <a:ext cx="681133" cy="385950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Header &amp; Footer</a:t>
                </a:r>
              </a:p>
            </p:txBody>
          </p:sp>
        </p:grpSp>
      </p:grpSp>
      <p:grpSp>
        <p:nvGrpSpPr>
          <p:cNvPr id="352" name="INSTRUCTION">
            <a:extLst>
              <a:ext uri="{FF2B5EF4-FFF2-40B4-BE49-F238E27FC236}">
                <a16:creationId xmlns:a16="http://schemas.microsoft.com/office/drawing/2014/main" id="{07DD7FAB-F77A-4A3D-A215-11556A5798F3}"/>
              </a:ext>
            </a:extLst>
          </p:cNvPr>
          <p:cNvGrpSpPr/>
          <p:nvPr userDrawn="1"/>
        </p:nvGrpSpPr>
        <p:grpSpPr>
          <a:xfrm>
            <a:off x="12377595" y="0"/>
            <a:ext cx="3593637" cy="6669007"/>
            <a:chOff x="-3786437" y="0"/>
            <a:chExt cx="3593637" cy="6669007"/>
          </a:xfrm>
        </p:grpSpPr>
        <p:sp>
          <p:nvSpPr>
            <p:cNvPr id="353" name="Rechthoek 352">
              <a:extLst>
                <a:ext uri="{FF2B5EF4-FFF2-40B4-BE49-F238E27FC236}">
                  <a16:creationId xmlns:a16="http://schemas.microsoft.com/office/drawing/2014/main" id="{A0846BA8-FF42-4C8F-A78D-8D9AEE2452B4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593677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an image</a:t>
              </a:r>
            </a:p>
          </p:txBody>
        </p:sp>
        <p:sp>
          <p:nvSpPr>
            <p:cNvPr id="354" name="Rechthoek 353">
              <a:extLst>
                <a:ext uri="{FF2B5EF4-FFF2-40B4-BE49-F238E27FC236}">
                  <a16:creationId xmlns:a16="http://schemas.microsoft.com/office/drawing/2014/main" id="{50AF4D1F-B992-481A-9773-356F0381A20C}"/>
                </a:ext>
              </a:extLst>
            </p:cNvPr>
            <p:cNvSpPr/>
            <p:nvPr userDrawn="1"/>
          </p:nvSpPr>
          <p:spPr>
            <a:xfrm>
              <a:off x="-3786437" y="5841007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en-GB" sz="1200" b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sp>
          <p:nvSpPr>
            <p:cNvPr id="355" name="Ovaal 354">
              <a:extLst>
                <a:ext uri="{FF2B5EF4-FFF2-40B4-BE49-F238E27FC236}">
                  <a16:creationId xmlns:a16="http://schemas.microsoft.com/office/drawing/2014/main" id="{A60D5579-EF17-4829-9409-6BE12AECEBA2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356" name="Rechthoek 355">
              <a:extLst>
                <a:ext uri="{FF2B5EF4-FFF2-40B4-BE49-F238E27FC236}">
                  <a16:creationId xmlns:a16="http://schemas.microsoft.com/office/drawing/2014/main" id="{5687E4AB-C949-46EF-9B0A-2B318F4E860B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image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image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357" name="Groep 356">
              <a:extLst>
                <a:ext uri="{FF2B5EF4-FFF2-40B4-BE49-F238E27FC236}">
                  <a16:creationId xmlns:a16="http://schemas.microsoft.com/office/drawing/2014/main" id="{462392F2-9EFA-4CCE-B0E3-64575362BC19}"/>
                </a:ext>
              </a:extLst>
            </p:cNvPr>
            <p:cNvGrpSpPr/>
            <p:nvPr userDrawn="1"/>
          </p:nvGrpSpPr>
          <p:grpSpPr>
            <a:xfrm>
              <a:off x="-3316179" y="1231351"/>
              <a:ext cx="294789" cy="318834"/>
              <a:chOff x="14466489" y="1001522"/>
              <a:chExt cx="290627" cy="314333"/>
            </a:xfrm>
          </p:grpSpPr>
          <p:sp>
            <p:nvSpPr>
              <p:cNvPr id="411" name="Rechthoek 410">
                <a:extLst>
                  <a:ext uri="{FF2B5EF4-FFF2-40B4-BE49-F238E27FC236}">
                    <a16:creationId xmlns:a16="http://schemas.microsoft.com/office/drawing/2014/main" id="{E56FAFE5-47E6-4581-AF09-CFC478C89D08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412" name="Ovaal 411">
                <a:extLst>
                  <a:ext uri="{FF2B5EF4-FFF2-40B4-BE49-F238E27FC236}">
                    <a16:creationId xmlns:a16="http://schemas.microsoft.com/office/drawing/2014/main" id="{A95329D8-7982-43C5-B600-495072702562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413" name="Vrije vorm: vorm 412">
                <a:extLst>
                  <a:ext uri="{FF2B5EF4-FFF2-40B4-BE49-F238E27FC236}">
                    <a16:creationId xmlns:a16="http://schemas.microsoft.com/office/drawing/2014/main" id="{18646204-ED96-4C64-B7B5-CADF6FEFF399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414" name="Rechthoek: afgeronde hoeken 413">
                <a:extLst>
                  <a:ext uri="{FF2B5EF4-FFF2-40B4-BE49-F238E27FC236}">
                    <a16:creationId xmlns:a16="http://schemas.microsoft.com/office/drawing/2014/main" id="{D51E84E2-9373-4D6E-97BB-651838368A9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415" name="Rechte verbindingslijn 414">
                <a:extLst>
                  <a:ext uri="{FF2B5EF4-FFF2-40B4-BE49-F238E27FC236}">
                    <a16:creationId xmlns:a16="http://schemas.microsoft.com/office/drawing/2014/main" id="{6B950A02-82B6-4C7C-84B6-44D16EB4B15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16" name="Rechte verbindingslijn 415">
                <a:extLst>
                  <a:ext uri="{FF2B5EF4-FFF2-40B4-BE49-F238E27FC236}">
                    <a16:creationId xmlns:a16="http://schemas.microsoft.com/office/drawing/2014/main" id="{F4F5B431-B1FF-47CC-8507-42D19687CDB5}"/>
                  </a:ext>
                </a:extLst>
              </p:cNvPr>
              <p:cNvCxnSpPr>
                <a:cxnSpLocks/>
                <a:stCxn id="414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358" name="Ovaal 357">
              <a:extLst>
                <a:ext uri="{FF2B5EF4-FFF2-40B4-BE49-F238E27FC236}">
                  <a16:creationId xmlns:a16="http://schemas.microsoft.com/office/drawing/2014/main" id="{930A2AA4-CB61-4C43-ABD2-6E0FF6DDD434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359" name="Rechthoek 358">
              <a:extLst>
                <a:ext uri="{FF2B5EF4-FFF2-40B4-BE49-F238E27FC236}">
                  <a16:creationId xmlns:a16="http://schemas.microsoft.com/office/drawing/2014/main" id="{66989991-45A9-4FE7-A779-C40D23656E38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image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360" name="Groep 359">
              <a:extLst>
                <a:ext uri="{FF2B5EF4-FFF2-40B4-BE49-F238E27FC236}">
                  <a16:creationId xmlns:a16="http://schemas.microsoft.com/office/drawing/2014/main" id="{D40C3744-8573-4E73-ADDF-A347BF13A5CC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408" name="Rechthoek 407">
                <a:extLst>
                  <a:ext uri="{FF2B5EF4-FFF2-40B4-BE49-F238E27FC236}">
                    <a16:creationId xmlns:a16="http://schemas.microsoft.com/office/drawing/2014/main" id="{DD57224A-8AB8-49C4-9FD7-CD7948A65294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409" name="Rechte verbindingslijn 408">
                <a:extLst>
                  <a:ext uri="{FF2B5EF4-FFF2-40B4-BE49-F238E27FC236}">
                    <a16:creationId xmlns:a16="http://schemas.microsoft.com/office/drawing/2014/main" id="{71F3618F-6057-4D95-92F0-7A23FCC5F380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410" name="Gelijkbenige driehoek 409">
                <a:extLst>
                  <a:ext uri="{FF2B5EF4-FFF2-40B4-BE49-F238E27FC236}">
                    <a16:creationId xmlns:a16="http://schemas.microsoft.com/office/drawing/2014/main" id="{ED8F2300-B2F8-4C97-AE80-001EB709CC7D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9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361" name="Ovaal 360">
              <a:extLst>
                <a:ext uri="{FF2B5EF4-FFF2-40B4-BE49-F238E27FC236}">
                  <a16:creationId xmlns:a16="http://schemas.microsoft.com/office/drawing/2014/main" id="{7DA3A3A8-2EF7-4807-9860-A3644444B61A}"/>
                </a:ext>
              </a:extLst>
            </p:cNvPr>
            <p:cNvSpPr/>
            <p:nvPr userDrawn="1"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362" name="Rechthoek 361">
              <a:extLst>
                <a:ext uri="{FF2B5EF4-FFF2-40B4-BE49-F238E27FC236}">
                  <a16:creationId xmlns:a16="http://schemas.microsoft.com/office/drawing/2014/main" id="{01BF7E55-26D1-4F61-9A42-BDB2D718677A}"/>
                </a:ext>
              </a:extLst>
            </p:cNvPr>
            <p:cNvSpPr/>
            <p:nvPr userDrawn="1"/>
          </p:nvSpPr>
          <p:spPr>
            <a:xfrm>
              <a:off x="-3319416" y="2553360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with the right mouse button on the thumbnail display of the slide on the left side 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of the screen and choose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‘Reset slide’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364" name="Ovaal 363">
              <a:extLst>
                <a:ext uri="{FF2B5EF4-FFF2-40B4-BE49-F238E27FC236}">
                  <a16:creationId xmlns:a16="http://schemas.microsoft.com/office/drawing/2014/main" id="{3618B2DF-068A-4E9E-A37F-959C1389406E}"/>
                </a:ext>
              </a:extLst>
            </p:cNvPr>
            <p:cNvSpPr/>
            <p:nvPr userDrawn="1"/>
          </p:nvSpPr>
          <p:spPr>
            <a:xfrm>
              <a:off x="-3603587" y="414578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365" name="Rechthoek 364">
              <a:extLst>
                <a:ext uri="{FF2B5EF4-FFF2-40B4-BE49-F238E27FC236}">
                  <a16:creationId xmlns:a16="http://schemas.microsoft.com/office/drawing/2014/main" id="{7BFCD8AE-1FD0-432C-B641-6858630B5A86}"/>
                </a:ext>
              </a:extLst>
            </p:cNvPr>
            <p:cNvSpPr/>
            <p:nvPr userDrawn="1"/>
          </p:nvSpPr>
          <p:spPr>
            <a:xfrm>
              <a:off x="-3319415" y="4145790"/>
              <a:ext cx="2944682" cy="7947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image, go to the tab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image itself with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image frame with the brackets.</a:t>
              </a:r>
            </a:p>
          </p:txBody>
        </p:sp>
        <p:grpSp>
          <p:nvGrpSpPr>
            <p:cNvPr id="366" name="Groep 365">
              <a:extLst>
                <a:ext uri="{FF2B5EF4-FFF2-40B4-BE49-F238E27FC236}">
                  <a16:creationId xmlns:a16="http://schemas.microsoft.com/office/drawing/2014/main" id="{B738F4C1-F8B8-44BE-B3BC-53DF3CD043C5}"/>
                </a:ext>
              </a:extLst>
            </p:cNvPr>
            <p:cNvGrpSpPr/>
            <p:nvPr userDrawn="1"/>
          </p:nvGrpSpPr>
          <p:grpSpPr>
            <a:xfrm>
              <a:off x="-3449237" y="5047414"/>
              <a:ext cx="622283" cy="612919"/>
              <a:chOff x="12617641" y="3403239"/>
              <a:chExt cx="752963" cy="741634"/>
            </a:xfrm>
          </p:grpSpPr>
          <p:grpSp>
            <p:nvGrpSpPr>
              <p:cNvPr id="390" name="Groep 389">
                <a:extLst>
                  <a:ext uri="{FF2B5EF4-FFF2-40B4-BE49-F238E27FC236}">
                    <a16:creationId xmlns:a16="http://schemas.microsoft.com/office/drawing/2014/main" id="{FB4C1E7D-AA5A-4F5B-9AD8-B0EAA58CC49F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393" name="Groep 392">
                  <a:extLst>
                    <a:ext uri="{FF2B5EF4-FFF2-40B4-BE49-F238E27FC236}">
                      <a16:creationId xmlns:a16="http://schemas.microsoft.com/office/drawing/2014/main" id="{E7BFDAC3-C634-4A80-9FD5-92EB45826B97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400" name="Groep 399">
                    <a:extLst>
                      <a:ext uri="{FF2B5EF4-FFF2-40B4-BE49-F238E27FC236}">
                        <a16:creationId xmlns:a16="http://schemas.microsoft.com/office/drawing/2014/main" id="{30B0F96F-7912-4F08-AC88-B506D858FD1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403" name="Rechthoek 402">
                      <a:extLst>
                        <a:ext uri="{FF2B5EF4-FFF2-40B4-BE49-F238E27FC236}">
                          <a16:creationId xmlns:a16="http://schemas.microsoft.com/office/drawing/2014/main" id="{0F58F222-A51F-4376-89B0-2050E4CB408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404" name="Rechthoek 403">
                      <a:extLst>
                        <a:ext uri="{FF2B5EF4-FFF2-40B4-BE49-F238E27FC236}">
                          <a16:creationId xmlns:a16="http://schemas.microsoft.com/office/drawing/2014/main" id="{B4AFBFC7-1E22-4236-BE47-256711D8CF31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405" name="Ovaal 404">
                      <a:extLst>
                        <a:ext uri="{FF2B5EF4-FFF2-40B4-BE49-F238E27FC236}">
                          <a16:creationId xmlns:a16="http://schemas.microsoft.com/office/drawing/2014/main" id="{F3FE8158-39E0-47B7-95F6-CAB40E4C5AA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401" name="Afbeelding 400">
                    <a:extLst>
                      <a:ext uri="{FF2B5EF4-FFF2-40B4-BE49-F238E27FC236}">
                        <a16:creationId xmlns:a16="http://schemas.microsoft.com/office/drawing/2014/main" id="{7021EA23-0A86-45D5-8529-13EE11015B66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402" name="Afbeelding 401">
                    <a:extLst>
                      <a:ext uri="{FF2B5EF4-FFF2-40B4-BE49-F238E27FC236}">
                        <a16:creationId xmlns:a16="http://schemas.microsoft.com/office/drawing/2014/main" id="{DE68956A-A559-46E2-8F10-0799BC04CC1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394" name="Groep 393">
                  <a:extLst>
                    <a:ext uri="{FF2B5EF4-FFF2-40B4-BE49-F238E27FC236}">
                      <a16:creationId xmlns:a16="http://schemas.microsoft.com/office/drawing/2014/main" id="{69AF130A-E796-412F-9D33-6D9659CB4D0C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398" name="Rechthoek 397">
                    <a:extLst>
                      <a:ext uri="{FF2B5EF4-FFF2-40B4-BE49-F238E27FC236}">
                        <a16:creationId xmlns:a16="http://schemas.microsoft.com/office/drawing/2014/main" id="{850C55E7-3F5A-44E3-B036-BB52BA3DD5F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99" name="Rechthoek 398">
                    <a:extLst>
                      <a:ext uri="{FF2B5EF4-FFF2-40B4-BE49-F238E27FC236}">
                        <a16:creationId xmlns:a16="http://schemas.microsoft.com/office/drawing/2014/main" id="{F3845187-9B9E-4B0B-90D9-17D5456C107C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395" name="Groep 394">
                  <a:extLst>
                    <a:ext uri="{FF2B5EF4-FFF2-40B4-BE49-F238E27FC236}">
                      <a16:creationId xmlns:a16="http://schemas.microsoft.com/office/drawing/2014/main" id="{896AED8E-6D24-4F3F-B810-CBF181C0269D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396" name="Rechthoek 395">
                    <a:extLst>
                      <a:ext uri="{FF2B5EF4-FFF2-40B4-BE49-F238E27FC236}">
                        <a16:creationId xmlns:a16="http://schemas.microsoft.com/office/drawing/2014/main" id="{863E84E1-F3B0-46A8-853E-890E3DDE74F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97" name="Rechthoek 396">
                    <a:extLst>
                      <a:ext uri="{FF2B5EF4-FFF2-40B4-BE49-F238E27FC236}">
                        <a16:creationId xmlns:a16="http://schemas.microsoft.com/office/drawing/2014/main" id="{3899249D-0278-4ED4-AEA5-9C4499E9E58B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391" name="Rechthoek 390">
                <a:extLst>
                  <a:ext uri="{FF2B5EF4-FFF2-40B4-BE49-F238E27FC236}">
                    <a16:creationId xmlns:a16="http://schemas.microsoft.com/office/drawing/2014/main" id="{A826C234-7A60-474B-8A3D-1331F2C1BE41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392" name="Gelijkbenige driehoek 391">
                <a:extLst>
                  <a:ext uri="{FF2B5EF4-FFF2-40B4-BE49-F238E27FC236}">
                    <a16:creationId xmlns:a16="http://schemas.microsoft.com/office/drawing/2014/main" id="{A7EE025F-40FF-450B-A984-AC5A85FEFF23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367" name="Rechthoek 366">
              <a:extLst>
                <a:ext uri="{FF2B5EF4-FFF2-40B4-BE49-F238E27FC236}">
                  <a16:creationId xmlns:a16="http://schemas.microsoft.com/office/drawing/2014/main" id="{4204D625-37C7-4A0A-8AD7-436806AB558F}"/>
                </a:ext>
              </a:extLst>
            </p:cNvPr>
            <p:cNvSpPr/>
            <p:nvPr userDrawn="1"/>
          </p:nvSpPr>
          <p:spPr>
            <a:xfrm>
              <a:off x="-3316836" y="3119689"/>
              <a:ext cx="1239216" cy="719917"/>
            </a:xfrm>
            <a:prstGeom prst="rect">
              <a:avLst/>
            </a:prstGeom>
            <a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sz="1000" b="0" i="1" noProof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368" name="Groep 367">
              <a:extLst>
                <a:ext uri="{FF2B5EF4-FFF2-40B4-BE49-F238E27FC236}">
                  <a16:creationId xmlns:a16="http://schemas.microsoft.com/office/drawing/2014/main" id="{0871FB3F-5BA7-4A36-B13C-66A48D5DF77C}"/>
                </a:ext>
              </a:extLst>
            </p:cNvPr>
            <p:cNvGrpSpPr/>
            <p:nvPr userDrawn="1"/>
          </p:nvGrpSpPr>
          <p:grpSpPr>
            <a:xfrm>
              <a:off x="-2485819" y="3399207"/>
              <a:ext cx="1222990" cy="563933"/>
              <a:chOff x="-2485819" y="3399207"/>
              <a:chExt cx="1222990" cy="563933"/>
            </a:xfrm>
          </p:grpSpPr>
          <p:sp>
            <p:nvSpPr>
              <p:cNvPr id="369" name="Rechthoek 368">
                <a:extLst>
                  <a:ext uri="{FF2B5EF4-FFF2-40B4-BE49-F238E27FC236}">
                    <a16:creationId xmlns:a16="http://schemas.microsoft.com/office/drawing/2014/main" id="{EF5BDC5D-F4DF-4A8D-A6D7-0F8F84FB85C3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70" name="Rechthoek 369">
                <a:extLst>
                  <a:ext uri="{FF2B5EF4-FFF2-40B4-BE49-F238E27FC236}">
                    <a16:creationId xmlns:a16="http://schemas.microsoft.com/office/drawing/2014/main" id="{4D86F418-D58D-490D-805E-A330821FF94C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71" name="Groep 370">
                <a:extLst>
                  <a:ext uri="{FF2B5EF4-FFF2-40B4-BE49-F238E27FC236}">
                    <a16:creationId xmlns:a16="http://schemas.microsoft.com/office/drawing/2014/main" id="{66430662-1AA0-4BAA-8AC6-FEF32C5E701B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384" name="Rechthoek: afgeronde hoeken 383">
                  <a:extLst>
                    <a:ext uri="{FF2B5EF4-FFF2-40B4-BE49-F238E27FC236}">
                      <a16:creationId xmlns:a16="http://schemas.microsoft.com/office/drawing/2014/main" id="{4D0D10BB-5811-464F-8E29-BF4BE9E4F58C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8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85" name="Rechthoek 384">
                  <a:extLst>
                    <a:ext uri="{FF2B5EF4-FFF2-40B4-BE49-F238E27FC236}">
                      <a16:creationId xmlns:a16="http://schemas.microsoft.com/office/drawing/2014/main" id="{C9300A90-05C6-4819-8C63-3445CA17BD6E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86" name="Rechthoek 385">
                  <a:extLst>
                    <a:ext uri="{FF2B5EF4-FFF2-40B4-BE49-F238E27FC236}">
                      <a16:creationId xmlns:a16="http://schemas.microsoft.com/office/drawing/2014/main" id="{43633A05-94ED-4467-863F-C3A35BAA54EA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87" name="Rechthoek 386">
                  <a:extLst>
                    <a:ext uri="{FF2B5EF4-FFF2-40B4-BE49-F238E27FC236}">
                      <a16:creationId xmlns:a16="http://schemas.microsoft.com/office/drawing/2014/main" id="{3DC6E0D0-1980-4AE8-B779-F27FC801BCF0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88" name="Rechthoek 387">
                  <a:extLst>
                    <a:ext uri="{FF2B5EF4-FFF2-40B4-BE49-F238E27FC236}">
                      <a16:creationId xmlns:a16="http://schemas.microsoft.com/office/drawing/2014/main" id="{886B3015-805C-4EA9-9337-C7A09488C72F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89" name="Rechthoek 388">
                  <a:extLst>
                    <a:ext uri="{FF2B5EF4-FFF2-40B4-BE49-F238E27FC236}">
                      <a16:creationId xmlns:a16="http://schemas.microsoft.com/office/drawing/2014/main" id="{16E8938B-CF47-4EEB-BD2E-025E8439202C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72" name="Groep 371">
                <a:extLst>
                  <a:ext uri="{FF2B5EF4-FFF2-40B4-BE49-F238E27FC236}">
                    <a16:creationId xmlns:a16="http://schemas.microsoft.com/office/drawing/2014/main" id="{9F11CFC7-2207-474D-8051-A112F6208580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76" name="Groep 375">
                  <a:extLst>
                    <a:ext uri="{FF2B5EF4-FFF2-40B4-BE49-F238E27FC236}">
                      <a16:creationId xmlns:a16="http://schemas.microsoft.com/office/drawing/2014/main" id="{B604322E-4714-4018-9FFE-0EDC22444AE0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378" name="Rechthoek: afgeronde hoeken 377">
                    <a:extLst>
                      <a:ext uri="{FF2B5EF4-FFF2-40B4-BE49-F238E27FC236}">
                        <a16:creationId xmlns:a16="http://schemas.microsoft.com/office/drawing/2014/main" id="{7643DD47-7C53-4856-AF17-A11B5CCA109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en-GB" sz="800" b="0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79" name="Rechthoek 378">
                    <a:extLst>
                      <a:ext uri="{FF2B5EF4-FFF2-40B4-BE49-F238E27FC236}">
                        <a16:creationId xmlns:a16="http://schemas.microsoft.com/office/drawing/2014/main" id="{C4C974FE-DA88-4480-9A65-B2913D6D4A7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80" name="Rechthoek 379">
                    <a:extLst>
                      <a:ext uri="{FF2B5EF4-FFF2-40B4-BE49-F238E27FC236}">
                        <a16:creationId xmlns:a16="http://schemas.microsoft.com/office/drawing/2014/main" id="{CF53C98F-A6D6-446E-B9C4-4B41B1D7A0B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81" name="Rechthoek 380">
                    <a:extLst>
                      <a:ext uri="{FF2B5EF4-FFF2-40B4-BE49-F238E27FC236}">
                        <a16:creationId xmlns:a16="http://schemas.microsoft.com/office/drawing/2014/main" id="{0438F8BB-8D4C-494A-BA41-9D85D56409C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82" name="Rechthoek 381">
                    <a:extLst>
                      <a:ext uri="{FF2B5EF4-FFF2-40B4-BE49-F238E27FC236}">
                        <a16:creationId xmlns:a16="http://schemas.microsoft.com/office/drawing/2014/main" id="{E174B2B2-5C65-4EFA-A7DF-8FAC94E7C59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83" name="Rechthoek 382">
                    <a:extLst>
                      <a:ext uri="{FF2B5EF4-FFF2-40B4-BE49-F238E27FC236}">
                        <a16:creationId xmlns:a16="http://schemas.microsoft.com/office/drawing/2014/main" id="{9C0B039E-DC78-4DC7-BE8C-391CDD74DB3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sp>
              <p:nvSpPr>
                <p:cNvPr id="377" name="Boog 376">
                  <a:extLst>
                    <a:ext uri="{FF2B5EF4-FFF2-40B4-BE49-F238E27FC236}">
                      <a16:creationId xmlns:a16="http://schemas.microsoft.com/office/drawing/2014/main" id="{7DB43AC2-27F5-4DE1-9809-4860E4D89440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en-GB" sz="24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373" name="Tekstvak 372">
                <a:extLst>
                  <a:ext uri="{FF2B5EF4-FFF2-40B4-BE49-F238E27FC236}">
                    <a16:creationId xmlns:a16="http://schemas.microsoft.com/office/drawing/2014/main" id="{3DF831C2-7E4E-408E-9405-9FDCDFA18D8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Layout</a:t>
                </a:r>
              </a:p>
            </p:txBody>
          </p:sp>
          <p:sp>
            <p:nvSpPr>
              <p:cNvPr id="374" name="Tekstvak 373">
                <a:extLst>
                  <a:ext uri="{FF2B5EF4-FFF2-40B4-BE49-F238E27FC236}">
                    <a16:creationId xmlns:a16="http://schemas.microsoft.com/office/drawing/2014/main" id="{57778AEF-A1CB-4D8F-9F36-558722D32297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Reset slide</a:t>
                </a:r>
              </a:p>
            </p:txBody>
          </p:sp>
          <p:sp>
            <p:nvSpPr>
              <p:cNvPr id="375" name="Vrije vorm: vorm 374">
                <a:extLst>
                  <a:ext uri="{FF2B5EF4-FFF2-40B4-BE49-F238E27FC236}">
                    <a16:creationId xmlns:a16="http://schemas.microsoft.com/office/drawing/2014/main" id="{1903E339-1BDA-4BCD-8BA9-33B509CF5E77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210" name="INSTRUCTION">
            <a:extLst>
              <a:ext uri="{FF2B5EF4-FFF2-40B4-BE49-F238E27FC236}">
                <a16:creationId xmlns:a16="http://schemas.microsoft.com/office/drawing/2014/main" id="{B2F19BB3-E335-4AA1-8180-4D25C2EAE13A}"/>
              </a:ext>
            </a:extLst>
          </p:cNvPr>
          <p:cNvGrpSpPr/>
          <p:nvPr userDrawn="1"/>
        </p:nvGrpSpPr>
        <p:grpSpPr>
          <a:xfrm>
            <a:off x="-3780434" y="1"/>
            <a:ext cx="3593637" cy="6582443"/>
            <a:chOff x="-3786437" y="1"/>
            <a:chExt cx="3593637" cy="6582443"/>
          </a:xfrm>
        </p:grpSpPr>
        <p:sp>
          <p:nvSpPr>
            <p:cNvPr id="211" name="Rechthoek 210">
              <a:extLst>
                <a:ext uri="{FF2B5EF4-FFF2-40B4-BE49-F238E27FC236}">
                  <a16:creationId xmlns:a16="http://schemas.microsoft.com/office/drawing/2014/main" id="{9B2E9A28-6941-4E0C-9A80-B5A635E70C2D}"/>
                </a:ext>
              </a:extLst>
            </p:cNvPr>
            <p:cNvSpPr/>
            <p:nvPr userDrawn="1"/>
          </p:nvSpPr>
          <p:spPr>
            <a:xfrm>
              <a:off x="-3786165" y="1"/>
              <a:ext cx="3593091" cy="5854890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 logo</a:t>
              </a:r>
            </a:p>
          </p:txBody>
        </p:sp>
        <p:sp>
          <p:nvSpPr>
            <p:cNvPr id="212" name="Rechthoek 211">
              <a:extLst>
                <a:ext uri="{FF2B5EF4-FFF2-40B4-BE49-F238E27FC236}">
                  <a16:creationId xmlns:a16="http://schemas.microsoft.com/office/drawing/2014/main" id="{4D71FDE4-06D2-4634-B4FC-57C7891F83B7}"/>
                </a:ext>
              </a:extLst>
            </p:cNvPr>
            <p:cNvSpPr/>
            <p:nvPr userDrawn="1"/>
          </p:nvSpPr>
          <p:spPr>
            <a:xfrm>
              <a:off x="-3786437" y="5754444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en-GB" sz="1200" b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sp>
          <p:nvSpPr>
            <p:cNvPr id="213" name="Ovaal 212">
              <a:extLst>
                <a:ext uri="{FF2B5EF4-FFF2-40B4-BE49-F238E27FC236}">
                  <a16:creationId xmlns:a16="http://schemas.microsoft.com/office/drawing/2014/main" id="{6CEE4E4F-21DB-4788-8310-C04F3482578D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14" name="Rechthoek 213">
              <a:extLst>
                <a:ext uri="{FF2B5EF4-FFF2-40B4-BE49-F238E27FC236}">
                  <a16:creationId xmlns:a16="http://schemas.microsoft.com/office/drawing/2014/main" id="{7B4F119D-1B25-4F2D-90E5-7DD18ADE6AE8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logo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logo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215" name="Groep 214">
              <a:extLst>
                <a:ext uri="{FF2B5EF4-FFF2-40B4-BE49-F238E27FC236}">
                  <a16:creationId xmlns:a16="http://schemas.microsoft.com/office/drawing/2014/main" id="{0C830AED-73BF-4E81-9661-B7E49682EB82}"/>
                </a:ext>
              </a:extLst>
            </p:cNvPr>
            <p:cNvGrpSpPr/>
            <p:nvPr userDrawn="1"/>
          </p:nvGrpSpPr>
          <p:grpSpPr>
            <a:xfrm>
              <a:off x="-3316179" y="1231351"/>
              <a:ext cx="294789" cy="318834"/>
              <a:chOff x="14466489" y="1001522"/>
              <a:chExt cx="290627" cy="314333"/>
            </a:xfrm>
          </p:grpSpPr>
          <p:sp>
            <p:nvSpPr>
              <p:cNvPr id="265" name="Rechthoek 264">
                <a:extLst>
                  <a:ext uri="{FF2B5EF4-FFF2-40B4-BE49-F238E27FC236}">
                    <a16:creationId xmlns:a16="http://schemas.microsoft.com/office/drawing/2014/main" id="{83FCEF0A-5504-48F5-8EE5-070F27EF8B57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66" name="Ovaal 265">
                <a:extLst>
                  <a:ext uri="{FF2B5EF4-FFF2-40B4-BE49-F238E27FC236}">
                    <a16:creationId xmlns:a16="http://schemas.microsoft.com/office/drawing/2014/main" id="{45B24060-031B-4AD1-9B64-B730199A29AC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67" name="Vrije vorm: vorm 266">
                <a:extLst>
                  <a:ext uri="{FF2B5EF4-FFF2-40B4-BE49-F238E27FC236}">
                    <a16:creationId xmlns:a16="http://schemas.microsoft.com/office/drawing/2014/main" id="{024B3953-D485-417F-BF9F-3C7D2B2A279E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68" name="Rechthoek: afgeronde hoeken 267">
                <a:extLst>
                  <a:ext uri="{FF2B5EF4-FFF2-40B4-BE49-F238E27FC236}">
                    <a16:creationId xmlns:a16="http://schemas.microsoft.com/office/drawing/2014/main" id="{09AB4E66-E4C9-4079-8909-C1AFF15B61C3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269" name="Rechte verbindingslijn 268">
                <a:extLst>
                  <a:ext uri="{FF2B5EF4-FFF2-40B4-BE49-F238E27FC236}">
                    <a16:creationId xmlns:a16="http://schemas.microsoft.com/office/drawing/2014/main" id="{AE65C3C1-9DB0-40E0-8F1B-F69DC9DB902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70" name="Rechte verbindingslijn 269">
                <a:extLst>
                  <a:ext uri="{FF2B5EF4-FFF2-40B4-BE49-F238E27FC236}">
                    <a16:creationId xmlns:a16="http://schemas.microsoft.com/office/drawing/2014/main" id="{93E8DEC6-6DCB-42D8-8022-D1A12AC5D4EF}"/>
                  </a:ext>
                </a:extLst>
              </p:cNvPr>
              <p:cNvCxnSpPr>
                <a:cxnSpLocks/>
                <a:stCxn id="268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216" name="Ovaal 215">
              <a:extLst>
                <a:ext uri="{FF2B5EF4-FFF2-40B4-BE49-F238E27FC236}">
                  <a16:creationId xmlns:a16="http://schemas.microsoft.com/office/drawing/2014/main" id="{429BA46F-DB11-46A9-B1B0-36B72A778428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17" name="Rechthoek 216">
              <a:extLst>
                <a:ext uri="{FF2B5EF4-FFF2-40B4-BE49-F238E27FC236}">
                  <a16:creationId xmlns:a16="http://schemas.microsoft.com/office/drawing/2014/main" id="{DAED5808-99C0-46B3-8B1A-052EF40E7474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logo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218" name="Groep 217">
              <a:extLst>
                <a:ext uri="{FF2B5EF4-FFF2-40B4-BE49-F238E27FC236}">
                  <a16:creationId xmlns:a16="http://schemas.microsoft.com/office/drawing/2014/main" id="{FA835C3F-8E7B-44FB-BBF8-47AE5D738F8F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262" name="Rechthoek 261">
                <a:extLst>
                  <a:ext uri="{FF2B5EF4-FFF2-40B4-BE49-F238E27FC236}">
                    <a16:creationId xmlns:a16="http://schemas.microsoft.com/office/drawing/2014/main" id="{8E8E192D-C0D0-4FA0-AA0E-A6BBD5EA351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263" name="Rechte verbindingslijn 262">
                <a:extLst>
                  <a:ext uri="{FF2B5EF4-FFF2-40B4-BE49-F238E27FC236}">
                    <a16:creationId xmlns:a16="http://schemas.microsoft.com/office/drawing/2014/main" id="{0CA248EB-8169-4E1B-A4A1-A6FA0EFFFF2F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264" name="Gelijkbenige driehoek 263">
                <a:extLst>
                  <a:ext uri="{FF2B5EF4-FFF2-40B4-BE49-F238E27FC236}">
                    <a16:creationId xmlns:a16="http://schemas.microsoft.com/office/drawing/2014/main" id="{CCECA244-59EC-4837-98A2-E31FF009BE3E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9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21" name="Ovaal 220">
              <a:extLst>
                <a:ext uri="{FF2B5EF4-FFF2-40B4-BE49-F238E27FC236}">
                  <a16:creationId xmlns:a16="http://schemas.microsoft.com/office/drawing/2014/main" id="{64837402-F119-4FE5-B67E-23977147FBC7}"/>
                </a:ext>
              </a:extLst>
            </p:cNvPr>
            <p:cNvSpPr/>
            <p:nvPr userDrawn="1"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22" name="Rechthoek 221">
              <a:extLst>
                <a:ext uri="{FF2B5EF4-FFF2-40B4-BE49-F238E27FC236}">
                  <a16:creationId xmlns:a16="http://schemas.microsoft.com/office/drawing/2014/main" id="{F649DE14-2916-4B90-A5F9-876676849E4D}"/>
                </a:ext>
              </a:extLst>
            </p:cNvPr>
            <p:cNvSpPr/>
            <p:nvPr userDrawn="1"/>
          </p:nvSpPr>
          <p:spPr>
            <a:xfrm>
              <a:off x="-3319415" y="2553360"/>
              <a:ext cx="2944682" cy="79034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logo, go to the tab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logo itself with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logo frame with the brackets.</a:t>
              </a:r>
            </a:p>
          </p:txBody>
        </p:sp>
        <p:grpSp>
          <p:nvGrpSpPr>
            <p:cNvPr id="223" name="Groep 222">
              <a:extLst>
                <a:ext uri="{FF2B5EF4-FFF2-40B4-BE49-F238E27FC236}">
                  <a16:creationId xmlns:a16="http://schemas.microsoft.com/office/drawing/2014/main" id="{46118CE5-F655-41D5-A1AE-D5731BA1ACC5}"/>
                </a:ext>
              </a:extLst>
            </p:cNvPr>
            <p:cNvGrpSpPr/>
            <p:nvPr userDrawn="1"/>
          </p:nvGrpSpPr>
          <p:grpSpPr>
            <a:xfrm>
              <a:off x="-3441613" y="3457758"/>
              <a:ext cx="622283" cy="612920"/>
              <a:chOff x="12617641" y="3403239"/>
              <a:chExt cx="752963" cy="741634"/>
            </a:xfrm>
          </p:grpSpPr>
          <p:grpSp>
            <p:nvGrpSpPr>
              <p:cNvPr id="246" name="Groep 245">
                <a:extLst>
                  <a:ext uri="{FF2B5EF4-FFF2-40B4-BE49-F238E27FC236}">
                    <a16:creationId xmlns:a16="http://schemas.microsoft.com/office/drawing/2014/main" id="{CCCCBE9E-73B5-4D13-865D-EDAA8C1EBD54}"/>
                  </a:ext>
                </a:extLst>
              </p:cNvPr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249" name="Groep 248">
                  <a:extLst>
                    <a:ext uri="{FF2B5EF4-FFF2-40B4-BE49-F238E27FC236}">
                      <a16:creationId xmlns:a16="http://schemas.microsoft.com/office/drawing/2014/main" id="{C8FF4C0B-C583-4C5E-91BE-1EBA66DD6D5F}"/>
                    </a:ext>
                  </a:extLst>
                </p:cNvPr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256" name="Groep 255">
                    <a:extLst>
                      <a:ext uri="{FF2B5EF4-FFF2-40B4-BE49-F238E27FC236}">
                        <a16:creationId xmlns:a16="http://schemas.microsoft.com/office/drawing/2014/main" id="{E1B49044-7609-4CAF-8185-498C86071FB7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259" name="Rechthoek 258">
                      <a:extLst>
                        <a:ext uri="{FF2B5EF4-FFF2-40B4-BE49-F238E27FC236}">
                          <a16:creationId xmlns:a16="http://schemas.microsoft.com/office/drawing/2014/main" id="{D6E444AB-16F9-4E90-9A66-F5B83485DFC7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260" name="Rechthoek 259">
                      <a:extLst>
                        <a:ext uri="{FF2B5EF4-FFF2-40B4-BE49-F238E27FC236}">
                          <a16:creationId xmlns:a16="http://schemas.microsoft.com/office/drawing/2014/main" id="{356671F4-7707-4AD6-88EB-6212B085C00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261" name="Ovaal 260">
                      <a:extLst>
                        <a:ext uri="{FF2B5EF4-FFF2-40B4-BE49-F238E27FC236}">
                          <a16:creationId xmlns:a16="http://schemas.microsoft.com/office/drawing/2014/main" id="{39C573D3-474A-4BFA-B6D3-E89F45F778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257" name="Afbeelding 256">
                    <a:extLst>
                      <a:ext uri="{FF2B5EF4-FFF2-40B4-BE49-F238E27FC236}">
                        <a16:creationId xmlns:a16="http://schemas.microsoft.com/office/drawing/2014/main" id="{E1608C77-4E99-4A5C-B2DC-2AC57D3E31CF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258" name="Afbeelding 257">
                    <a:extLst>
                      <a:ext uri="{FF2B5EF4-FFF2-40B4-BE49-F238E27FC236}">
                        <a16:creationId xmlns:a16="http://schemas.microsoft.com/office/drawing/2014/main" id="{B4D20C31-C171-4365-9D41-800589E83664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50" name="Groep 249">
                  <a:extLst>
                    <a:ext uri="{FF2B5EF4-FFF2-40B4-BE49-F238E27FC236}">
                      <a16:creationId xmlns:a16="http://schemas.microsoft.com/office/drawing/2014/main" id="{BB582B62-07BC-4025-B277-6724235E3F3E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254" name="Rechthoek 253">
                    <a:extLst>
                      <a:ext uri="{FF2B5EF4-FFF2-40B4-BE49-F238E27FC236}">
                        <a16:creationId xmlns:a16="http://schemas.microsoft.com/office/drawing/2014/main" id="{452D5AA2-D603-44D0-A2E6-7E5911062E2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55" name="Rechthoek 254">
                    <a:extLst>
                      <a:ext uri="{FF2B5EF4-FFF2-40B4-BE49-F238E27FC236}">
                        <a16:creationId xmlns:a16="http://schemas.microsoft.com/office/drawing/2014/main" id="{33FB2ABF-B0FC-484D-A054-CF6C578655E9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251" name="Groep 250">
                  <a:extLst>
                    <a:ext uri="{FF2B5EF4-FFF2-40B4-BE49-F238E27FC236}">
                      <a16:creationId xmlns:a16="http://schemas.microsoft.com/office/drawing/2014/main" id="{138D0DEB-A8A4-4A5D-AEA2-EBA9570BE466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252" name="Rechthoek 251">
                    <a:extLst>
                      <a:ext uri="{FF2B5EF4-FFF2-40B4-BE49-F238E27FC236}">
                        <a16:creationId xmlns:a16="http://schemas.microsoft.com/office/drawing/2014/main" id="{4A490867-B3FB-4581-9AE0-246054DF072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53" name="Rechthoek 252">
                    <a:extLst>
                      <a:ext uri="{FF2B5EF4-FFF2-40B4-BE49-F238E27FC236}">
                        <a16:creationId xmlns:a16="http://schemas.microsoft.com/office/drawing/2014/main" id="{D710195F-9ACE-472D-A11B-38089CCB8D9D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247" name="Rechthoek 246">
                <a:extLst>
                  <a:ext uri="{FF2B5EF4-FFF2-40B4-BE49-F238E27FC236}">
                    <a16:creationId xmlns:a16="http://schemas.microsoft.com/office/drawing/2014/main" id="{3BE7E2D9-8966-4C03-B1E5-3A549DF8326D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248" name="Gelijkbenige driehoek 247">
                <a:extLst>
                  <a:ext uri="{FF2B5EF4-FFF2-40B4-BE49-F238E27FC236}">
                    <a16:creationId xmlns:a16="http://schemas.microsoft.com/office/drawing/2014/main" id="{6D0BBFC3-C231-4156-BC89-FEB337904A2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26" name="Ovaal 225">
              <a:extLst>
                <a:ext uri="{FF2B5EF4-FFF2-40B4-BE49-F238E27FC236}">
                  <a16:creationId xmlns:a16="http://schemas.microsoft.com/office/drawing/2014/main" id="{A6100B81-80A6-4C04-8AC0-4B0F9E6B3E4A}"/>
                </a:ext>
              </a:extLst>
            </p:cNvPr>
            <p:cNvSpPr/>
            <p:nvPr userDrawn="1"/>
          </p:nvSpPr>
          <p:spPr>
            <a:xfrm>
              <a:off x="-3603587" y="4275081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27" name="Rechthoek 226">
              <a:extLst>
                <a:ext uri="{FF2B5EF4-FFF2-40B4-BE49-F238E27FC236}">
                  <a16:creationId xmlns:a16="http://schemas.microsoft.com/office/drawing/2014/main" id="{621CC81E-B6A3-419B-9357-49F9374D33B4}"/>
                </a:ext>
              </a:extLst>
            </p:cNvPr>
            <p:cNvSpPr/>
            <p:nvPr userDrawn="1"/>
          </p:nvSpPr>
          <p:spPr>
            <a:xfrm>
              <a:off x="-3319415" y="4275082"/>
              <a:ext cx="2944682" cy="63602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make sure the logo is kept in it’s original ratio, go to the tab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Tools’ - ‘Format’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 the arrow below the button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Now choose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‘Fit’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228" name="Groep 227">
              <a:extLst>
                <a:ext uri="{FF2B5EF4-FFF2-40B4-BE49-F238E27FC236}">
                  <a16:creationId xmlns:a16="http://schemas.microsoft.com/office/drawing/2014/main" id="{173C89C8-8C4C-489F-8237-29BB8413DFDA}"/>
                </a:ext>
              </a:extLst>
            </p:cNvPr>
            <p:cNvGrpSpPr/>
            <p:nvPr userDrawn="1"/>
          </p:nvGrpSpPr>
          <p:grpSpPr>
            <a:xfrm>
              <a:off x="-3314821" y="5023930"/>
              <a:ext cx="1108877" cy="563933"/>
              <a:chOff x="-3314821" y="3885197"/>
              <a:chExt cx="1108877" cy="563933"/>
            </a:xfrm>
          </p:grpSpPr>
          <p:sp>
            <p:nvSpPr>
              <p:cNvPr id="229" name="Rechthoek 228">
                <a:extLst>
                  <a:ext uri="{FF2B5EF4-FFF2-40B4-BE49-F238E27FC236}">
                    <a16:creationId xmlns:a16="http://schemas.microsoft.com/office/drawing/2014/main" id="{47F05545-81FB-49C4-BD1F-DDB5DD9AF85E}"/>
                  </a:ext>
                </a:extLst>
              </p:cNvPr>
              <p:cNvSpPr/>
              <p:nvPr userDrawn="1"/>
            </p:nvSpPr>
            <p:spPr>
              <a:xfrm>
                <a:off x="-3314821" y="3885197"/>
                <a:ext cx="105560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30" name="Rechthoek 229">
                <a:extLst>
                  <a:ext uri="{FF2B5EF4-FFF2-40B4-BE49-F238E27FC236}">
                    <a16:creationId xmlns:a16="http://schemas.microsoft.com/office/drawing/2014/main" id="{8B2B0B02-0E00-4ACA-ABE6-05C23015FDA3}"/>
                  </a:ext>
                </a:extLst>
              </p:cNvPr>
              <p:cNvSpPr/>
              <p:nvPr userDrawn="1"/>
            </p:nvSpPr>
            <p:spPr>
              <a:xfrm>
                <a:off x="-3304718" y="4138922"/>
                <a:ext cx="1043588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31" name="Tekstvak 230">
                <a:extLst>
                  <a:ext uri="{FF2B5EF4-FFF2-40B4-BE49-F238E27FC236}">
                    <a16:creationId xmlns:a16="http://schemas.microsoft.com/office/drawing/2014/main" id="{A0D0B21E-56ED-41D8-82AF-054B9960FB18}"/>
                  </a:ext>
                </a:extLst>
              </p:cNvPr>
              <p:cNvSpPr txBox="1"/>
              <p:nvPr userDrawn="1"/>
            </p:nvSpPr>
            <p:spPr>
              <a:xfrm>
                <a:off x="-3069820" y="3949098"/>
                <a:ext cx="794156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Fill</a:t>
                </a:r>
              </a:p>
            </p:txBody>
          </p:sp>
          <p:sp>
            <p:nvSpPr>
              <p:cNvPr id="232" name="Tekstvak 231">
                <a:extLst>
                  <a:ext uri="{FF2B5EF4-FFF2-40B4-BE49-F238E27FC236}">
                    <a16:creationId xmlns:a16="http://schemas.microsoft.com/office/drawing/2014/main" id="{1BC65122-F150-4436-BE47-2A0722667A1D}"/>
                  </a:ext>
                </a:extLst>
              </p:cNvPr>
              <p:cNvSpPr txBox="1"/>
              <p:nvPr userDrawn="1"/>
            </p:nvSpPr>
            <p:spPr>
              <a:xfrm>
                <a:off x="-3069819" y="4199018"/>
                <a:ext cx="800912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Fit</a:t>
                </a:r>
              </a:p>
            </p:txBody>
          </p:sp>
          <p:sp>
            <p:nvSpPr>
              <p:cNvPr id="233" name="Vrije vorm: vorm 232">
                <a:extLst>
                  <a:ext uri="{FF2B5EF4-FFF2-40B4-BE49-F238E27FC236}">
                    <a16:creationId xmlns:a16="http://schemas.microsoft.com/office/drawing/2014/main" id="{90C05635-EC99-4A49-83AC-3C82EF8B7541}"/>
                  </a:ext>
                </a:extLst>
              </p:cNvPr>
              <p:cNvSpPr/>
              <p:nvPr userDrawn="1"/>
            </p:nvSpPr>
            <p:spPr>
              <a:xfrm>
                <a:off x="-2303506" y="426913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234" name="Groep 233">
                <a:extLst>
                  <a:ext uri="{FF2B5EF4-FFF2-40B4-BE49-F238E27FC236}">
                    <a16:creationId xmlns:a16="http://schemas.microsoft.com/office/drawing/2014/main" id="{E25F7D34-1566-45CD-96E7-0266C029C60C}"/>
                  </a:ext>
                </a:extLst>
              </p:cNvPr>
              <p:cNvGrpSpPr/>
              <p:nvPr userDrawn="1"/>
            </p:nvGrpSpPr>
            <p:grpSpPr>
              <a:xfrm>
                <a:off x="-3254609" y="3946178"/>
                <a:ext cx="184194" cy="143334"/>
                <a:chOff x="6218544" y="2402421"/>
                <a:chExt cx="144156" cy="112178"/>
              </a:xfrm>
            </p:grpSpPr>
            <p:sp>
              <p:nvSpPr>
                <p:cNvPr id="240" name="Rechthoek 239">
                  <a:extLst>
                    <a:ext uri="{FF2B5EF4-FFF2-40B4-BE49-F238E27FC236}">
                      <a16:creationId xmlns:a16="http://schemas.microsoft.com/office/drawing/2014/main" id="{0F9F7FD1-0847-4496-BAC3-2C10AA817204}"/>
                    </a:ext>
                  </a:extLst>
                </p:cNvPr>
                <p:cNvSpPr/>
                <p:nvPr userDrawn="1"/>
              </p:nvSpPr>
              <p:spPr>
                <a:xfrm>
                  <a:off x="6218544" y="2414588"/>
                  <a:ext cx="144156" cy="100011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41" name="Rechthoek 47">
                  <a:extLst>
                    <a:ext uri="{FF2B5EF4-FFF2-40B4-BE49-F238E27FC236}">
                      <a16:creationId xmlns:a16="http://schemas.microsoft.com/office/drawing/2014/main" id="{570DDFBD-BD00-497D-A48F-C7BB7FD824F6}"/>
                    </a:ext>
                  </a:extLst>
                </p:cNvPr>
                <p:cNvSpPr/>
                <p:nvPr userDrawn="1"/>
              </p:nvSpPr>
              <p:spPr>
                <a:xfrm>
                  <a:off x="6224587" y="2445544"/>
                  <a:ext cx="95251" cy="6480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42" name="Rechthoek 47">
                  <a:extLst>
                    <a:ext uri="{FF2B5EF4-FFF2-40B4-BE49-F238E27FC236}">
                      <a16:creationId xmlns:a16="http://schemas.microsoft.com/office/drawing/2014/main" id="{5D35BD1E-E1CE-409C-A86E-1FE7107F3379}"/>
                    </a:ext>
                  </a:extLst>
                </p:cNvPr>
                <p:cNvSpPr/>
                <p:nvPr userDrawn="1"/>
              </p:nvSpPr>
              <p:spPr>
                <a:xfrm>
                  <a:off x="6296025" y="2457450"/>
                  <a:ext cx="64294" cy="52388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43" name="Koorde 242">
                  <a:extLst>
                    <a:ext uri="{FF2B5EF4-FFF2-40B4-BE49-F238E27FC236}">
                      <a16:creationId xmlns:a16="http://schemas.microsoft.com/office/drawing/2014/main" id="{D1CE9968-9AD4-43EC-A246-F3410AA1C8DC}"/>
                    </a:ext>
                  </a:extLst>
                </p:cNvPr>
                <p:cNvSpPr/>
                <p:nvPr userDrawn="1"/>
              </p:nvSpPr>
              <p:spPr>
                <a:xfrm>
                  <a:off x="6290536" y="2402421"/>
                  <a:ext cx="37785" cy="37785"/>
                </a:xfrm>
                <a:prstGeom prst="chord">
                  <a:avLst>
                    <a:gd name="adj1" fmla="val 21457318"/>
                    <a:gd name="adj2" fmla="val 11002272"/>
                  </a:avLst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235" name="Groep 234">
                <a:extLst>
                  <a:ext uri="{FF2B5EF4-FFF2-40B4-BE49-F238E27FC236}">
                    <a16:creationId xmlns:a16="http://schemas.microsoft.com/office/drawing/2014/main" id="{C9A48432-9895-45D5-8253-C1A98645FE9D}"/>
                  </a:ext>
                </a:extLst>
              </p:cNvPr>
              <p:cNvGrpSpPr/>
              <p:nvPr userDrawn="1"/>
            </p:nvGrpSpPr>
            <p:grpSpPr>
              <a:xfrm>
                <a:off x="-3254609" y="4199853"/>
                <a:ext cx="184194" cy="124747"/>
                <a:chOff x="6218544" y="2636044"/>
                <a:chExt cx="144156" cy="97631"/>
              </a:xfrm>
            </p:grpSpPr>
            <p:sp>
              <p:nvSpPr>
                <p:cNvPr id="236" name="Rechthoek 235">
                  <a:extLst>
                    <a:ext uri="{FF2B5EF4-FFF2-40B4-BE49-F238E27FC236}">
                      <a16:creationId xmlns:a16="http://schemas.microsoft.com/office/drawing/2014/main" id="{DD183C66-6426-43E6-A387-62AA65BA10B2}"/>
                    </a:ext>
                  </a:extLst>
                </p:cNvPr>
                <p:cNvSpPr/>
                <p:nvPr userDrawn="1"/>
              </p:nvSpPr>
              <p:spPr>
                <a:xfrm>
                  <a:off x="6218544" y="2636044"/>
                  <a:ext cx="144156" cy="92869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37" name="Rechthoek 236">
                  <a:extLst>
                    <a:ext uri="{FF2B5EF4-FFF2-40B4-BE49-F238E27FC236}">
                      <a16:creationId xmlns:a16="http://schemas.microsoft.com/office/drawing/2014/main" id="{CC3D123E-09BF-46F7-A7D8-C6015EB7DDD4}"/>
                    </a:ext>
                  </a:extLst>
                </p:cNvPr>
                <p:cNvSpPr/>
                <p:nvPr userDrawn="1"/>
              </p:nvSpPr>
              <p:spPr>
                <a:xfrm>
                  <a:off x="6249409" y="2636045"/>
                  <a:ext cx="85725" cy="97630"/>
                </a:xfrm>
                <a:prstGeom prst="rect">
                  <a:avLst/>
                </a:prstGeom>
                <a:solidFill>
                  <a:srgbClr val="F0F0F0"/>
                </a:solidFill>
                <a:ln w="9525">
                  <a:solidFill>
                    <a:srgbClr val="B7B4B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38" name="Ovaal 237">
                  <a:extLst>
                    <a:ext uri="{FF2B5EF4-FFF2-40B4-BE49-F238E27FC236}">
                      <a16:creationId xmlns:a16="http://schemas.microsoft.com/office/drawing/2014/main" id="{21562249-A8D5-474A-A75B-AEE9175B62C9}"/>
                    </a:ext>
                  </a:extLst>
                </p:cNvPr>
                <p:cNvSpPr/>
                <p:nvPr userDrawn="1"/>
              </p:nvSpPr>
              <p:spPr>
                <a:xfrm>
                  <a:off x="6297938" y="2655636"/>
                  <a:ext cx="21328" cy="21328"/>
                </a:xfrm>
                <a:prstGeom prst="ellipse">
                  <a:avLst/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39" name="Rechthoek 47">
                  <a:extLst>
                    <a:ext uri="{FF2B5EF4-FFF2-40B4-BE49-F238E27FC236}">
                      <a16:creationId xmlns:a16="http://schemas.microsoft.com/office/drawing/2014/main" id="{051E8E3A-0C6E-4630-87A3-1183A7B2A565}"/>
                    </a:ext>
                  </a:extLst>
                </p:cNvPr>
                <p:cNvSpPr/>
                <p:nvPr userDrawn="1"/>
              </p:nvSpPr>
              <p:spPr>
                <a:xfrm>
                  <a:off x="6261434" y="2675670"/>
                  <a:ext cx="45896" cy="3778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9E03B6F4-26CE-4F16-9391-4C876FE72B85}"/>
              </a:ext>
            </a:extLst>
          </p:cNvPr>
          <p:cNvSpPr txBox="1"/>
          <p:nvPr userDrawn="1"/>
        </p:nvSpPr>
        <p:spPr>
          <a:xfrm>
            <a:off x="845486" y="5754707"/>
            <a:ext cx="752355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chemeClr val="accent3">
                    <a:lumMod val="40000"/>
                    <a:lumOff val="60000"/>
                  </a:schemeClr>
                </a:solidFill>
              </a:rPr>
              <a:t>Industry</a:t>
            </a:r>
            <a:endParaRPr lang="en-NL" sz="100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37D6DFF3-7C39-4449-B92D-35E8DB779315}"/>
              </a:ext>
            </a:extLst>
          </p:cNvPr>
          <p:cNvSpPr txBox="1"/>
          <p:nvPr userDrawn="1"/>
        </p:nvSpPr>
        <p:spPr>
          <a:xfrm>
            <a:off x="1978193" y="5754707"/>
            <a:ext cx="752355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chemeClr val="accent3">
                    <a:lumMod val="40000"/>
                    <a:lumOff val="60000"/>
                  </a:schemeClr>
                </a:solidFill>
              </a:rPr>
              <a:t>Offering</a:t>
            </a:r>
            <a:endParaRPr lang="en-NL" sz="100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96" name="TextBox 195">
            <a:extLst>
              <a:ext uri="{FF2B5EF4-FFF2-40B4-BE49-F238E27FC236}">
                <a16:creationId xmlns:a16="http://schemas.microsoft.com/office/drawing/2014/main" id="{8B0477F6-6A74-4630-9BE0-F7B04A572742}"/>
              </a:ext>
            </a:extLst>
          </p:cNvPr>
          <p:cNvSpPr txBox="1"/>
          <p:nvPr userDrawn="1"/>
        </p:nvSpPr>
        <p:spPr>
          <a:xfrm>
            <a:off x="3110901" y="5754707"/>
            <a:ext cx="752355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chemeClr val="accent3">
                    <a:lumMod val="40000"/>
                    <a:lumOff val="60000"/>
                  </a:schemeClr>
                </a:solidFill>
              </a:rPr>
              <a:t>Solutions</a:t>
            </a:r>
            <a:endParaRPr lang="en-NL" sz="100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97" name="Tijdelijke aanduiding voor verticale tekst 2">
            <a:extLst>
              <a:ext uri="{FF2B5EF4-FFF2-40B4-BE49-F238E27FC236}">
                <a16:creationId xmlns:a16="http://schemas.microsoft.com/office/drawing/2014/main" id="{B2C0DB4B-BB87-4C3F-B150-DAAEB81A0D1E}"/>
              </a:ext>
            </a:extLst>
          </p:cNvPr>
          <p:cNvSpPr>
            <a:spLocks noGrp="1"/>
          </p:cNvSpPr>
          <p:nvPr>
            <p:ph type="body" orient="vert" idx="13" hasCustomPrompt="1"/>
          </p:nvPr>
        </p:nvSpPr>
        <p:spPr>
          <a:xfrm>
            <a:off x="846645" y="5932002"/>
            <a:ext cx="1009869" cy="650442"/>
          </a:xfrm>
        </p:spPr>
        <p:txBody>
          <a:bodyPr vert="horz"/>
          <a:lstStyle>
            <a:lvl1pPr>
              <a:buClr>
                <a:schemeClr val="bg1"/>
              </a:buClr>
              <a:defRPr sz="120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200">
                <a:solidFill>
                  <a:schemeClr val="bg1"/>
                </a:solidFill>
              </a:defRPr>
            </a:lvl2pPr>
            <a:lvl3pPr>
              <a:defRPr sz="10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  <a:lvl6pPr>
              <a:buClr>
                <a:schemeClr val="bg1"/>
              </a:buClr>
              <a:defRPr sz="1200">
                <a:solidFill>
                  <a:schemeClr val="bg1"/>
                </a:solidFill>
              </a:defRPr>
            </a:lvl6pPr>
            <a:lvl7pPr>
              <a:buClr>
                <a:schemeClr val="bg1"/>
              </a:buClr>
              <a:defRPr sz="1200">
                <a:solidFill>
                  <a:schemeClr val="bg1"/>
                </a:solidFill>
              </a:defRPr>
            </a:lvl7pPr>
            <a:lvl8pPr>
              <a:defRPr sz="1800">
                <a:solidFill>
                  <a:schemeClr val="bg1"/>
                </a:solidFill>
              </a:defRPr>
            </a:lvl8pPr>
            <a:lvl9pPr>
              <a:defRPr sz="1000">
                <a:solidFill>
                  <a:schemeClr val="bg1"/>
                </a:solidFill>
              </a:defRPr>
            </a:lvl9pPr>
          </a:lstStyle>
          <a:p>
            <a:pPr lvl="2"/>
            <a:r>
              <a:rPr lang="en-GB" noProof="0"/>
              <a:t>Default text</a:t>
            </a:r>
          </a:p>
        </p:txBody>
      </p:sp>
      <p:sp>
        <p:nvSpPr>
          <p:cNvPr id="198" name="Tijdelijke aanduiding voor verticale tekst 2">
            <a:extLst>
              <a:ext uri="{FF2B5EF4-FFF2-40B4-BE49-F238E27FC236}">
                <a16:creationId xmlns:a16="http://schemas.microsoft.com/office/drawing/2014/main" id="{AA9006F6-ECDC-433C-8FE8-D28C51C7329C}"/>
              </a:ext>
            </a:extLst>
          </p:cNvPr>
          <p:cNvSpPr>
            <a:spLocks noGrp="1"/>
          </p:cNvSpPr>
          <p:nvPr>
            <p:ph type="body" orient="vert" idx="19" hasCustomPrompt="1"/>
          </p:nvPr>
        </p:nvSpPr>
        <p:spPr>
          <a:xfrm>
            <a:off x="1978773" y="5932002"/>
            <a:ext cx="1009869" cy="650442"/>
          </a:xfrm>
        </p:spPr>
        <p:txBody>
          <a:bodyPr vert="horz"/>
          <a:lstStyle>
            <a:lvl1pPr>
              <a:buClr>
                <a:schemeClr val="bg1"/>
              </a:buClr>
              <a:defRPr sz="120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200">
                <a:solidFill>
                  <a:schemeClr val="bg1"/>
                </a:solidFill>
              </a:defRPr>
            </a:lvl2pPr>
            <a:lvl3pPr>
              <a:defRPr sz="10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  <a:lvl6pPr>
              <a:buClr>
                <a:schemeClr val="bg1"/>
              </a:buClr>
              <a:defRPr sz="1200">
                <a:solidFill>
                  <a:schemeClr val="bg1"/>
                </a:solidFill>
              </a:defRPr>
            </a:lvl6pPr>
            <a:lvl7pPr>
              <a:buClr>
                <a:schemeClr val="bg1"/>
              </a:buClr>
              <a:defRPr sz="1200">
                <a:solidFill>
                  <a:schemeClr val="bg1"/>
                </a:solidFill>
              </a:defRPr>
            </a:lvl7pPr>
            <a:lvl8pPr>
              <a:defRPr sz="1800">
                <a:solidFill>
                  <a:schemeClr val="bg1"/>
                </a:solidFill>
              </a:defRPr>
            </a:lvl8pPr>
            <a:lvl9pPr>
              <a:defRPr sz="1000">
                <a:solidFill>
                  <a:schemeClr val="bg1"/>
                </a:solidFill>
              </a:defRPr>
            </a:lvl9pPr>
          </a:lstStyle>
          <a:p>
            <a:pPr lvl="2"/>
            <a:r>
              <a:rPr lang="en-GB" noProof="0"/>
              <a:t>Default text</a:t>
            </a:r>
          </a:p>
        </p:txBody>
      </p:sp>
      <p:sp>
        <p:nvSpPr>
          <p:cNvPr id="199" name="Tijdelijke aanduiding voor verticale tekst 2">
            <a:extLst>
              <a:ext uri="{FF2B5EF4-FFF2-40B4-BE49-F238E27FC236}">
                <a16:creationId xmlns:a16="http://schemas.microsoft.com/office/drawing/2014/main" id="{385EAE48-DFB0-4C5C-B718-92DDAE053839}"/>
              </a:ext>
            </a:extLst>
          </p:cNvPr>
          <p:cNvSpPr>
            <a:spLocks noGrp="1"/>
          </p:cNvSpPr>
          <p:nvPr>
            <p:ph type="body" orient="vert" idx="20" hasCustomPrompt="1"/>
          </p:nvPr>
        </p:nvSpPr>
        <p:spPr>
          <a:xfrm>
            <a:off x="3110901" y="5932002"/>
            <a:ext cx="1398037" cy="650442"/>
          </a:xfrm>
        </p:spPr>
        <p:txBody>
          <a:bodyPr vert="horz"/>
          <a:lstStyle>
            <a:lvl1pPr>
              <a:buClr>
                <a:schemeClr val="bg1"/>
              </a:buClr>
              <a:defRPr sz="120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200">
                <a:solidFill>
                  <a:schemeClr val="bg1"/>
                </a:solidFill>
              </a:defRPr>
            </a:lvl2pPr>
            <a:lvl3pPr>
              <a:defRPr sz="10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  <a:lvl6pPr>
              <a:buClr>
                <a:schemeClr val="bg1"/>
              </a:buClr>
              <a:defRPr sz="1200">
                <a:solidFill>
                  <a:schemeClr val="bg1"/>
                </a:solidFill>
              </a:defRPr>
            </a:lvl6pPr>
            <a:lvl7pPr>
              <a:buClr>
                <a:schemeClr val="bg1"/>
              </a:buClr>
              <a:defRPr sz="1200">
                <a:solidFill>
                  <a:schemeClr val="bg1"/>
                </a:solidFill>
              </a:defRPr>
            </a:lvl7pPr>
            <a:lvl8pPr>
              <a:defRPr sz="1800">
                <a:solidFill>
                  <a:schemeClr val="bg1"/>
                </a:solidFill>
              </a:defRPr>
            </a:lvl8pPr>
            <a:lvl9pPr>
              <a:defRPr sz="1000">
                <a:solidFill>
                  <a:schemeClr val="bg1"/>
                </a:solidFill>
              </a:defRPr>
            </a:lvl9pPr>
          </a:lstStyle>
          <a:p>
            <a:pPr lvl="2"/>
            <a:r>
              <a:rPr lang="en-GB" noProof="0"/>
              <a:t>Default text</a:t>
            </a:r>
          </a:p>
        </p:txBody>
      </p:sp>
      <p:sp>
        <p:nvSpPr>
          <p:cNvPr id="200" name="Tijdelijke aanduiding voor verticale tekst 2">
            <a:extLst>
              <a:ext uri="{FF2B5EF4-FFF2-40B4-BE49-F238E27FC236}">
                <a16:creationId xmlns:a16="http://schemas.microsoft.com/office/drawing/2014/main" id="{525DEEF7-A086-43A1-81FA-FC2E6945C1E3}"/>
              </a:ext>
            </a:extLst>
          </p:cNvPr>
          <p:cNvSpPr>
            <a:spLocks noGrp="1"/>
          </p:cNvSpPr>
          <p:nvPr>
            <p:ph type="body" orient="vert" idx="21" hasCustomPrompt="1"/>
          </p:nvPr>
        </p:nvSpPr>
        <p:spPr>
          <a:xfrm>
            <a:off x="5720402" y="2836713"/>
            <a:ext cx="5929098" cy="904246"/>
          </a:xfrm>
        </p:spPr>
        <p:txBody>
          <a:bodyPr vert="horz"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217488" indent="0">
              <a:buNone/>
              <a:defRPr/>
            </a:lvl2pPr>
          </a:lstStyle>
          <a:p>
            <a:pPr lvl="0"/>
            <a:r>
              <a:rPr lang="en-GB" noProof="0"/>
              <a:t>Text</a:t>
            </a:r>
          </a:p>
        </p:txBody>
      </p:sp>
      <p:sp>
        <p:nvSpPr>
          <p:cNvPr id="202" name="Titel 6">
            <a:extLst>
              <a:ext uri="{FF2B5EF4-FFF2-40B4-BE49-F238E27FC236}">
                <a16:creationId xmlns:a16="http://schemas.microsoft.com/office/drawing/2014/main" id="{96DE2F82-2B1F-4B75-9B3D-C43381F123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90258" y="1024964"/>
            <a:ext cx="5950879" cy="1397965"/>
          </a:xfrm>
        </p:spPr>
        <p:txBody>
          <a:bodyPr/>
          <a:lstStyle>
            <a:lvl1pPr>
              <a:defRPr b="0"/>
            </a:lvl1pPr>
          </a:lstStyle>
          <a:p>
            <a:r>
              <a:rPr lang="en-GB" noProof="0"/>
              <a:t>Add your </a:t>
            </a:r>
            <a:br>
              <a:rPr lang="en-GB" noProof="0"/>
            </a:br>
            <a:r>
              <a:rPr lang="en-GB" noProof="0"/>
              <a:t>title here</a:t>
            </a:r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C80435-F2A1-4D01-9E3C-42CB5E577183}"/>
              </a:ext>
            </a:extLst>
          </p:cNvPr>
          <p:cNvSpPr txBox="1"/>
          <p:nvPr userDrawn="1"/>
        </p:nvSpPr>
        <p:spPr>
          <a:xfrm>
            <a:off x="5720402" y="2509211"/>
            <a:ext cx="5929098" cy="30777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l"/>
            <a:r>
              <a:rPr lang="en-US" sz="1400" b="1">
                <a:solidFill>
                  <a:schemeClr val="tx1"/>
                </a:solidFill>
              </a:rPr>
              <a:t>Challenge</a:t>
            </a:r>
            <a:endParaRPr lang="en-NL" sz="1400" b="1">
              <a:solidFill>
                <a:schemeClr val="tx1"/>
              </a:solidFill>
            </a:endParaRPr>
          </a:p>
        </p:txBody>
      </p:sp>
      <p:sp>
        <p:nvSpPr>
          <p:cNvPr id="276" name="Tijdelijke aanduiding voor verticale tekst 2">
            <a:extLst>
              <a:ext uri="{FF2B5EF4-FFF2-40B4-BE49-F238E27FC236}">
                <a16:creationId xmlns:a16="http://schemas.microsoft.com/office/drawing/2014/main" id="{325DD668-383F-4A6A-9012-22AFE384757F}"/>
              </a:ext>
            </a:extLst>
          </p:cNvPr>
          <p:cNvSpPr>
            <a:spLocks noGrp="1"/>
          </p:cNvSpPr>
          <p:nvPr>
            <p:ph type="body" orient="vert" idx="22" hasCustomPrompt="1"/>
          </p:nvPr>
        </p:nvSpPr>
        <p:spPr>
          <a:xfrm>
            <a:off x="5720402" y="4258699"/>
            <a:ext cx="5929098" cy="904246"/>
          </a:xfrm>
        </p:spPr>
        <p:txBody>
          <a:bodyPr vert="horz"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217488" indent="0">
              <a:buNone/>
              <a:defRPr/>
            </a:lvl2pPr>
          </a:lstStyle>
          <a:p>
            <a:pPr lvl="0"/>
            <a:r>
              <a:rPr lang="en-GB" noProof="0"/>
              <a:t>Text</a:t>
            </a:r>
          </a:p>
        </p:txBody>
      </p:sp>
      <p:sp>
        <p:nvSpPr>
          <p:cNvPr id="277" name="TextBox 276">
            <a:extLst>
              <a:ext uri="{FF2B5EF4-FFF2-40B4-BE49-F238E27FC236}">
                <a16:creationId xmlns:a16="http://schemas.microsoft.com/office/drawing/2014/main" id="{063726B1-8734-4851-A510-2A456CA8D784}"/>
              </a:ext>
            </a:extLst>
          </p:cNvPr>
          <p:cNvSpPr txBox="1"/>
          <p:nvPr userDrawn="1"/>
        </p:nvSpPr>
        <p:spPr>
          <a:xfrm>
            <a:off x="5720402" y="3931197"/>
            <a:ext cx="5929098" cy="30777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l"/>
            <a:r>
              <a:rPr lang="en-US" sz="1400" b="1">
                <a:solidFill>
                  <a:schemeClr val="tx1"/>
                </a:solidFill>
              </a:rPr>
              <a:t>Approach</a:t>
            </a:r>
            <a:endParaRPr lang="en-NL" sz="1400" b="1">
              <a:solidFill>
                <a:schemeClr val="tx1"/>
              </a:solidFill>
            </a:endParaRPr>
          </a:p>
        </p:txBody>
      </p:sp>
      <p:sp>
        <p:nvSpPr>
          <p:cNvPr id="278" name="Tijdelijke aanduiding voor verticale tekst 2">
            <a:extLst>
              <a:ext uri="{FF2B5EF4-FFF2-40B4-BE49-F238E27FC236}">
                <a16:creationId xmlns:a16="http://schemas.microsoft.com/office/drawing/2014/main" id="{FF197220-C3A7-452A-8381-4FD5D1E10117}"/>
              </a:ext>
            </a:extLst>
          </p:cNvPr>
          <p:cNvSpPr>
            <a:spLocks noGrp="1"/>
          </p:cNvSpPr>
          <p:nvPr>
            <p:ph type="body" orient="vert" idx="23" hasCustomPrompt="1"/>
          </p:nvPr>
        </p:nvSpPr>
        <p:spPr>
          <a:xfrm>
            <a:off x="5720402" y="5682816"/>
            <a:ext cx="5929098" cy="904246"/>
          </a:xfrm>
        </p:spPr>
        <p:txBody>
          <a:bodyPr vert="horz"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217488" indent="0">
              <a:buNone/>
              <a:defRPr/>
            </a:lvl2pPr>
          </a:lstStyle>
          <a:p>
            <a:pPr lvl="0"/>
            <a:r>
              <a:rPr lang="en-GB" noProof="0"/>
              <a:t>Text</a:t>
            </a:r>
          </a:p>
        </p:txBody>
      </p:sp>
      <p:sp>
        <p:nvSpPr>
          <p:cNvPr id="279" name="TextBox 278">
            <a:extLst>
              <a:ext uri="{FF2B5EF4-FFF2-40B4-BE49-F238E27FC236}">
                <a16:creationId xmlns:a16="http://schemas.microsoft.com/office/drawing/2014/main" id="{40298C3B-991B-4849-95B0-40E85259B4C3}"/>
              </a:ext>
            </a:extLst>
          </p:cNvPr>
          <p:cNvSpPr txBox="1"/>
          <p:nvPr userDrawn="1"/>
        </p:nvSpPr>
        <p:spPr>
          <a:xfrm>
            <a:off x="5720402" y="5355314"/>
            <a:ext cx="5929098" cy="30777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l"/>
            <a:r>
              <a:rPr lang="en-US" sz="1400" b="1">
                <a:solidFill>
                  <a:schemeClr val="tx1"/>
                </a:solidFill>
              </a:rPr>
              <a:t>The Challenge</a:t>
            </a:r>
            <a:endParaRPr lang="en-NL" sz="1400" b="1">
              <a:solidFill>
                <a:schemeClr val="tx1"/>
              </a:solidFill>
            </a:endParaRP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732A7E28-E122-482F-B0FF-C4230F93CD33}"/>
              </a:ext>
            </a:extLst>
          </p:cNvPr>
          <p:cNvSpPr txBox="1"/>
          <p:nvPr userDrawn="1"/>
        </p:nvSpPr>
        <p:spPr>
          <a:xfrm>
            <a:off x="0" y="-286617"/>
            <a:ext cx="3009382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GB" sz="1050" cap="all" baseline="0">
                <a:solidFill>
                  <a:schemeClr val="accent2"/>
                </a:solidFill>
              </a:rPr>
              <a:t>CASES - CHALLENGE, APPROACH, RESULT</a:t>
            </a:r>
          </a:p>
        </p:txBody>
      </p:sp>
      <p:grpSp>
        <p:nvGrpSpPr>
          <p:cNvPr id="161" name="INSTRUCTION">
            <a:extLst>
              <a:ext uri="{FF2B5EF4-FFF2-40B4-BE49-F238E27FC236}">
                <a16:creationId xmlns:a16="http://schemas.microsoft.com/office/drawing/2014/main" id="{5E3B953B-A4C1-44F3-AC9C-7DA568E33C3E}"/>
              </a:ext>
            </a:extLst>
          </p:cNvPr>
          <p:cNvGrpSpPr/>
          <p:nvPr userDrawn="1"/>
        </p:nvGrpSpPr>
        <p:grpSpPr>
          <a:xfrm>
            <a:off x="12377595" y="6733526"/>
            <a:ext cx="3593091" cy="1130289"/>
            <a:chOff x="-3786437" y="-1461517"/>
            <a:chExt cx="3593091" cy="1613917"/>
          </a:xfrm>
        </p:grpSpPr>
        <p:sp>
          <p:nvSpPr>
            <p:cNvPr id="162" name="Rechthoek 271">
              <a:extLst>
                <a:ext uri="{FF2B5EF4-FFF2-40B4-BE49-F238E27FC236}">
                  <a16:creationId xmlns:a16="http://schemas.microsoft.com/office/drawing/2014/main" id="{88817E06-09A7-4436-9043-B06FDC3A7FA3}"/>
                </a:ext>
              </a:extLst>
            </p:cNvPr>
            <p:cNvSpPr/>
            <p:nvPr userDrawn="1"/>
          </p:nvSpPr>
          <p:spPr>
            <a:xfrm>
              <a:off x="-3786437" y="-1461517"/>
              <a:ext cx="3593091" cy="161391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Fellowmind Photography </a:t>
              </a:r>
            </a:p>
          </p:txBody>
        </p:sp>
        <p:sp>
          <p:nvSpPr>
            <p:cNvPr id="163" name="Rechthoek 272">
              <a:extLst>
                <a:ext uri="{FF2B5EF4-FFF2-40B4-BE49-F238E27FC236}">
                  <a16:creationId xmlns:a16="http://schemas.microsoft.com/office/drawing/2014/main" id="{3A3E627E-B82A-4909-8166-878587F409FD}"/>
                </a:ext>
              </a:extLst>
            </p:cNvPr>
            <p:cNvSpPr/>
            <p:nvPr userDrawn="1"/>
          </p:nvSpPr>
          <p:spPr>
            <a:xfrm>
              <a:off x="-3603859" y="-993610"/>
              <a:ext cx="3229126" cy="65743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For more images, please visit the Fellowmind </a:t>
              </a:r>
              <a:r>
                <a:rPr kumimoji="0" lang="en-GB" sz="1200" b="0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Sharepoint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: 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  <a:hlinkClick r:id="rId5"/>
                </a:rPr>
                <a:t>https://fellowmind.sharepoint.com/sites/MarketingTools/SitePages/Photos.aspx</a:t>
              </a:r>
              <a:endParaRPr kumimoji="0" lang="en-GB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164" name="Graphic 163" descr="Informatie">
            <a:extLst>
              <a:ext uri="{FF2B5EF4-FFF2-40B4-BE49-F238E27FC236}">
                <a16:creationId xmlns:a16="http://schemas.microsoft.com/office/drawing/2014/main" id="{5E3EFC83-19E2-4613-848E-FD925E923B88}"/>
              </a:ext>
            </a:extLst>
          </p:cNvPr>
          <p:cNvSpPr/>
          <p:nvPr userDrawn="1"/>
        </p:nvSpPr>
        <p:spPr>
          <a:xfrm>
            <a:off x="15800849" y="5673139"/>
            <a:ext cx="283684" cy="283685"/>
          </a:xfrm>
          <a:custGeom>
            <a:avLst/>
            <a:gdLst>
              <a:gd name="connsiteX0" fmla="*/ 145860 w 291719"/>
              <a:gd name="connsiteY0" fmla="*/ 0 h 291719"/>
              <a:gd name="connsiteX1" fmla="*/ 0 w 291719"/>
              <a:gd name="connsiteY1" fmla="*/ 145860 h 291719"/>
              <a:gd name="connsiteX2" fmla="*/ 145860 w 291719"/>
              <a:gd name="connsiteY2" fmla="*/ 291720 h 291719"/>
              <a:gd name="connsiteX3" fmla="*/ 291720 w 291719"/>
              <a:gd name="connsiteY3" fmla="*/ 145860 h 291719"/>
              <a:gd name="connsiteX4" fmla="*/ 145860 w 291719"/>
              <a:gd name="connsiteY4" fmla="*/ 0 h 291719"/>
              <a:gd name="connsiteX5" fmla="*/ 138183 w 291719"/>
              <a:gd name="connsiteY5" fmla="*/ 38384 h 291719"/>
              <a:gd name="connsiteX6" fmla="*/ 157375 w 291719"/>
              <a:gd name="connsiteY6" fmla="*/ 57576 h 291719"/>
              <a:gd name="connsiteX7" fmla="*/ 138183 w 291719"/>
              <a:gd name="connsiteY7" fmla="*/ 76768 h 291719"/>
              <a:gd name="connsiteX8" fmla="*/ 118991 w 291719"/>
              <a:gd name="connsiteY8" fmla="*/ 57576 h 291719"/>
              <a:gd name="connsiteX9" fmla="*/ 138183 w 291719"/>
              <a:gd name="connsiteY9" fmla="*/ 38384 h 291719"/>
              <a:gd name="connsiteX10" fmla="*/ 184244 w 291719"/>
              <a:gd name="connsiteY10" fmla="*/ 253336 h 291719"/>
              <a:gd name="connsiteX11" fmla="*/ 107476 w 291719"/>
              <a:gd name="connsiteY11" fmla="*/ 253336 h 291719"/>
              <a:gd name="connsiteX12" fmla="*/ 107476 w 291719"/>
              <a:gd name="connsiteY12" fmla="*/ 230305 h 291719"/>
              <a:gd name="connsiteX13" fmla="*/ 134345 w 291719"/>
              <a:gd name="connsiteY13" fmla="*/ 230305 h 291719"/>
              <a:gd name="connsiteX14" fmla="*/ 134345 w 291719"/>
              <a:gd name="connsiteY14" fmla="*/ 115153 h 291719"/>
              <a:gd name="connsiteX15" fmla="*/ 111314 w 291719"/>
              <a:gd name="connsiteY15" fmla="*/ 115153 h 291719"/>
              <a:gd name="connsiteX16" fmla="*/ 111314 w 291719"/>
              <a:gd name="connsiteY16" fmla="*/ 92122 h 291719"/>
              <a:gd name="connsiteX17" fmla="*/ 157375 w 291719"/>
              <a:gd name="connsiteY17" fmla="*/ 92122 h 291719"/>
              <a:gd name="connsiteX18" fmla="*/ 157375 w 291719"/>
              <a:gd name="connsiteY18" fmla="*/ 115153 h 291719"/>
              <a:gd name="connsiteX19" fmla="*/ 157375 w 291719"/>
              <a:gd name="connsiteY19" fmla="*/ 230305 h 291719"/>
              <a:gd name="connsiteX20" fmla="*/ 184244 w 291719"/>
              <a:gd name="connsiteY20" fmla="*/ 230305 h 291719"/>
              <a:gd name="connsiteX21" fmla="*/ 184244 w 291719"/>
              <a:gd name="connsiteY21" fmla="*/ 253336 h 291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91719" h="291719">
                <a:moveTo>
                  <a:pt x="145860" y="0"/>
                </a:moveTo>
                <a:cubicBezTo>
                  <a:pt x="65253" y="0"/>
                  <a:pt x="0" y="65253"/>
                  <a:pt x="0" y="145860"/>
                </a:cubicBezTo>
                <a:cubicBezTo>
                  <a:pt x="0" y="226467"/>
                  <a:pt x="65253" y="291720"/>
                  <a:pt x="145860" y="291720"/>
                </a:cubicBezTo>
                <a:cubicBezTo>
                  <a:pt x="226467" y="291720"/>
                  <a:pt x="291720" y="226467"/>
                  <a:pt x="291720" y="145860"/>
                </a:cubicBezTo>
                <a:cubicBezTo>
                  <a:pt x="291720" y="65253"/>
                  <a:pt x="226467" y="0"/>
                  <a:pt x="145860" y="0"/>
                </a:cubicBezTo>
                <a:close/>
                <a:moveTo>
                  <a:pt x="138183" y="38384"/>
                </a:moveTo>
                <a:cubicBezTo>
                  <a:pt x="148931" y="38384"/>
                  <a:pt x="157375" y="46829"/>
                  <a:pt x="157375" y="57576"/>
                </a:cubicBezTo>
                <a:cubicBezTo>
                  <a:pt x="157375" y="68324"/>
                  <a:pt x="148931" y="76768"/>
                  <a:pt x="138183" y="76768"/>
                </a:cubicBezTo>
                <a:cubicBezTo>
                  <a:pt x="127435" y="76768"/>
                  <a:pt x="118991" y="68324"/>
                  <a:pt x="118991" y="57576"/>
                </a:cubicBezTo>
                <a:cubicBezTo>
                  <a:pt x="118991" y="46829"/>
                  <a:pt x="127435" y="38384"/>
                  <a:pt x="138183" y="38384"/>
                </a:cubicBezTo>
                <a:close/>
                <a:moveTo>
                  <a:pt x="184244" y="253336"/>
                </a:moveTo>
                <a:lnTo>
                  <a:pt x="107476" y="253336"/>
                </a:lnTo>
                <a:lnTo>
                  <a:pt x="107476" y="230305"/>
                </a:lnTo>
                <a:lnTo>
                  <a:pt x="134345" y="230305"/>
                </a:lnTo>
                <a:lnTo>
                  <a:pt x="134345" y="115153"/>
                </a:lnTo>
                <a:lnTo>
                  <a:pt x="111314" y="115153"/>
                </a:lnTo>
                <a:lnTo>
                  <a:pt x="111314" y="92122"/>
                </a:lnTo>
                <a:lnTo>
                  <a:pt x="157375" y="92122"/>
                </a:lnTo>
                <a:lnTo>
                  <a:pt x="157375" y="115153"/>
                </a:lnTo>
                <a:lnTo>
                  <a:pt x="157375" y="230305"/>
                </a:lnTo>
                <a:lnTo>
                  <a:pt x="184244" y="230305"/>
                </a:lnTo>
                <a:lnTo>
                  <a:pt x="184244" y="253336"/>
                </a:lnTo>
                <a:close/>
              </a:path>
            </a:pathLst>
          </a:custGeom>
          <a:solidFill>
            <a:schemeClr val="accent2"/>
          </a:solidFill>
          <a:ln w="377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2000" noProof="0">
              <a:solidFill>
                <a:srgbClr val="211F26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5" name="Graphic 163" descr="Informatie">
            <a:extLst>
              <a:ext uri="{FF2B5EF4-FFF2-40B4-BE49-F238E27FC236}">
                <a16:creationId xmlns:a16="http://schemas.microsoft.com/office/drawing/2014/main" id="{C7D95904-9611-4102-AAED-8A1DEF6DA6D1}"/>
              </a:ext>
            </a:extLst>
          </p:cNvPr>
          <p:cNvSpPr/>
          <p:nvPr userDrawn="1"/>
        </p:nvSpPr>
        <p:spPr>
          <a:xfrm>
            <a:off x="-381209" y="5630442"/>
            <a:ext cx="283684" cy="283685"/>
          </a:xfrm>
          <a:custGeom>
            <a:avLst/>
            <a:gdLst>
              <a:gd name="connsiteX0" fmla="*/ 145860 w 291719"/>
              <a:gd name="connsiteY0" fmla="*/ 0 h 291719"/>
              <a:gd name="connsiteX1" fmla="*/ 0 w 291719"/>
              <a:gd name="connsiteY1" fmla="*/ 145860 h 291719"/>
              <a:gd name="connsiteX2" fmla="*/ 145860 w 291719"/>
              <a:gd name="connsiteY2" fmla="*/ 291720 h 291719"/>
              <a:gd name="connsiteX3" fmla="*/ 291720 w 291719"/>
              <a:gd name="connsiteY3" fmla="*/ 145860 h 291719"/>
              <a:gd name="connsiteX4" fmla="*/ 145860 w 291719"/>
              <a:gd name="connsiteY4" fmla="*/ 0 h 291719"/>
              <a:gd name="connsiteX5" fmla="*/ 138183 w 291719"/>
              <a:gd name="connsiteY5" fmla="*/ 38384 h 291719"/>
              <a:gd name="connsiteX6" fmla="*/ 157375 w 291719"/>
              <a:gd name="connsiteY6" fmla="*/ 57576 h 291719"/>
              <a:gd name="connsiteX7" fmla="*/ 138183 w 291719"/>
              <a:gd name="connsiteY7" fmla="*/ 76768 h 291719"/>
              <a:gd name="connsiteX8" fmla="*/ 118991 w 291719"/>
              <a:gd name="connsiteY8" fmla="*/ 57576 h 291719"/>
              <a:gd name="connsiteX9" fmla="*/ 138183 w 291719"/>
              <a:gd name="connsiteY9" fmla="*/ 38384 h 291719"/>
              <a:gd name="connsiteX10" fmla="*/ 184244 w 291719"/>
              <a:gd name="connsiteY10" fmla="*/ 253336 h 291719"/>
              <a:gd name="connsiteX11" fmla="*/ 107476 w 291719"/>
              <a:gd name="connsiteY11" fmla="*/ 253336 h 291719"/>
              <a:gd name="connsiteX12" fmla="*/ 107476 w 291719"/>
              <a:gd name="connsiteY12" fmla="*/ 230305 h 291719"/>
              <a:gd name="connsiteX13" fmla="*/ 134345 w 291719"/>
              <a:gd name="connsiteY13" fmla="*/ 230305 h 291719"/>
              <a:gd name="connsiteX14" fmla="*/ 134345 w 291719"/>
              <a:gd name="connsiteY14" fmla="*/ 115153 h 291719"/>
              <a:gd name="connsiteX15" fmla="*/ 111314 w 291719"/>
              <a:gd name="connsiteY15" fmla="*/ 115153 h 291719"/>
              <a:gd name="connsiteX16" fmla="*/ 111314 w 291719"/>
              <a:gd name="connsiteY16" fmla="*/ 92122 h 291719"/>
              <a:gd name="connsiteX17" fmla="*/ 157375 w 291719"/>
              <a:gd name="connsiteY17" fmla="*/ 92122 h 291719"/>
              <a:gd name="connsiteX18" fmla="*/ 157375 w 291719"/>
              <a:gd name="connsiteY18" fmla="*/ 115153 h 291719"/>
              <a:gd name="connsiteX19" fmla="*/ 157375 w 291719"/>
              <a:gd name="connsiteY19" fmla="*/ 230305 h 291719"/>
              <a:gd name="connsiteX20" fmla="*/ 184244 w 291719"/>
              <a:gd name="connsiteY20" fmla="*/ 230305 h 291719"/>
              <a:gd name="connsiteX21" fmla="*/ 184244 w 291719"/>
              <a:gd name="connsiteY21" fmla="*/ 253336 h 291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91719" h="291719">
                <a:moveTo>
                  <a:pt x="145860" y="0"/>
                </a:moveTo>
                <a:cubicBezTo>
                  <a:pt x="65253" y="0"/>
                  <a:pt x="0" y="65253"/>
                  <a:pt x="0" y="145860"/>
                </a:cubicBezTo>
                <a:cubicBezTo>
                  <a:pt x="0" y="226467"/>
                  <a:pt x="65253" y="291720"/>
                  <a:pt x="145860" y="291720"/>
                </a:cubicBezTo>
                <a:cubicBezTo>
                  <a:pt x="226467" y="291720"/>
                  <a:pt x="291720" y="226467"/>
                  <a:pt x="291720" y="145860"/>
                </a:cubicBezTo>
                <a:cubicBezTo>
                  <a:pt x="291720" y="65253"/>
                  <a:pt x="226467" y="0"/>
                  <a:pt x="145860" y="0"/>
                </a:cubicBezTo>
                <a:close/>
                <a:moveTo>
                  <a:pt x="138183" y="38384"/>
                </a:moveTo>
                <a:cubicBezTo>
                  <a:pt x="148931" y="38384"/>
                  <a:pt x="157375" y="46829"/>
                  <a:pt x="157375" y="57576"/>
                </a:cubicBezTo>
                <a:cubicBezTo>
                  <a:pt x="157375" y="68324"/>
                  <a:pt x="148931" y="76768"/>
                  <a:pt x="138183" y="76768"/>
                </a:cubicBezTo>
                <a:cubicBezTo>
                  <a:pt x="127435" y="76768"/>
                  <a:pt x="118991" y="68324"/>
                  <a:pt x="118991" y="57576"/>
                </a:cubicBezTo>
                <a:cubicBezTo>
                  <a:pt x="118991" y="46829"/>
                  <a:pt x="127435" y="38384"/>
                  <a:pt x="138183" y="38384"/>
                </a:cubicBezTo>
                <a:close/>
                <a:moveTo>
                  <a:pt x="184244" y="253336"/>
                </a:moveTo>
                <a:lnTo>
                  <a:pt x="107476" y="253336"/>
                </a:lnTo>
                <a:lnTo>
                  <a:pt x="107476" y="230305"/>
                </a:lnTo>
                <a:lnTo>
                  <a:pt x="134345" y="230305"/>
                </a:lnTo>
                <a:lnTo>
                  <a:pt x="134345" y="115153"/>
                </a:lnTo>
                <a:lnTo>
                  <a:pt x="111314" y="115153"/>
                </a:lnTo>
                <a:lnTo>
                  <a:pt x="111314" y="92122"/>
                </a:lnTo>
                <a:lnTo>
                  <a:pt x="157375" y="92122"/>
                </a:lnTo>
                <a:lnTo>
                  <a:pt x="157375" y="115153"/>
                </a:lnTo>
                <a:lnTo>
                  <a:pt x="157375" y="230305"/>
                </a:lnTo>
                <a:lnTo>
                  <a:pt x="184244" y="230305"/>
                </a:lnTo>
                <a:lnTo>
                  <a:pt x="184244" y="253336"/>
                </a:lnTo>
                <a:close/>
              </a:path>
            </a:pathLst>
          </a:custGeom>
          <a:solidFill>
            <a:schemeClr val="accent2"/>
          </a:solidFill>
          <a:ln w="377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2000" noProof="0">
              <a:solidFill>
                <a:srgbClr val="211F26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71822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318" userDrawn="1">
          <p15:clr>
            <a:srgbClr val="FBAE40"/>
          </p15:clr>
        </p15:guide>
        <p15:guide id="2" orient="horz" pos="4156" userDrawn="1">
          <p15:clr>
            <a:srgbClr val="FBAE4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-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Rectangle 126">
            <a:extLst>
              <a:ext uri="{FF2B5EF4-FFF2-40B4-BE49-F238E27FC236}">
                <a16:creationId xmlns:a16="http://schemas.microsoft.com/office/drawing/2014/main" id="{68B9A33C-4B33-4E63-899E-C453CFFA843A}"/>
              </a:ext>
            </a:extLst>
          </p:cNvPr>
          <p:cNvSpPr/>
          <p:nvPr userDrawn="1"/>
        </p:nvSpPr>
        <p:spPr>
          <a:xfrm>
            <a:off x="901" y="-4809"/>
            <a:ext cx="12190199" cy="68676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solidFill>
                <a:schemeClr val="tx1"/>
              </a:solidFill>
            </a:endParaRPr>
          </a:p>
        </p:txBody>
      </p:sp>
      <p:sp>
        <p:nvSpPr>
          <p:cNvPr id="130" name="Tijdelijke aanduiding voor afbeelding 195">
            <a:extLst>
              <a:ext uri="{FF2B5EF4-FFF2-40B4-BE49-F238E27FC236}">
                <a16:creationId xmlns:a16="http://schemas.microsoft.com/office/drawing/2014/main" id="{66335D1B-2B9D-46BD-BCF5-CFCCE85D15BD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0" y="0"/>
            <a:ext cx="12192000" cy="68676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bIns="900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4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GB"/>
              <a:t>Click on the icon below</a:t>
            </a:r>
            <a:br>
              <a:rPr lang="en-GB"/>
            </a:br>
            <a:r>
              <a:rPr lang="en-GB"/>
              <a:t>to insert an image</a:t>
            </a:r>
          </a:p>
        </p:txBody>
      </p:sp>
      <p:sp>
        <p:nvSpPr>
          <p:cNvPr id="97" name="Tekstvak 96">
            <a:extLst>
              <a:ext uri="{FF2B5EF4-FFF2-40B4-BE49-F238E27FC236}">
                <a16:creationId xmlns:a16="http://schemas.microsoft.com/office/drawing/2014/main" id="{5DE08944-FE07-4FE7-B87F-78A9C958663D}"/>
              </a:ext>
            </a:extLst>
          </p:cNvPr>
          <p:cNvSpPr txBox="1"/>
          <p:nvPr userDrawn="1"/>
        </p:nvSpPr>
        <p:spPr>
          <a:xfrm>
            <a:off x="0" y="-286617"/>
            <a:ext cx="3009382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GB" sz="1050" cap="all" baseline="0">
                <a:solidFill>
                  <a:schemeClr val="accent2"/>
                </a:solidFill>
              </a:rPr>
              <a:t>Quote - Image</a:t>
            </a:r>
          </a:p>
        </p:txBody>
      </p:sp>
      <p:grpSp>
        <p:nvGrpSpPr>
          <p:cNvPr id="158" name="INSTRUCTION">
            <a:extLst>
              <a:ext uri="{FF2B5EF4-FFF2-40B4-BE49-F238E27FC236}">
                <a16:creationId xmlns:a16="http://schemas.microsoft.com/office/drawing/2014/main" id="{4B0C399A-C880-40FC-9C70-B44BF758F605}"/>
              </a:ext>
            </a:extLst>
          </p:cNvPr>
          <p:cNvGrpSpPr/>
          <p:nvPr userDrawn="1"/>
        </p:nvGrpSpPr>
        <p:grpSpPr>
          <a:xfrm>
            <a:off x="12377595" y="0"/>
            <a:ext cx="3593637" cy="6261886"/>
            <a:chOff x="-3786437" y="0"/>
            <a:chExt cx="3593637" cy="6261886"/>
          </a:xfrm>
        </p:grpSpPr>
        <p:sp>
          <p:nvSpPr>
            <p:cNvPr id="159" name="Rechthoek 158">
              <a:extLst>
                <a:ext uri="{FF2B5EF4-FFF2-40B4-BE49-F238E27FC236}">
                  <a16:creationId xmlns:a16="http://schemas.microsoft.com/office/drawing/2014/main" id="{95BA3D45-14AF-4F54-AC82-70B1D6A3D653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5527343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an image</a:t>
              </a:r>
            </a:p>
          </p:txBody>
        </p:sp>
        <p:sp>
          <p:nvSpPr>
            <p:cNvPr id="160" name="Rechthoek 159">
              <a:extLst>
                <a:ext uri="{FF2B5EF4-FFF2-40B4-BE49-F238E27FC236}">
                  <a16:creationId xmlns:a16="http://schemas.microsoft.com/office/drawing/2014/main" id="{6EB5A613-6009-44CF-A9A3-AC9E065EF23C}"/>
                </a:ext>
              </a:extLst>
            </p:cNvPr>
            <p:cNvSpPr/>
            <p:nvPr userDrawn="1"/>
          </p:nvSpPr>
          <p:spPr>
            <a:xfrm>
              <a:off x="-3786437" y="5433886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en-GB" sz="1200" b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sp>
          <p:nvSpPr>
            <p:cNvPr id="161" name="Ovaal 160">
              <a:extLst>
                <a:ext uri="{FF2B5EF4-FFF2-40B4-BE49-F238E27FC236}">
                  <a16:creationId xmlns:a16="http://schemas.microsoft.com/office/drawing/2014/main" id="{F5F1E7EE-F402-4480-BA53-A25A33BA112C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62" name="Rechthoek 161">
              <a:extLst>
                <a:ext uri="{FF2B5EF4-FFF2-40B4-BE49-F238E27FC236}">
                  <a16:creationId xmlns:a16="http://schemas.microsoft.com/office/drawing/2014/main" id="{A32E95CA-0892-45B7-91A7-E656956A93DE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image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image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63" name="Groep 162">
              <a:extLst>
                <a:ext uri="{FF2B5EF4-FFF2-40B4-BE49-F238E27FC236}">
                  <a16:creationId xmlns:a16="http://schemas.microsoft.com/office/drawing/2014/main" id="{F5CD9FBE-09E6-48CC-B583-B4CD9BF77DEC}"/>
                </a:ext>
              </a:extLst>
            </p:cNvPr>
            <p:cNvGrpSpPr/>
            <p:nvPr userDrawn="1"/>
          </p:nvGrpSpPr>
          <p:grpSpPr>
            <a:xfrm>
              <a:off x="-3316179" y="1231351"/>
              <a:ext cx="294789" cy="318834"/>
              <a:chOff x="14466489" y="1001522"/>
              <a:chExt cx="290627" cy="314333"/>
            </a:xfrm>
          </p:grpSpPr>
          <p:sp>
            <p:nvSpPr>
              <p:cNvPr id="210" name="Rechthoek 209">
                <a:extLst>
                  <a:ext uri="{FF2B5EF4-FFF2-40B4-BE49-F238E27FC236}">
                    <a16:creationId xmlns:a16="http://schemas.microsoft.com/office/drawing/2014/main" id="{936E8382-95CF-48D8-BE2A-A8A5610541FE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12" name="Ovaal 211">
                <a:extLst>
                  <a:ext uri="{FF2B5EF4-FFF2-40B4-BE49-F238E27FC236}">
                    <a16:creationId xmlns:a16="http://schemas.microsoft.com/office/drawing/2014/main" id="{D8A4C44D-B03B-4F0B-AB42-5DC726435344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14" name="Vrije vorm: vorm 213">
                <a:extLst>
                  <a:ext uri="{FF2B5EF4-FFF2-40B4-BE49-F238E27FC236}">
                    <a16:creationId xmlns:a16="http://schemas.microsoft.com/office/drawing/2014/main" id="{95806AFD-2E7F-4174-AEAC-CC3F8BD2B64C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15" name="Rechthoek: afgeronde hoeken 214">
                <a:extLst>
                  <a:ext uri="{FF2B5EF4-FFF2-40B4-BE49-F238E27FC236}">
                    <a16:creationId xmlns:a16="http://schemas.microsoft.com/office/drawing/2014/main" id="{AFB34A13-8A64-466E-8A60-CC96C08594D4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216" name="Rechte verbindingslijn 215">
                <a:extLst>
                  <a:ext uri="{FF2B5EF4-FFF2-40B4-BE49-F238E27FC236}">
                    <a16:creationId xmlns:a16="http://schemas.microsoft.com/office/drawing/2014/main" id="{525E5F68-EFA7-4296-ADED-DEE03AC07918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17" name="Rechte verbindingslijn 216">
                <a:extLst>
                  <a:ext uri="{FF2B5EF4-FFF2-40B4-BE49-F238E27FC236}">
                    <a16:creationId xmlns:a16="http://schemas.microsoft.com/office/drawing/2014/main" id="{67C02984-2838-4092-80DF-9279A9A3FCBD}"/>
                  </a:ext>
                </a:extLst>
              </p:cNvPr>
              <p:cNvCxnSpPr>
                <a:cxnSpLocks/>
                <a:stCxn id="21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4" name="Ovaal 163">
              <a:extLst>
                <a:ext uri="{FF2B5EF4-FFF2-40B4-BE49-F238E27FC236}">
                  <a16:creationId xmlns:a16="http://schemas.microsoft.com/office/drawing/2014/main" id="{A7B8ED99-C85D-4DC2-B7CC-9FE0548FBABA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65" name="Rechthoek 164">
              <a:extLst>
                <a:ext uri="{FF2B5EF4-FFF2-40B4-BE49-F238E27FC236}">
                  <a16:creationId xmlns:a16="http://schemas.microsoft.com/office/drawing/2014/main" id="{5B7C675D-3C72-48CB-8EE8-150726C80030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image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66" name="Groep 165">
              <a:extLst>
                <a:ext uri="{FF2B5EF4-FFF2-40B4-BE49-F238E27FC236}">
                  <a16:creationId xmlns:a16="http://schemas.microsoft.com/office/drawing/2014/main" id="{67F2C89D-5362-4A79-BB2A-B68739B912A7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207" name="Rechthoek 206">
                <a:extLst>
                  <a:ext uri="{FF2B5EF4-FFF2-40B4-BE49-F238E27FC236}">
                    <a16:creationId xmlns:a16="http://schemas.microsoft.com/office/drawing/2014/main" id="{162215E3-0E1C-40A3-A123-D49ED7AC4887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208" name="Rechte verbindingslijn 207">
                <a:extLst>
                  <a:ext uri="{FF2B5EF4-FFF2-40B4-BE49-F238E27FC236}">
                    <a16:creationId xmlns:a16="http://schemas.microsoft.com/office/drawing/2014/main" id="{A36C1EFF-4B1F-4B5F-8F8E-C01531F6049F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209" name="Gelijkbenige driehoek 208">
                <a:extLst>
                  <a:ext uri="{FF2B5EF4-FFF2-40B4-BE49-F238E27FC236}">
                    <a16:creationId xmlns:a16="http://schemas.microsoft.com/office/drawing/2014/main" id="{A2A38C4A-0EFF-48AF-AEA6-1D1A2CDADA5E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9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67" name="Ovaal 166">
              <a:extLst>
                <a:ext uri="{FF2B5EF4-FFF2-40B4-BE49-F238E27FC236}">
                  <a16:creationId xmlns:a16="http://schemas.microsoft.com/office/drawing/2014/main" id="{56A6D0FB-21D3-4DF8-B629-76FCBE6070E3}"/>
                </a:ext>
              </a:extLst>
            </p:cNvPr>
            <p:cNvSpPr/>
            <p:nvPr userDrawn="1"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68" name="Rechthoek 167">
              <a:extLst>
                <a:ext uri="{FF2B5EF4-FFF2-40B4-BE49-F238E27FC236}">
                  <a16:creationId xmlns:a16="http://schemas.microsoft.com/office/drawing/2014/main" id="{E4696DF6-6EDA-4D22-8844-29DC0A5894D4}"/>
                </a:ext>
              </a:extLst>
            </p:cNvPr>
            <p:cNvSpPr/>
            <p:nvPr userDrawn="1"/>
          </p:nvSpPr>
          <p:spPr>
            <a:xfrm>
              <a:off x="-3319415" y="2553360"/>
              <a:ext cx="2944682" cy="32768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with the right mouse button on the image and choose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‘Send to back’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169" name="Ovaal 168">
              <a:extLst>
                <a:ext uri="{FF2B5EF4-FFF2-40B4-BE49-F238E27FC236}">
                  <a16:creationId xmlns:a16="http://schemas.microsoft.com/office/drawing/2014/main" id="{C03105FA-8D6F-4257-81F7-867C6EF02C66}"/>
                </a:ext>
              </a:extLst>
            </p:cNvPr>
            <p:cNvSpPr/>
            <p:nvPr userDrawn="1"/>
          </p:nvSpPr>
          <p:spPr>
            <a:xfrm>
              <a:off x="-3603587" y="3744237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170" name="Rechthoek 169">
              <a:extLst>
                <a:ext uri="{FF2B5EF4-FFF2-40B4-BE49-F238E27FC236}">
                  <a16:creationId xmlns:a16="http://schemas.microsoft.com/office/drawing/2014/main" id="{F9105FD5-C7FB-4C9C-A838-B64DE78DEDF7}"/>
                </a:ext>
              </a:extLst>
            </p:cNvPr>
            <p:cNvSpPr/>
            <p:nvPr userDrawn="1"/>
          </p:nvSpPr>
          <p:spPr>
            <a:xfrm>
              <a:off x="-3319415" y="3744238"/>
              <a:ext cx="2944682" cy="78681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image, go to the tab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image itself with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image frame with the brackets.</a:t>
              </a:r>
            </a:p>
          </p:txBody>
        </p:sp>
        <p:grpSp>
          <p:nvGrpSpPr>
            <p:cNvPr id="171" name="Groep 170">
              <a:extLst>
                <a:ext uri="{FF2B5EF4-FFF2-40B4-BE49-F238E27FC236}">
                  <a16:creationId xmlns:a16="http://schemas.microsoft.com/office/drawing/2014/main" id="{2168DAEA-E535-4921-866E-39C258403CC5}"/>
                </a:ext>
              </a:extLst>
            </p:cNvPr>
            <p:cNvGrpSpPr/>
            <p:nvPr userDrawn="1"/>
          </p:nvGrpSpPr>
          <p:grpSpPr>
            <a:xfrm>
              <a:off x="-3447286" y="4645990"/>
              <a:ext cx="622283" cy="612919"/>
              <a:chOff x="12617641" y="3403239"/>
              <a:chExt cx="752963" cy="741634"/>
            </a:xfrm>
          </p:grpSpPr>
          <p:grpSp>
            <p:nvGrpSpPr>
              <p:cNvPr id="190" name="Groep 189">
                <a:extLst>
                  <a:ext uri="{FF2B5EF4-FFF2-40B4-BE49-F238E27FC236}">
                    <a16:creationId xmlns:a16="http://schemas.microsoft.com/office/drawing/2014/main" id="{4E41D854-3F31-4463-8C8A-D40974EDE9CC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193" name="Groep 192">
                  <a:extLst>
                    <a:ext uri="{FF2B5EF4-FFF2-40B4-BE49-F238E27FC236}">
                      <a16:creationId xmlns:a16="http://schemas.microsoft.com/office/drawing/2014/main" id="{09C5A7EB-B4D8-4760-8EAA-57C3554ED03B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200" name="Groep 199">
                    <a:extLst>
                      <a:ext uri="{FF2B5EF4-FFF2-40B4-BE49-F238E27FC236}">
                        <a16:creationId xmlns:a16="http://schemas.microsoft.com/office/drawing/2014/main" id="{5FB1E1A7-3D99-4412-9A09-AEB2A615A6F8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204" name="Rechthoek 203">
                      <a:extLst>
                        <a:ext uri="{FF2B5EF4-FFF2-40B4-BE49-F238E27FC236}">
                          <a16:creationId xmlns:a16="http://schemas.microsoft.com/office/drawing/2014/main" id="{259782D6-CE93-4933-8F03-924826DDE202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205" name="Rechthoek 204">
                      <a:extLst>
                        <a:ext uri="{FF2B5EF4-FFF2-40B4-BE49-F238E27FC236}">
                          <a16:creationId xmlns:a16="http://schemas.microsoft.com/office/drawing/2014/main" id="{D79144E5-48A2-4622-9EBF-1DC3E314A435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206" name="Ovaal 205">
                      <a:extLst>
                        <a:ext uri="{FF2B5EF4-FFF2-40B4-BE49-F238E27FC236}">
                          <a16:creationId xmlns:a16="http://schemas.microsoft.com/office/drawing/2014/main" id="{BA59F3AB-2B44-4DD7-BD2A-6841318979D4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202" name="Afbeelding 201">
                    <a:extLst>
                      <a:ext uri="{FF2B5EF4-FFF2-40B4-BE49-F238E27FC236}">
                        <a16:creationId xmlns:a16="http://schemas.microsoft.com/office/drawing/2014/main" id="{CAF7DAB7-D759-47D3-8B47-268D6D914592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203" name="Afbeelding 202">
                    <a:extLst>
                      <a:ext uri="{FF2B5EF4-FFF2-40B4-BE49-F238E27FC236}">
                        <a16:creationId xmlns:a16="http://schemas.microsoft.com/office/drawing/2014/main" id="{F357BB77-2FD9-4336-9E1F-A125668C9F16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94" name="Groep 193">
                  <a:extLst>
                    <a:ext uri="{FF2B5EF4-FFF2-40B4-BE49-F238E27FC236}">
                      <a16:creationId xmlns:a16="http://schemas.microsoft.com/office/drawing/2014/main" id="{5C50DEB1-15C4-4350-8D37-A18F17659DB3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98" name="Rechthoek 197">
                    <a:extLst>
                      <a:ext uri="{FF2B5EF4-FFF2-40B4-BE49-F238E27FC236}">
                        <a16:creationId xmlns:a16="http://schemas.microsoft.com/office/drawing/2014/main" id="{C4060ACD-10B3-4008-83CB-915372B641E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99" name="Rechthoek 198">
                    <a:extLst>
                      <a:ext uri="{FF2B5EF4-FFF2-40B4-BE49-F238E27FC236}">
                        <a16:creationId xmlns:a16="http://schemas.microsoft.com/office/drawing/2014/main" id="{082240EE-0F63-439E-8BD2-234EB29C7710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195" name="Groep 194">
                  <a:extLst>
                    <a:ext uri="{FF2B5EF4-FFF2-40B4-BE49-F238E27FC236}">
                      <a16:creationId xmlns:a16="http://schemas.microsoft.com/office/drawing/2014/main" id="{CC8EB006-55C6-4A2E-B5D7-1E37A6D0DDFC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96" name="Rechthoek 195">
                    <a:extLst>
                      <a:ext uri="{FF2B5EF4-FFF2-40B4-BE49-F238E27FC236}">
                        <a16:creationId xmlns:a16="http://schemas.microsoft.com/office/drawing/2014/main" id="{20A794CD-BAC4-4E02-8A21-B05A5DC2BE1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97" name="Rechthoek 196">
                    <a:extLst>
                      <a:ext uri="{FF2B5EF4-FFF2-40B4-BE49-F238E27FC236}">
                        <a16:creationId xmlns:a16="http://schemas.microsoft.com/office/drawing/2014/main" id="{5F2882B9-4A53-4E1B-A41F-D439C65C909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191" name="Rechthoek 190">
                <a:extLst>
                  <a:ext uri="{FF2B5EF4-FFF2-40B4-BE49-F238E27FC236}">
                    <a16:creationId xmlns:a16="http://schemas.microsoft.com/office/drawing/2014/main" id="{053DFD4D-CD5B-4AB5-A579-F8D6C154F375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192" name="Gelijkbenige driehoek 191">
                <a:extLst>
                  <a:ext uri="{FF2B5EF4-FFF2-40B4-BE49-F238E27FC236}">
                    <a16:creationId xmlns:a16="http://schemas.microsoft.com/office/drawing/2014/main" id="{A488DDB7-D65E-4B87-A160-73D86D575080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72" name="Groep 171">
              <a:extLst>
                <a:ext uri="{FF2B5EF4-FFF2-40B4-BE49-F238E27FC236}">
                  <a16:creationId xmlns:a16="http://schemas.microsoft.com/office/drawing/2014/main" id="{95F76DC8-7D3E-4DF8-8A9F-9C4F2B280CA4}"/>
                </a:ext>
              </a:extLst>
            </p:cNvPr>
            <p:cNvGrpSpPr/>
            <p:nvPr userDrawn="1"/>
          </p:nvGrpSpPr>
          <p:grpSpPr>
            <a:xfrm>
              <a:off x="-3314821" y="2981448"/>
              <a:ext cx="1558053" cy="563933"/>
              <a:chOff x="-3314821" y="2981448"/>
              <a:chExt cx="1558053" cy="563933"/>
            </a:xfrm>
          </p:grpSpPr>
          <p:sp>
            <p:nvSpPr>
              <p:cNvPr id="176" name="Rechthoek 175">
                <a:extLst>
                  <a:ext uri="{FF2B5EF4-FFF2-40B4-BE49-F238E27FC236}">
                    <a16:creationId xmlns:a16="http://schemas.microsoft.com/office/drawing/2014/main" id="{5D689A39-2C5F-481A-8318-83D76D694AD8}"/>
                  </a:ext>
                </a:extLst>
              </p:cNvPr>
              <p:cNvSpPr/>
              <p:nvPr userDrawn="1"/>
            </p:nvSpPr>
            <p:spPr>
              <a:xfrm>
                <a:off x="-3314821" y="2981448"/>
                <a:ext cx="1558053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77" name="Rechthoek 176">
                <a:extLst>
                  <a:ext uri="{FF2B5EF4-FFF2-40B4-BE49-F238E27FC236}">
                    <a16:creationId xmlns:a16="http://schemas.microsoft.com/office/drawing/2014/main" id="{A23F8AD4-982F-4D58-A354-86A1798427ED}"/>
                  </a:ext>
                </a:extLst>
              </p:cNvPr>
              <p:cNvSpPr/>
              <p:nvPr userDrawn="1"/>
            </p:nvSpPr>
            <p:spPr>
              <a:xfrm>
                <a:off x="-3304719" y="3235173"/>
                <a:ext cx="15403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78" name="Tekstvak 177">
                <a:extLst>
                  <a:ext uri="{FF2B5EF4-FFF2-40B4-BE49-F238E27FC236}">
                    <a16:creationId xmlns:a16="http://schemas.microsoft.com/office/drawing/2014/main" id="{1AAEBF80-8B20-4739-9B5A-6CFB18E708EC}"/>
                  </a:ext>
                </a:extLst>
              </p:cNvPr>
              <p:cNvSpPr txBox="1"/>
              <p:nvPr userDrawn="1"/>
            </p:nvSpPr>
            <p:spPr>
              <a:xfrm>
                <a:off x="-3069820" y="3038892"/>
                <a:ext cx="1089248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Send to front</a:t>
                </a:r>
              </a:p>
            </p:txBody>
          </p:sp>
          <p:sp>
            <p:nvSpPr>
              <p:cNvPr id="179" name="Tekstvak 178">
                <a:extLst>
                  <a:ext uri="{FF2B5EF4-FFF2-40B4-BE49-F238E27FC236}">
                    <a16:creationId xmlns:a16="http://schemas.microsoft.com/office/drawing/2014/main" id="{7A430DD8-7789-4533-83A1-E9193770759A}"/>
                  </a:ext>
                </a:extLst>
              </p:cNvPr>
              <p:cNvSpPr txBox="1"/>
              <p:nvPr userDrawn="1"/>
            </p:nvSpPr>
            <p:spPr>
              <a:xfrm>
                <a:off x="-3069820" y="3295269"/>
                <a:ext cx="109851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Send to back</a:t>
                </a:r>
              </a:p>
            </p:txBody>
          </p:sp>
          <p:sp>
            <p:nvSpPr>
              <p:cNvPr id="180" name="Vrije vorm: vorm 179">
                <a:extLst>
                  <a:ext uri="{FF2B5EF4-FFF2-40B4-BE49-F238E27FC236}">
                    <a16:creationId xmlns:a16="http://schemas.microsoft.com/office/drawing/2014/main" id="{A29DD1D5-950F-4FBE-9B83-E2F55818CD78}"/>
                  </a:ext>
                </a:extLst>
              </p:cNvPr>
              <p:cNvSpPr/>
              <p:nvPr userDrawn="1"/>
            </p:nvSpPr>
            <p:spPr>
              <a:xfrm>
                <a:off x="-2051274" y="3365381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81" name="Gelijkbenige driehoek 180">
                <a:extLst>
                  <a:ext uri="{FF2B5EF4-FFF2-40B4-BE49-F238E27FC236}">
                    <a16:creationId xmlns:a16="http://schemas.microsoft.com/office/drawing/2014/main" id="{44DEB364-B7A3-4DAB-B93B-1FA317CA3F14}"/>
                  </a:ext>
                </a:extLst>
              </p:cNvPr>
              <p:cNvSpPr/>
              <p:nvPr userDrawn="1"/>
            </p:nvSpPr>
            <p:spPr>
              <a:xfrm rot="5400000">
                <a:off x="-1900674" y="3332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82" name="Groep 181">
                <a:extLst>
                  <a:ext uri="{FF2B5EF4-FFF2-40B4-BE49-F238E27FC236}">
                    <a16:creationId xmlns:a16="http://schemas.microsoft.com/office/drawing/2014/main" id="{2DDA8C62-26E5-4A70-A626-7636D5E1687B}"/>
                  </a:ext>
                </a:extLst>
              </p:cNvPr>
              <p:cNvGrpSpPr/>
              <p:nvPr userDrawn="1"/>
            </p:nvGrpSpPr>
            <p:grpSpPr>
              <a:xfrm>
                <a:off x="-3257052" y="3032066"/>
                <a:ext cx="182309" cy="163794"/>
                <a:chOff x="12832541" y="3162395"/>
                <a:chExt cx="219532" cy="197236"/>
              </a:xfrm>
            </p:grpSpPr>
            <p:sp>
              <p:nvSpPr>
                <p:cNvPr id="187" name="Rechthoek 186">
                  <a:extLst>
                    <a:ext uri="{FF2B5EF4-FFF2-40B4-BE49-F238E27FC236}">
                      <a16:creationId xmlns:a16="http://schemas.microsoft.com/office/drawing/2014/main" id="{33ED55F8-D439-48E6-9991-27B33AD16E80}"/>
                    </a:ext>
                  </a:extLst>
                </p:cNvPr>
                <p:cNvSpPr/>
                <p:nvPr userDrawn="1"/>
              </p:nvSpPr>
              <p:spPr>
                <a:xfrm>
                  <a:off x="12832541" y="3162395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84848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88" name="Rechthoek 187">
                  <a:extLst>
                    <a:ext uri="{FF2B5EF4-FFF2-40B4-BE49-F238E27FC236}">
                      <a16:creationId xmlns:a16="http://schemas.microsoft.com/office/drawing/2014/main" id="{D61F6793-9C38-4646-887E-B0D60F780DC8}"/>
                    </a:ext>
                  </a:extLst>
                </p:cNvPr>
                <p:cNvSpPr/>
                <p:nvPr userDrawn="1"/>
              </p:nvSpPr>
              <p:spPr>
                <a:xfrm>
                  <a:off x="12970586" y="3278144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84848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89" name="Rechthoek 188">
                  <a:extLst>
                    <a:ext uri="{FF2B5EF4-FFF2-40B4-BE49-F238E27FC236}">
                      <a16:creationId xmlns:a16="http://schemas.microsoft.com/office/drawing/2014/main" id="{405346F0-6D96-4692-8466-E4BBA259AF07}"/>
                    </a:ext>
                  </a:extLst>
                </p:cNvPr>
                <p:cNvSpPr/>
                <p:nvPr userDrawn="1"/>
              </p:nvSpPr>
              <p:spPr>
                <a:xfrm>
                  <a:off x="12873284" y="3191991"/>
                  <a:ext cx="138045" cy="138044"/>
                </a:xfrm>
                <a:prstGeom prst="rect">
                  <a:avLst/>
                </a:prstGeom>
                <a:solidFill>
                  <a:srgbClr val="EABE76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83" name="Groep 182">
                <a:extLst>
                  <a:ext uri="{FF2B5EF4-FFF2-40B4-BE49-F238E27FC236}">
                    <a16:creationId xmlns:a16="http://schemas.microsoft.com/office/drawing/2014/main" id="{27BD0FAA-5A89-43E9-9446-F187CC769C74}"/>
                  </a:ext>
                </a:extLst>
              </p:cNvPr>
              <p:cNvGrpSpPr/>
              <p:nvPr userDrawn="1"/>
            </p:nvGrpSpPr>
            <p:grpSpPr>
              <a:xfrm>
                <a:off x="-3257053" y="3276580"/>
                <a:ext cx="182309" cy="163794"/>
                <a:chOff x="12832541" y="3162395"/>
                <a:chExt cx="219532" cy="197236"/>
              </a:xfrm>
            </p:grpSpPr>
            <p:sp>
              <p:nvSpPr>
                <p:cNvPr id="184" name="Rechthoek 183">
                  <a:extLst>
                    <a:ext uri="{FF2B5EF4-FFF2-40B4-BE49-F238E27FC236}">
                      <a16:creationId xmlns:a16="http://schemas.microsoft.com/office/drawing/2014/main" id="{975888CB-38E3-428A-8C34-4E8161EEBB59}"/>
                    </a:ext>
                  </a:extLst>
                </p:cNvPr>
                <p:cNvSpPr/>
                <p:nvPr userDrawn="1"/>
              </p:nvSpPr>
              <p:spPr>
                <a:xfrm>
                  <a:off x="12873284" y="3191991"/>
                  <a:ext cx="138045" cy="138044"/>
                </a:xfrm>
                <a:prstGeom prst="rect">
                  <a:avLst/>
                </a:prstGeom>
                <a:solidFill>
                  <a:srgbClr val="EABE76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85" name="Rechthoek 184">
                  <a:extLst>
                    <a:ext uri="{FF2B5EF4-FFF2-40B4-BE49-F238E27FC236}">
                      <a16:creationId xmlns:a16="http://schemas.microsoft.com/office/drawing/2014/main" id="{36B8865E-3AB3-4544-8051-1806C4560457}"/>
                    </a:ext>
                  </a:extLst>
                </p:cNvPr>
                <p:cNvSpPr/>
                <p:nvPr userDrawn="1"/>
              </p:nvSpPr>
              <p:spPr>
                <a:xfrm>
                  <a:off x="12832541" y="3162395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84848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86" name="Rechthoek 185">
                  <a:extLst>
                    <a:ext uri="{FF2B5EF4-FFF2-40B4-BE49-F238E27FC236}">
                      <a16:creationId xmlns:a16="http://schemas.microsoft.com/office/drawing/2014/main" id="{6AF4EF71-3344-48A6-9F6E-B99C2274D7D3}"/>
                    </a:ext>
                  </a:extLst>
                </p:cNvPr>
                <p:cNvSpPr/>
                <p:nvPr userDrawn="1"/>
              </p:nvSpPr>
              <p:spPr>
                <a:xfrm>
                  <a:off x="12970586" y="3278144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84848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  <p:sp>
        <p:nvSpPr>
          <p:cNvPr id="223" name="Tijdelijke aanduiding voor verticale tekst 2">
            <a:extLst>
              <a:ext uri="{FF2B5EF4-FFF2-40B4-BE49-F238E27FC236}">
                <a16:creationId xmlns:a16="http://schemas.microsoft.com/office/drawing/2014/main" id="{948F71B8-C15A-4CC7-A9FF-415FA7E18F02}"/>
              </a:ext>
            </a:extLst>
          </p:cNvPr>
          <p:cNvSpPr>
            <a:spLocks noGrp="1"/>
          </p:cNvSpPr>
          <p:nvPr>
            <p:ph type="body" orient="vert" idx="20" hasCustomPrompt="1"/>
          </p:nvPr>
        </p:nvSpPr>
        <p:spPr>
          <a:xfrm>
            <a:off x="828242" y="3924237"/>
            <a:ext cx="5391688" cy="1699188"/>
          </a:xfrm>
        </p:spPr>
        <p:txBody>
          <a:bodyPr vert="horz" anchor="b"/>
          <a:lstStyle>
            <a:lvl1pPr marL="0" indent="0">
              <a:buNone/>
              <a:defRPr sz="4400" b="1">
                <a:gradFill>
                  <a:gsLst>
                    <a:gs pos="0">
                      <a:schemeClr val="accent1"/>
                    </a:gs>
                    <a:gs pos="67000">
                      <a:schemeClr val="accent4"/>
                    </a:gs>
                    <a:gs pos="33000">
                      <a:schemeClr val="accent3"/>
                    </a:gs>
                    <a:gs pos="100000">
                      <a:schemeClr val="accent2"/>
                    </a:gs>
                  </a:gsLst>
                  <a:lin ang="0" scaled="0"/>
                </a:gradFill>
                <a:latin typeface="+mj-lt"/>
              </a:defRPr>
            </a:lvl1pPr>
          </a:lstStyle>
          <a:p>
            <a:pPr lvl="0"/>
            <a:r>
              <a:rPr lang="en-GB" noProof="0"/>
              <a:t>Add a quote here</a:t>
            </a:r>
          </a:p>
        </p:txBody>
      </p:sp>
      <p:sp>
        <p:nvSpPr>
          <p:cNvPr id="131" name="Tijdelijke aanduiding voor verticale tekst 15">
            <a:extLst>
              <a:ext uri="{FF2B5EF4-FFF2-40B4-BE49-F238E27FC236}">
                <a16:creationId xmlns:a16="http://schemas.microsoft.com/office/drawing/2014/main" id="{17C325B0-FB0D-4B23-8F35-3E25035D29CF}"/>
              </a:ext>
            </a:extLst>
          </p:cNvPr>
          <p:cNvSpPr>
            <a:spLocks noGrp="1"/>
          </p:cNvSpPr>
          <p:nvPr>
            <p:ph type="body" orient="vert" idx="23" hasCustomPrompt="1"/>
          </p:nvPr>
        </p:nvSpPr>
        <p:spPr>
          <a:xfrm>
            <a:off x="5957089" y="5628233"/>
            <a:ext cx="897582" cy="1251543"/>
          </a:xfrm>
          <a:custGeom>
            <a:avLst/>
            <a:gdLst>
              <a:gd name="connsiteX0" fmla="*/ 952539 w 1358939"/>
              <a:gd name="connsiteY0" fmla="*/ 0 h 1894836"/>
              <a:gd name="connsiteX1" fmla="*/ 1358939 w 1358939"/>
              <a:gd name="connsiteY1" fmla="*/ 0 h 1894836"/>
              <a:gd name="connsiteX2" fmla="*/ 406400 w 1358939"/>
              <a:gd name="connsiteY2" fmla="*/ 1894836 h 1894836"/>
              <a:gd name="connsiteX3" fmla="*/ 0 w 1358939"/>
              <a:gd name="connsiteY3" fmla="*/ 1894836 h 1894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58939" h="1894836">
                <a:moveTo>
                  <a:pt x="952539" y="0"/>
                </a:moveTo>
                <a:lnTo>
                  <a:pt x="1358939" y="0"/>
                </a:lnTo>
                <a:lnTo>
                  <a:pt x="406400" y="1894836"/>
                </a:lnTo>
                <a:lnTo>
                  <a:pt x="0" y="1894836"/>
                </a:lnTo>
                <a:close/>
              </a:path>
            </a:pathLst>
          </a:custGeom>
          <a:solidFill>
            <a:schemeClr val="bg1"/>
          </a:solidFill>
        </p:spPr>
        <p:txBody>
          <a:bodyPr vert="horz" wrap="square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GB" noProof="0"/>
              <a:t> </a:t>
            </a:r>
          </a:p>
        </p:txBody>
      </p:sp>
      <p:pic>
        <p:nvPicPr>
          <p:cNvPr id="132" name="Picture 131" descr="Shape&#10;&#10;Description automatically generated with medium confidence">
            <a:extLst>
              <a:ext uri="{FF2B5EF4-FFF2-40B4-BE49-F238E27FC236}">
                <a16:creationId xmlns:a16="http://schemas.microsoft.com/office/drawing/2014/main" id="{3FCA527D-EAF6-43E6-8A83-0A7ACFCD666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82406" y="6630004"/>
            <a:ext cx="740698" cy="118800"/>
          </a:xfrm>
          <a:prstGeom prst="rect">
            <a:avLst/>
          </a:prstGeom>
        </p:spPr>
      </p:pic>
      <p:grpSp>
        <p:nvGrpSpPr>
          <p:cNvPr id="126" name="INSTRUCTION">
            <a:extLst>
              <a:ext uri="{FF2B5EF4-FFF2-40B4-BE49-F238E27FC236}">
                <a16:creationId xmlns:a16="http://schemas.microsoft.com/office/drawing/2014/main" id="{C91FBA7D-E823-4B63-8025-CF27A4CAE125}"/>
              </a:ext>
            </a:extLst>
          </p:cNvPr>
          <p:cNvGrpSpPr/>
          <p:nvPr userDrawn="1"/>
        </p:nvGrpSpPr>
        <p:grpSpPr>
          <a:xfrm>
            <a:off x="12377595" y="6276322"/>
            <a:ext cx="3593091" cy="1130289"/>
            <a:chOff x="-3786437" y="-1461517"/>
            <a:chExt cx="3593091" cy="1613917"/>
          </a:xfrm>
        </p:grpSpPr>
        <p:sp>
          <p:nvSpPr>
            <p:cNvPr id="128" name="Rechthoek 271">
              <a:extLst>
                <a:ext uri="{FF2B5EF4-FFF2-40B4-BE49-F238E27FC236}">
                  <a16:creationId xmlns:a16="http://schemas.microsoft.com/office/drawing/2014/main" id="{4CC875CB-FE37-4680-8E0A-FB6FCF07D595}"/>
                </a:ext>
              </a:extLst>
            </p:cNvPr>
            <p:cNvSpPr/>
            <p:nvPr userDrawn="1"/>
          </p:nvSpPr>
          <p:spPr>
            <a:xfrm>
              <a:off x="-3786437" y="-1461517"/>
              <a:ext cx="3593091" cy="161391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Fellowmind Photography </a:t>
              </a:r>
            </a:p>
          </p:txBody>
        </p:sp>
        <p:sp>
          <p:nvSpPr>
            <p:cNvPr id="129" name="Rechthoek 272">
              <a:extLst>
                <a:ext uri="{FF2B5EF4-FFF2-40B4-BE49-F238E27FC236}">
                  <a16:creationId xmlns:a16="http://schemas.microsoft.com/office/drawing/2014/main" id="{97761E12-F599-44F1-AE70-D40A46AB6E29}"/>
                </a:ext>
              </a:extLst>
            </p:cNvPr>
            <p:cNvSpPr/>
            <p:nvPr userDrawn="1"/>
          </p:nvSpPr>
          <p:spPr>
            <a:xfrm>
              <a:off x="-3603859" y="-993610"/>
              <a:ext cx="3229126" cy="65743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For more images, please visit the Fellowmind </a:t>
              </a:r>
              <a:r>
                <a:rPr kumimoji="0" lang="en-GB" sz="1200" b="0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Sharepoint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: 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  <a:hlinkClick r:id="rId5"/>
                </a:rPr>
                <a:t>https://fellowmind.sharepoint.com/sites/MarketingTools/SitePages/Photos.aspx</a:t>
              </a:r>
              <a:endParaRPr kumimoji="0" lang="en-GB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133" name="Graphic 163" descr="Informatie">
            <a:extLst>
              <a:ext uri="{FF2B5EF4-FFF2-40B4-BE49-F238E27FC236}">
                <a16:creationId xmlns:a16="http://schemas.microsoft.com/office/drawing/2014/main" id="{9EA4A6E8-D3F4-4507-9554-50EFC3FA99AE}"/>
              </a:ext>
            </a:extLst>
          </p:cNvPr>
          <p:cNvSpPr/>
          <p:nvPr userDrawn="1"/>
        </p:nvSpPr>
        <p:spPr>
          <a:xfrm>
            <a:off x="15829253" y="5277607"/>
            <a:ext cx="283684" cy="283685"/>
          </a:xfrm>
          <a:custGeom>
            <a:avLst/>
            <a:gdLst>
              <a:gd name="connsiteX0" fmla="*/ 145860 w 291719"/>
              <a:gd name="connsiteY0" fmla="*/ 0 h 291719"/>
              <a:gd name="connsiteX1" fmla="*/ 0 w 291719"/>
              <a:gd name="connsiteY1" fmla="*/ 145860 h 291719"/>
              <a:gd name="connsiteX2" fmla="*/ 145860 w 291719"/>
              <a:gd name="connsiteY2" fmla="*/ 291720 h 291719"/>
              <a:gd name="connsiteX3" fmla="*/ 291720 w 291719"/>
              <a:gd name="connsiteY3" fmla="*/ 145860 h 291719"/>
              <a:gd name="connsiteX4" fmla="*/ 145860 w 291719"/>
              <a:gd name="connsiteY4" fmla="*/ 0 h 291719"/>
              <a:gd name="connsiteX5" fmla="*/ 138183 w 291719"/>
              <a:gd name="connsiteY5" fmla="*/ 38384 h 291719"/>
              <a:gd name="connsiteX6" fmla="*/ 157375 w 291719"/>
              <a:gd name="connsiteY6" fmla="*/ 57576 h 291719"/>
              <a:gd name="connsiteX7" fmla="*/ 138183 w 291719"/>
              <a:gd name="connsiteY7" fmla="*/ 76768 h 291719"/>
              <a:gd name="connsiteX8" fmla="*/ 118991 w 291719"/>
              <a:gd name="connsiteY8" fmla="*/ 57576 h 291719"/>
              <a:gd name="connsiteX9" fmla="*/ 138183 w 291719"/>
              <a:gd name="connsiteY9" fmla="*/ 38384 h 291719"/>
              <a:gd name="connsiteX10" fmla="*/ 184244 w 291719"/>
              <a:gd name="connsiteY10" fmla="*/ 253336 h 291719"/>
              <a:gd name="connsiteX11" fmla="*/ 107476 w 291719"/>
              <a:gd name="connsiteY11" fmla="*/ 253336 h 291719"/>
              <a:gd name="connsiteX12" fmla="*/ 107476 w 291719"/>
              <a:gd name="connsiteY12" fmla="*/ 230305 h 291719"/>
              <a:gd name="connsiteX13" fmla="*/ 134345 w 291719"/>
              <a:gd name="connsiteY13" fmla="*/ 230305 h 291719"/>
              <a:gd name="connsiteX14" fmla="*/ 134345 w 291719"/>
              <a:gd name="connsiteY14" fmla="*/ 115153 h 291719"/>
              <a:gd name="connsiteX15" fmla="*/ 111314 w 291719"/>
              <a:gd name="connsiteY15" fmla="*/ 115153 h 291719"/>
              <a:gd name="connsiteX16" fmla="*/ 111314 w 291719"/>
              <a:gd name="connsiteY16" fmla="*/ 92122 h 291719"/>
              <a:gd name="connsiteX17" fmla="*/ 157375 w 291719"/>
              <a:gd name="connsiteY17" fmla="*/ 92122 h 291719"/>
              <a:gd name="connsiteX18" fmla="*/ 157375 w 291719"/>
              <a:gd name="connsiteY18" fmla="*/ 115153 h 291719"/>
              <a:gd name="connsiteX19" fmla="*/ 157375 w 291719"/>
              <a:gd name="connsiteY19" fmla="*/ 230305 h 291719"/>
              <a:gd name="connsiteX20" fmla="*/ 184244 w 291719"/>
              <a:gd name="connsiteY20" fmla="*/ 230305 h 291719"/>
              <a:gd name="connsiteX21" fmla="*/ 184244 w 291719"/>
              <a:gd name="connsiteY21" fmla="*/ 253336 h 291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91719" h="291719">
                <a:moveTo>
                  <a:pt x="145860" y="0"/>
                </a:moveTo>
                <a:cubicBezTo>
                  <a:pt x="65253" y="0"/>
                  <a:pt x="0" y="65253"/>
                  <a:pt x="0" y="145860"/>
                </a:cubicBezTo>
                <a:cubicBezTo>
                  <a:pt x="0" y="226467"/>
                  <a:pt x="65253" y="291720"/>
                  <a:pt x="145860" y="291720"/>
                </a:cubicBezTo>
                <a:cubicBezTo>
                  <a:pt x="226467" y="291720"/>
                  <a:pt x="291720" y="226467"/>
                  <a:pt x="291720" y="145860"/>
                </a:cubicBezTo>
                <a:cubicBezTo>
                  <a:pt x="291720" y="65253"/>
                  <a:pt x="226467" y="0"/>
                  <a:pt x="145860" y="0"/>
                </a:cubicBezTo>
                <a:close/>
                <a:moveTo>
                  <a:pt x="138183" y="38384"/>
                </a:moveTo>
                <a:cubicBezTo>
                  <a:pt x="148931" y="38384"/>
                  <a:pt x="157375" y="46829"/>
                  <a:pt x="157375" y="57576"/>
                </a:cubicBezTo>
                <a:cubicBezTo>
                  <a:pt x="157375" y="68324"/>
                  <a:pt x="148931" y="76768"/>
                  <a:pt x="138183" y="76768"/>
                </a:cubicBezTo>
                <a:cubicBezTo>
                  <a:pt x="127435" y="76768"/>
                  <a:pt x="118991" y="68324"/>
                  <a:pt x="118991" y="57576"/>
                </a:cubicBezTo>
                <a:cubicBezTo>
                  <a:pt x="118991" y="46829"/>
                  <a:pt x="127435" y="38384"/>
                  <a:pt x="138183" y="38384"/>
                </a:cubicBezTo>
                <a:close/>
                <a:moveTo>
                  <a:pt x="184244" y="253336"/>
                </a:moveTo>
                <a:lnTo>
                  <a:pt x="107476" y="253336"/>
                </a:lnTo>
                <a:lnTo>
                  <a:pt x="107476" y="230305"/>
                </a:lnTo>
                <a:lnTo>
                  <a:pt x="134345" y="230305"/>
                </a:lnTo>
                <a:lnTo>
                  <a:pt x="134345" y="115153"/>
                </a:lnTo>
                <a:lnTo>
                  <a:pt x="111314" y="115153"/>
                </a:lnTo>
                <a:lnTo>
                  <a:pt x="111314" y="92122"/>
                </a:lnTo>
                <a:lnTo>
                  <a:pt x="157375" y="92122"/>
                </a:lnTo>
                <a:lnTo>
                  <a:pt x="157375" y="115153"/>
                </a:lnTo>
                <a:lnTo>
                  <a:pt x="157375" y="230305"/>
                </a:lnTo>
                <a:lnTo>
                  <a:pt x="184244" y="230305"/>
                </a:lnTo>
                <a:lnTo>
                  <a:pt x="184244" y="253336"/>
                </a:lnTo>
                <a:close/>
              </a:path>
            </a:pathLst>
          </a:custGeom>
          <a:solidFill>
            <a:schemeClr val="accent2"/>
          </a:solidFill>
          <a:ln w="377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2000" noProof="0">
              <a:solidFill>
                <a:srgbClr val="211F26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426401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– BORDER -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Tijdelijke aanduiding voor afbeelding 250">
            <a:extLst>
              <a:ext uri="{FF2B5EF4-FFF2-40B4-BE49-F238E27FC236}">
                <a16:creationId xmlns:a16="http://schemas.microsoft.com/office/drawing/2014/main" id="{9F5510AB-58CD-412F-8C7F-DC794E848922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0" y="-271464"/>
            <a:ext cx="12192000" cy="7129464"/>
          </a:xfrm>
          <a:custGeom>
            <a:avLst/>
            <a:gdLst>
              <a:gd name="connsiteX0" fmla="*/ 0 w 12192000"/>
              <a:gd name="connsiteY0" fmla="*/ 271464 h 7129464"/>
              <a:gd name="connsiteX1" fmla="*/ 12192000 w 12192000"/>
              <a:gd name="connsiteY1" fmla="*/ 271464 h 7129464"/>
              <a:gd name="connsiteX2" fmla="*/ 12192000 w 12192000"/>
              <a:gd name="connsiteY2" fmla="*/ 7129464 h 7129464"/>
              <a:gd name="connsiteX3" fmla="*/ 0 w 12192000"/>
              <a:gd name="connsiteY3" fmla="*/ 7129464 h 7129464"/>
              <a:gd name="connsiteX4" fmla="*/ 11368088 w 12192000"/>
              <a:gd name="connsiteY4" fmla="*/ 0 h 7129464"/>
              <a:gd name="connsiteX5" fmla="*/ 11634764 w 12192000"/>
              <a:gd name="connsiteY5" fmla="*/ 0 h 7129464"/>
              <a:gd name="connsiteX6" fmla="*/ 11634764 w 12192000"/>
              <a:gd name="connsiteY6" fmla="*/ 261845 h 7129464"/>
              <a:gd name="connsiteX7" fmla="*/ 11368088 w 12192000"/>
              <a:gd name="connsiteY7" fmla="*/ 261845 h 71294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7129464">
                <a:moveTo>
                  <a:pt x="0" y="271464"/>
                </a:moveTo>
                <a:lnTo>
                  <a:pt x="12192000" y="271464"/>
                </a:lnTo>
                <a:lnTo>
                  <a:pt x="12192000" y="7129464"/>
                </a:lnTo>
                <a:lnTo>
                  <a:pt x="0" y="7129464"/>
                </a:lnTo>
                <a:close/>
                <a:moveTo>
                  <a:pt x="11368088" y="0"/>
                </a:moveTo>
                <a:lnTo>
                  <a:pt x="11634764" y="0"/>
                </a:lnTo>
                <a:lnTo>
                  <a:pt x="11634764" y="261845"/>
                </a:lnTo>
                <a:lnTo>
                  <a:pt x="11368088" y="26184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wrap="square" bIns="1620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4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GB"/>
              <a:t>Select this image placeholder by clicking </a:t>
            </a:r>
            <a:br>
              <a:rPr lang="en-GB"/>
            </a:br>
            <a:r>
              <a:rPr lang="en-GB"/>
              <a:t>on the top right label, continue to the tab </a:t>
            </a:r>
            <a:br>
              <a:rPr lang="en-GB"/>
            </a:br>
            <a:r>
              <a:rPr lang="en-GB"/>
              <a:t>“Insert” and add an image</a:t>
            </a:r>
          </a:p>
        </p:txBody>
      </p:sp>
      <p:sp>
        <p:nvSpPr>
          <p:cNvPr id="83" name="Tijdelijke aanduiding voor verticale tekst 2">
            <a:extLst>
              <a:ext uri="{FF2B5EF4-FFF2-40B4-BE49-F238E27FC236}">
                <a16:creationId xmlns:a16="http://schemas.microsoft.com/office/drawing/2014/main" id="{976E9185-2D71-44EF-A574-D81247FA5773}"/>
              </a:ext>
            </a:extLst>
          </p:cNvPr>
          <p:cNvSpPr>
            <a:spLocks noGrp="1"/>
          </p:cNvSpPr>
          <p:nvPr>
            <p:ph type="body" orient="vert" idx="20" hasCustomPrompt="1"/>
          </p:nvPr>
        </p:nvSpPr>
        <p:spPr>
          <a:xfrm>
            <a:off x="839788" y="3399208"/>
            <a:ext cx="5835463" cy="2197632"/>
          </a:xfrm>
        </p:spPr>
        <p:txBody>
          <a:bodyPr vert="horz" anchor="b"/>
          <a:lstStyle>
            <a:lvl1pPr marL="0" indent="0">
              <a:buNone/>
              <a:defRPr sz="4400" b="1">
                <a:gradFill>
                  <a:gsLst>
                    <a:gs pos="0">
                      <a:schemeClr val="accent1"/>
                    </a:gs>
                    <a:gs pos="67000">
                      <a:schemeClr val="accent4"/>
                    </a:gs>
                    <a:gs pos="33000">
                      <a:schemeClr val="accent3"/>
                    </a:gs>
                    <a:gs pos="100000">
                      <a:schemeClr val="accent2"/>
                    </a:gs>
                  </a:gsLst>
                  <a:lin ang="0" scaled="0"/>
                </a:gradFill>
                <a:latin typeface="+mj-lt"/>
              </a:defRPr>
            </a:lvl1pPr>
          </a:lstStyle>
          <a:p>
            <a:pPr lvl="0"/>
            <a:r>
              <a:rPr lang="en-GB" noProof="0"/>
              <a:t>Add a quote here</a:t>
            </a:r>
          </a:p>
        </p:txBody>
      </p:sp>
      <p:sp>
        <p:nvSpPr>
          <p:cNvPr id="106" name="Tijdelijke aanduiding voor tekst 86">
            <a:extLst>
              <a:ext uri="{FF2B5EF4-FFF2-40B4-BE49-F238E27FC236}">
                <a16:creationId xmlns:a16="http://schemas.microsoft.com/office/drawing/2014/main" id="{2F8795C9-9DBB-4BF2-9A52-93B99AD2B22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 flipH="1">
            <a:off x="0" y="0"/>
            <a:ext cx="12192000" cy="6858000"/>
          </a:xfrm>
          <a:custGeom>
            <a:avLst/>
            <a:gdLst>
              <a:gd name="connsiteX0" fmla="*/ 1200350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1 h 6858000"/>
              <a:gd name="connsiteX3" fmla="*/ 12003519 w 12192000"/>
              <a:gd name="connsiteY3" fmla="*/ 1 h 6858000"/>
              <a:gd name="connsiteX4" fmla="*/ 0 w 12192000"/>
              <a:gd name="connsiteY4" fmla="*/ 0 h 6858000"/>
              <a:gd name="connsiteX5" fmla="*/ 465575 w 12192000"/>
              <a:gd name="connsiteY5" fmla="*/ 0 h 6858000"/>
              <a:gd name="connsiteX6" fmla="*/ 465566 w 12192000"/>
              <a:gd name="connsiteY6" fmla="*/ 1 h 6858000"/>
              <a:gd name="connsiteX7" fmla="*/ 277084 w 12192000"/>
              <a:gd name="connsiteY7" fmla="*/ 1 h 6858000"/>
              <a:gd name="connsiteX8" fmla="*/ 277084 w 12192000"/>
              <a:gd name="connsiteY8" fmla="*/ 186747 h 6858000"/>
              <a:gd name="connsiteX9" fmla="*/ 277084 w 12192000"/>
              <a:gd name="connsiteY9" fmla="*/ 465772 h 6858000"/>
              <a:gd name="connsiteX10" fmla="*/ 277084 w 12192000"/>
              <a:gd name="connsiteY10" fmla="*/ 6335999 h 6858000"/>
              <a:gd name="connsiteX11" fmla="*/ 465575 w 12192000"/>
              <a:gd name="connsiteY11" fmla="*/ 6522745 h 6858000"/>
              <a:gd name="connsiteX12" fmla="*/ 1126201 w 12192000"/>
              <a:gd name="connsiteY12" fmla="*/ 6522745 h 6858000"/>
              <a:gd name="connsiteX13" fmla="*/ 12003509 w 12192000"/>
              <a:gd name="connsiteY13" fmla="*/ 6522745 h 6858000"/>
              <a:gd name="connsiteX14" fmla="*/ 12192000 w 12192000"/>
              <a:gd name="connsiteY14" fmla="*/ 6522745 h 6858000"/>
              <a:gd name="connsiteX15" fmla="*/ 12192000 w 12192000"/>
              <a:gd name="connsiteY15" fmla="*/ 6858000 h 6858000"/>
              <a:gd name="connsiteX16" fmla="*/ 0 w 12192000"/>
              <a:gd name="connsiteY1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2192000" h="6858000">
                <a:moveTo>
                  <a:pt x="12003509" y="0"/>
                </a:moveTo>
                <a:lnTo>
                  <a:pt x="12192000" y="0"/>
                </a:lnTo>
                <a:lnTo>
                  <a:pt x="12192000" y="1"/>
                </a:lnTo>
                <a:lnTo>
                  <a:pt x="12003519" y="1"/>
                </a:lnTo>
                <a:close/>
                <a:moveTo>
                  <a:pt x="0" y="0"/>
                </a:moveTo>
                <a:lnTo>
                  <a:pt x="465575" y="0"/>
                </a:lnTo>
                <a:lnTo>
                  <a:pt x="465566" y="1"/>
                </a:lnTo>
                <a:lnTo>
                  <a:pt x="277084" y="1"/>
                </a:lnTo>
                <a:lnTo>
                  <a:pt x="277084" y="186747"/>
                </a:lnTo>
                <a:lnTo>
                  <a:pt x="277084" y="465772"/>
                </a:lnTo>
                <a:lnTo>
                  <a:pt x="277084" y="6335999"/>
                </a:lnTo>
                <a:cubicBezTo>
                  <a:pt x="277084" y="6439136"/>
                  <a:pt x="361474" y="6522745"/>
                  <a:pt x="465575" y="6522745"/>
                </a:cubicBezTo>
                <a:lnTo>
                  <a:pt x="1126201" y="6522745"/>
                </a:lnTo>
                <a:lnTo>
                  <a:pt x="12003509" y="6522745"/>
                </a:lnTo>
                <a:lnTo>
                  <a:pt x="12192000" y="6522745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100000">
                <a:schemeClr val="accent1"/>
              </a:gs>
              <a:gs pos="67000">
                <a:schemeClr val="accent3"/>
              </a:gs>
              <a:gs pos="33000">
                <a:schemeClr val="accent4"/>
              </a:gs>
              <a:gs pos="0">
                <a:schemeClr val="accent2"/>
              </a:gs>
            </a:gsLst>
            <a:lin ang="0" scaled="0"/>
          </a:gra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nl-NL"/>
              <a:t> </a:t>
            </a:r>
            <a:endParaRPr lang="en-GB"/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732A7E28-E122-482F-B0FF-C4230F93CD33}"/>
              </a:ext>
            </a:extLst>
          </p:cNvPr>
          <p:cNvSpPr txBox="1"/>
          <p:nvPr userDrawn="1"/>
        </p:nvSpPr>
        <p:spPr>
          <a:xfrm>
            <a:off x="0" y="-286617"/>
            <a:ext cx="3009382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GB" sz="1050" cap="all" baseline="0">
                <a:solidFill>
                  <a:schemeClr val="accent2"/>
                </a:solidFill>
              </a:rPr>
              <a:t>Quote – BORDER - Image</a:t>
            </a:r>
          </a:p>
        </p:txBody>
      </p:sp>
      <p:sp>
        <p:nvSpPr>
          <p:cNvPr id="23" name="Tijdelijke aanduiding voor tekst 91">
            <a:extLst>
              <a:ext uri="{FF2B5EF4-FFF2-40B4-BE49-F238E27FC236}">
                <a16:creationId xmlns:a16="http://schemas.microsoft.com/office/drawing/2014/main" id="{366F97D1-41DA-442C-89B7-F52D692E246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1187355" y="6632042"/>
            <a:ext cx="730800" cy="118800"/>
          </a:xfrm>
          <a:prstGeom prst="rect">
            <a:avLst/>
          </a:prstGeom>
          <a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771" b="771"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nl-NL"/>
              <a:t> </a:t>
            </a:r>
            <a:endParaRPr lang="en-GB"/>
          </a:p>
        </p:txBody>
      </p:sp>
      <p:grpSp>
        <p:nvGrpSpPr>
          <p:cNvPr id="182" name="INSTRUCTION">
            <a:extLst>
              <a:ext uri="{FF2B5EF4-FFF2-40B4-BE49-F238E27FC236}">
                <a16:creationId xmlns:a16="http://schemas.microsoft.com/office/drawing/2014/main" id="{591A23C5-0779-44CD-A2B7-6D9FD124E22A}"/>
              </a:ext>
            </a:extLst>
          </p:cNvPr>
          <p:cNvGrpSpPr/>
          <p:nvPr userDrawn="1"/>
        </p:nvGrpSpPr>
        <p:grpSpPr>
          <a:xfrm>
            <a:off x="12377595" y="0"/>
            <a:ext cx="3593637" cy="6669007"/>
            <a:chOff x="-3786437" y="0"/>
            <a:chExt cx="3593637" cy="6669007"/>
          </a:xfrm>
        </p:grpSpPr>
        <p:sp>
          <p:nvSpPr>
            <p:cNvPr id="183" name="Rechthoek 182">
              <a:extLst>
                <a:ext uri="{FF2B5EF4-FFF2-40B4-BE49-F238E27FC236}">
                  <a16:creationId xmlns:a16="http://schemas.microsoft.com/office/drawing/2014/main" id="{48BDDBDF-CBF3-416F-BF3D-FEDC285B2EFC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593677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an image</a:t>
              </a:r>
            </a:p>
          </p:txBody>
        </p:sp>
        <p:sp>
          <p:nvSpPr>
            <p:cNvPr id="184" name="Rechthoek 183">
              <a:extLst>
                <a:ext uri="{FF2B5EF4-FFF2-40B4-BE49-F238E27FC236}">
                  <a16:creationId xmlns:a16="http://schemas.microsoft.com/office/drawing/2014/main" id="{6327355C-CD78-47FA-AC4C-138FAA75E084}"/>
                </a:ext>
              </a:extLst>
            </p:cNvPr>
            <p:cNvSpPr/>
            <p:nvPr userDrawn="1"/>
          </p:nvSpPr>
          <p:spPr>
            <a:xfrm>
              <a:off x="-3786437" y="5841007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en-GB" sz="1200" b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sp>
          <p:nvSpPr>
            <p:cNvPr id="185" name="Ovaal 184">
              <a:extLst>
                <a:ext uri="{FF2B5EF4-FFF2-40B4-BE49-F238E27FC236}">
                  <a16:creationId xmlns:a16="http://schemas.microsoft.com/office/drawing/2014/main" id="{672AB94C-0C95-4D82-8AB6-541A781C1F2B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86" name="Rechthoek 185">
              <a:extLst>
                <a:ext uri="{FF2B5EF4-FFF2-40B4-BE49-F238E27FC236}">
                  <a16:creationId xmlns:a16="http://schemas.microsoft.com/office/drawing/2014/main" id="{CC9FAFC4-0C45-4BFA-B874-262A97EBC7C9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image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image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87" name="Groep 186">
              <a:extLst>
                <a:ext uri="{FF2B5EF4-FFF2-40B4-BE49-F238E27FC236}">
                  <a16:creationId xmlns:a16="http://schemas.microsoft.com/office/drawing/2014/main" id="{70174299-4DC7-4663-B902-8908A4C6D396}"/>
                </a:ext>
              </a:extLst>
            </p:cNvPr>
            <p:cNvGrpSpPr/>
            <p:nvPr userDrawn="1"/>
          </p:nvGrpSpPr>
          <p:grpSpPr>
            <a:xfrm>
              <a:off x="-3316179" y="1231351"/>
              <a:ext cx="294789" cy="318834"/>
              <a:chOff x="14466489" y="1001522"/>
              <a:chExt cx="290627" cy="314333"/>
            </a:xfrm>
          </p:grpSpPr>
          <p:sp>
            <p:nvSpPr>
              <p:cNvPr id="241" name="Rechthoek 240">
                <a:extLst>
                  <a:ext uri="{FF2B5EF4-FFF2-40B4-BE49-F238E27FC236}">
                    <a16:creationId xmlns:a16="http://schemas.microsoft.com/office/drawing/2014/main" id="{D6805C51-E678-41CC-AA16-29E95A2C5E7A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42" name="Ovaal 241">
                <a:extLst>
                  <a:ext uri="{FF2B5EF4-FFF2-40B4-BE49-F238E27FC236}">
                    <a16:creationId xmlns:a16="http://schemas.microsoft.com/office/drawing/2014/main" id="{ED1102BD-840B-43B1-BEE5-969AB7326297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43" name="Vrije vorm: vorm 242">
                <a:extLst>
                  <a:ext uri="{FF2B5EF4-FFF2-40B4-BE49-F238E27FC236}">
                    <a16:creationId xmlns:a16="http://schemas.microsoft.com/office/drawing/2014/main" id="{73C21E60-D6D8-4B58-B806-00F68470080D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44" name="Rechthoek: afgeronde hoeken 243">
                <a:extLst>
                  <a:ext uri="{FF2B5EF4-FFF2-40B4-BE49-F238E27FC236}">
                    <a16:creationId xmlns:a16="http://schemas.microsoft.com/office/drawing/2014/main" id="{A582837F-E04A-486B-8B2F-67F20B1A8655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245" name="Rechte verbindingslijn 244">
                <a:extLst>
                  <a:ext uri="{FF2B5EF4-FFF2-40B4-BE49-F238E27FC236}">
                    <a16:creationId xmlns:a16="http://schemas.microsoft.com/office/drawing/2014/main" id="{5320DA13-0375-45B0-83F2-655D7267D7E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46" name="Rechte verbindingslijn 245">
                <a:extLst>
                  <a:ext uri="{FF2B5EF4-FFF2-40B4-BE49-F238E27FC236}">
                    <a16:creationId xmlns:a16="http://schemas.microsoft.com/office/drawing/2014/main" id="{8E84499F-2703-4DB1-936D-F3E4A1E4891A}"/>
                  </a:ext>
                </a:extLst>
              </p:cNvPr>
              <p:cNvCxnSpPr>
                <a:cxnSpLocks/>
                <a:stCxn id="244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88" name="Ovaal 187">
              <a:extLst>
                <a:ext uri="{FF2B5EF4-FFF2-40B4-BE49-F238E27FC236}">
                  <a16:creationId xmlns:a16="http://schemas.microsoft.com/office/drawing/2014/main" id="{48207F35-FEE8-4874-B997-F31C711A20A2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89" name="Rechthoek 188">
              <a:extLst>
                <a:ext uri="{FF2B5EF4-FFF2-40B4-BE49-F238E27FC236}">
                  <a16:creationId xmlns:a16="http://schemas.microsoft.com/office/drawing/2014/main" id="{E2C839BE-CF5C-455B-A704-EBADF383E6DC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image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90" name="Groep 189">
              <a:extLst>
                <a:ext uri="{FF2B5EF4-FFF2-40B4-BE49-F238E27FC236}">
                  <a16:creationId xmlns:a16="http://schemas.microsoft.com/office/drawing/2014/main" id="{00EF33F1-C6AE-4D58-8303-C2223431D313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238" name="Rechthoek 237">
                <a:extLst>
                  <a:ext uri="{FF2B5EF4-FFF2-40B4-BE49-F238E27FC236}">
                    <a16:creationId xmlns:a16="http://schemas.microsoft.com/office/drawing/2014/main" id="{34090B14-6A19-4CF6-82C7-FCD765AAB484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239" name="Rechte verbindingslijn 238">
                <a:extLst>
                  <a:ext uri="{FF2B5EF4-FFF2-40B4-BE49-F238E27FC236}">
                    <a16:creationId xmlns:a16="http://schemas.microsoft.com/office/drawing/2014/main" id="{ADD640B1-AF6E-44C1-9BFC-43FB8AD25805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240" name="Gelijkbenige driehoek 239">
                <a:extLst>
                  <a:ext uri="{FF2B5EF4-FFF2-40B4-BE49-F238E27FC236}">
                    <a16:creationId xmlns:a16="http://schemas.microsoft.com/office/drawing/2014/main" id="{A22F25D5-0CCC-4AF8-BFC7-01A2CA918E00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9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91" name="Ovaal 190">
              <a:extLst>
                <a:ext uri="{FF2B5EF4-FFF2-40B4-BE49-F238E27FC236}">
                  <a16:creationId xmlns:a16="http://schemas.microsoft.com/office/drawing/2014/main" id="{81D03A6F-4BE3-4AC4-B944-893CBB774132}"/>
                </a:ext>
              </a:extLst>
            </p:cNvPr>
            <p:cNvSpPr/>
            <p:nvPr userDrawn="1"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92" name="Rechthoek 191">
              <a:extLst>
                <a:ext uri="{FF2B5EF4-FFF2-40B4-BE49-F238E27FC236}">
                  <a16:creationId xmlns:a16="http://schemas.microsoft.com/office/drawing/2014/main" id="{3DA562E2-9705-416A-B388-145132E44743}"/>
                </a:ext>
              </a:extLst>
            </p:cNvPr>
            <p:cNvSpPr/>
            <p:nvPr userDrawn="1"/>
          </p:nvSpPr>
          <p:spPr>
            <a:xfrm>
              <a:off x="-3319416" y="2553360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with the right mouse button on the thumbnail display of the slide on the left side 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of the screen and choose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‘Reset slide’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194" name="Ovaal 193">
              <a:extLst>
                <a:ext uri="{FF2B5EF4-FFF2-40B4-BE49-F238E27FC236}">
                  <a16:creationId xmlns:a16="http://schemas.microsoft.com/office/drawing/2014/main" id="{0979B9A4-0D42-43C6-8B95-3BBC8125346E}"/>
                </a:ext>
              </a:extLst>
            </p:cNvPr>
            <p:cNvSpPr/>
            <p:nvPr userDrawn="1"/>
          </p:nvSpPr>
          <p:spPr>
            <a:xfrm>
              <a:off x="-3603587" y="414578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195" name="Rechthoek 194">
              <a:extLst>
                <a:ext uri="{FF2B5EF4-FFF2-40B4-BE49-F238E27FC236}">
                  <a16:creationId xmlns:a16="http://schemas.microsoft.com/office/drawing/2014/main" id="{84B35119-5243-4E49-8846-25987109CF11}"/>
                </a:ext>
              </a:extLst>
            </p:cNvPr>
            <p:cNvSpPr/>
            <p:nvPr userDrawn="1"/>
          </p:nvSpPr>
          <p:spPr>
            <a:xfrm>
              <a:off x="-3319415" y="4145790"/>
              <a:ext cx="2944682" cy="7947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image, go to the tab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image itself with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image frame with the brackets.</a:t>
              </a:r>
            </a:p>
          </p:txBody>
        </p:sp>
        <p:grpSp>
          <p:nvGrpSpPr>
            <p:cNvPr id="196" name="Groep 195">
              <a:extLst>
                <a:ext uri="{FF2B5EF4-FFF2-40B4-BE49-F238E27FC236}">
                  <a16:creationId xmlns:a16="http://schemas.microsoft.com/office/drawing/2014/main" id="{65BB2B93-081B-4D1B-A3AA-D852BF98D300}"/>
                </a:ext>
              </a:extLst>
            </p:cNvPr>
            <p:cNvGrpSpPr/>
            <p:nvPr userDrawn="1"/>
          </p:nvGrpSpPr>
          <p:grpSpPr>
            <a:xfrm>
              <a:off x="-3449237" y="5047414"/>
              <a:ext cx="622283" cy="612919"/>
              <a:chOff x="12617641" y="3403239"/>
              <a:chExt cx="752963" cy="741634"/>
            </a:xfrm>
          </p:grpSpPr>
          <p:grpSp>
            <p:nvGrpSpPr>
              <p:cNvPr id="220" name="Groep 219">
                <a:extLst>
                  <a:ext uri="{FF2B5EF4-FFF2-40B4-BE49-F238E27FC236}">
                    <a16:creationId xmlns:a16="http://schemas.microsoft.com/office/drawing/2014/main" id="{7DC00D8D-48A7-4C3E-ACD6-039BA97BE9A6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223" name="Groep 222">
                  <a:extLst>
                    <a:ext uri="{FF2B5EF4-FFF2-40B4-BE49-F238E27FC236}">
                      <a16:creationId xmlns:a16="http://schemas.microsoft.com/office/drawing/2014/main" id="{92C16CD1-D423-4C46-9BEF-1DD1DE41529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230" name="Groep 229">
                    <a:extLst>
                      <a:ext uri="{FF2B5EF4-FFF2-40B4-BE49-F238E27FC236}">
                        <a16:creationId xmlns:a16="http://schemas.microsoft.com/office/drawing/2014/main" id="{1FC8784D-C11B-4568-83FE-4F3A1F115C14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233" name="Rechthoek 232">
                      <a:extLst>
                        <a:ext uri="{FF2B5EF4-FFF2-40B4-BE49-F238E27FC236}">
                          <a16:creationId xmlns:a16="http://schemas.microsoft.com/office/drawing/2014/main" id="{2EDCE116-8BCE-420C-B0C7-E7C9ACC19E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234" name="Rechthoek 233">
                      <a:extLst>
                        <a:ext uri="{FF2B5EF4-FFF2-40B4-BE49-F238E27FC236}">
                          <a16:creationId xmlns:a16="http://schemas.microsoft.com/office/drawing/2014/main" id="{4145C1CC-6D16-41CB-852E-537C9D763B7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235" name="Ovaal 234">
                      <a:extLst>
                        <a:ext uri="{FF2B5EF4-FFF2-40B4-BE49-F238E27FC236}">
                          <a16:creationId xmlns:a16="http://schemas.microsoft.com/office/drawing/2014/main" id="{99DB5476-4C60-4111-82FF-1656C50AC0C1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231" name="Afbeelding 230">
                    <a:extLst>
                      <a:ext uri="{FF2B5EF4-FFF2-40B4-BE49-F238E27FC236}">
                        <a16:creationId xmlns:a16="http://schemas.microsoft.com/office/drawing/2014/main" id="{9720902D-7925-42F2-A419-4E7A2E155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232" name="Afbeelding 231">
                    <a:extLst>
                      <a:ext uri="{FF2B5EF4-FFF2-40B4-BE49-F238E27FC236}">
                        <a16:creationId xmlns:a16="http://schemas.microsoft.com/office/drawing/2014/main" id="{EF4A63EF-EA2E-4E3F-B24F-D581CF1AE614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24" name="Groep 223">
                  <a:extLst>
                    <a:ext uri="{FF2B5EF4-FFF2-40B4-BE49-F238E27FC236}">
                      <a16:creationId xmlns:a16="http://schemas.microsoft.com/office/drawing/2014/main" id="{F06C54F4-E725-454A-BC3C-6CA9C9E69E54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228" name="Rechthoek 227">
                    <a:extLst>
                      <a:ext uri="{FF2B5EF4-FFF2-40B4-BE49-F238E27FC236}">
                        <a16:creationId xmlns:a16="http://schemas.microsoft.com/office/drawing/2014/main" id="{BA6F30D3-D229-4554-8737-71D35DB8735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29" name="Rechthoek 228">
                    <a:extLst>
                      <a:ext uri="{FF2B5EF4-FFF2-40B4-BE49-F238E27FC236}">
                        <a16:creationId xmlns:a16="http://schemas.microsoft.com/office/drawing/2014/main" id="{A62A3EFE-EB3E-4B49-A672-3C4C502CF20F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225" name="Groep 224">
                  <a:extLst>
                    <a:ext uri="{FF2B5EF4-FFF2-40B4-BE49-F238E27FC236}">
                      <a16:creationId xmlns:a16="http://schemas.microsoft.com/office/drawing/2014/main" id="{4933217E-F115-4D33-BA03-CFDEDB687D6B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226" name="Rechthoek 225">
                    <a:extLst>
                      <a:ext uri="{FF2B5EF4-FFF2-40B4-BE49-F238E27FC236}">
                        <a16:creationId xmlns:a16="http://schemas.microsoft.com/office/drawing/2014/main" id="{CFE00000-5416-4583-8286-28966971FBC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27" name="Rechthoek 226">
                    <a:extLst>
                      <a:ext uri="{FF2B5EF4-FFF2-40B4-BE49-F238E27FC236}">
                        <a16:creationId xmlns:a16="http://schemas.microsoft.com/office/drawing/2014/main" id="{52DB5D2F-5018-4A4B-9DE8-89BC9D57215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221" name="Rechthoek 220">
                <a:extLst>
                  <a:ext uri="{FF2B5EF4-FFF2-40B4-BE49-F238E27FC236}">
                    <a16:creationId xmlns:a16="http://schemas.microsoft.com/office/drawing/2014/main" id="{55A82D3E-AD1D-49D0-A2C7-2D3721AF746D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222" name="Gelijkbenige driehoek 221">
                <a:extLst>
                  <a:ext uri="{FF2B5EF4-FFF2-40B4-BE49-F238E27FC236}">
                    <a16:creationId xmlns:a16="http://schemas.microsoft.com/office/drawing/2014/main" id="{215C3543-1EFF-4114-9D94-F8D95DEDED79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97" name="Rechthoek 196">
              <a:extLst>
                <a:ext uri="{FF2B5EF4-FFF2-40B4-BE49-F238E27FC236}">
                  <a16:creationId xmlns:a16="http://schemas.microsoft.com/office/drawing/2014/main" id="{1CCAB5FC-8913-46FD-8E50-8AA35D0A6826}"/>
                </a:ext>
              </a:extLst>
            </p:cNvPr>
            <p:cNvSpPr/>
            <p:nvPr userDrawn="1"/>
          </p:nvSpPr>
          <p:spPr>
            <a:xfrm>
              <a:off x="-3316836" y="3119689"/>
              <a:ext cx="1239216" cy="719917"/>
            </a:xfrm>
            <a:prstGeom prst="rect">
              <a:avLst/>
            </a:prstGeom>
            <a:blipFill>
              <a:blip r:embed="rId6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sz="1000" b="0" i="1" noProof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198" name="Groep 197">
              <a:extLst>
                <a:ext uri="{FF2B5EF4-FFF2-40B4-BE49-F238E27FC236}">
                  <a16:creationId xmlns:a16="http://schemas.microsoft.com/office/drawing/2014/main" id="{E7F32969-AFED-458A-BFDB-B871638133E2}"/>
                </a:ext>
              </a:extLst>
            </p:cNvPr>
            <p:cNvGrpSpPr/>
            <p:nvPr userDrawn="1"/>
          </p:nvGrpSpPr>
          <p:grpSpPr>
            <a:xfrm>
              <a:off x="-2485819" y="3399207"/>
              <a:ext cx="1222990" cy="563933"/>
              <a:chOff x="-2485819" y="3399207"/>
              <a:chExt cx="1222990" cy="563933"/>
            </a:xfrm>
          </p:grpSpPr>
          <p:sp>
            <p:nvSpPr>
              <p:cNvPr id="199" name="Rechthoek 198">
                <a:extLst>
                  <a:ext uri="{FF2B5EF4-FFF2-40B4-BE49-F238E27FC236}">
                    <a16:creationId xmlns:a16="http://schemas.microsoft.com/office/drawing/2014/main" id="{258E5125-B818-45E6-821A-54E92E2A6857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00" name="Rechthoek 199">
                <a:extLst>
                  <a:ext uri="{FF2B5EF4-FFF2-40B4-BE49-F238E27FC236}">
                    <a16:creationId xmlns:a16="http://schemas.microsoft.com/office/drawing/2014/main" id="{26191F2A-A2FB-4F24-AB19-89CDB12F14ED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201" name="Groep 200">
                <a:extLst>
                  <a:ext uri="{FF2B5EF4-FFF2-40B4-BE49-F238E27FC236}">
                    <a16:creationId xmlns:a16="http://schemas.microsoft.com/office/drawing/2014/main" id="{B9ADE233-7A51-419D-8EB4-45FDD5BF3565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214" name="Rechthoek: afgeronde hoeken 213">
                  <a:extLst>
                    <a:ext uri="{FF2B5EF4-FFF2-40B4-BE49-F238E27FC236}">
                      <a16:creationId xmlns:a16="http://schemas.microsoft.com/office/drawing/2014/main" id="{6B1E4A2B-4493-4C20-837B-E00AACEF9F9B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8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15" name="Rechthoek 214">
                  <a:extLst>
                    <a:ext uri="{FF2B5EF4-FFF2-40B4-BE49-F238E27FC236}">
                      <a16:creationId xmlns:a16="http://schemas.microsoft.com/office/drawing/2014/main" id="{80D14664-617F-4EDB-B6C9-B66E8B31895E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16" name="Rechthoek 215">
                  <a:extLst>
                    <a:ext uri="{FF2B5EF4-FFF2-40B4-BE49-F238E27FC236}">
                      <a16:creationId xmlns:a16="http://schemas.microsoft.com/office/drawing/2014/main" id="{96879D4D-0F11-435B-8F20-AB5239CD751A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17" name="Rechthoek 216">
                  <a:extLst>
                    <a:ext uri="{FF2B5EF4-FFF2-40B4-BE49-F238E27FC236}">
                      <a16:creationId xmlns:a16="http://schemas.microsoft.com/office/drawing/2014/main" id="{C2DA19C3-89A2-4915-B035-2B6E21179A85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18" name="Rechthoek 217">
                  <a:extLst>
                    <a:ext uri="{FF2B5EF4-FFF2-40B4-BE49-F238E27FC236}">
                      <a16:creationId xmlns:a16="http://schemas.microsoft.com/office/drawing/2014/main" id="{48FBA5F6-5B1A-40DA-BA4B-B0B27A9E7B88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19" name="Rechthoek 218">
                  <a:extLst>
                    <a:ext uri="{FF2B5EF4-FFF2-40B4-BE49-F238E27FC236}">
                      <a16:creationId xmlns:a16="http://schemas.microsoft.com/office/drawing/2014/main" id="{5FA65F81-B643-4EFD-8489-9C32C22B614D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202" name="Groep 201">
                <a:extLst>
                  <a:ext uri="{FF2B5EF4-FFF2-40B4-BE49-F238E27FC236}">
                    <a16:creationId xmlns:a16="http://schemas.microsoft.com/office/drawing/2014/main" id="{F0615424-EB5D-45F8-BF41-C63F902067A4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206" name="Groep 205">
                  <a:extLst>
                    <a:ext uri="{FF2B5EF4-FFF2-40B4-BE49-F238E27FC236}">
                      <a16:creationId xmlns:a16="http://schemas.microsoft.com/office/drawing/2014/main" id="{92ACF0BD-C60B-46A1-8F63-7F99E7B012B7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208" name="Rechthoek: afgeronde hoeken 207">
                    <a:extLst>
                      <a:ext uri="{FF2B5EF4-FFF2-40B4-BE49-F238E27FC236}">
                        <a16:creationId xmlns:a16="http://schemas.microsoft.com/office/drawing/2014/main" id="{37489084-EDD9-4332-9FEB-9AEF382F1EB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en-GB" sz="800" b="0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09" name="Rechthoek 208">
                    <a:extLst>
                      <a:ext uri="{FF2B5EF4-FFF2-40B4-BE49-F238E27FC236}">
                        <a16:creationId xmlns:a16="http://schemas.microsoft.com/office/drawing/2014/main" id="{D69CF84F-33EE-49B7-8EEA-2CD6581A622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10" name="Rechthoek 209">
                    <a:extLst>
                      <a:ext uri="{FF2B5EF4-FFF2-40B4-BE49-F238E27FC236}">
                        <a16:creationId xmlns:a16="http://schemas.microsoft.com/office/drawing/2014/main" id="{0650BEAB-F1DA-4DB8-BD9C-57DB4858996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11" name="Rechthoek 210">
                    <a:extLst>
                      <a:ext uri="{FF2B5EF4-FFF2-40B4-BE49-F238E27FC236}">
                        <a16:creationId xmlns:a16="http://schemas.microsoft.com/office/drawing/2014/main" id="{CA26135F-3498-4FAC-935A-CEB5884743D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12" name="Rechthoek 211">
                    <a:extLst>
                      <a:ext uri="{FF2B5EF4-FFF2-40B4-BE49-F238E27FC236}">
                        <a16:creationId xmlns:a16="http://schemas.microsoft.com/office/drawing/2014/main" id="{E5FF2F68-3682-485E-A559-EFA3401B626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13" name="Rechthoek 212">
                    <a:extLst>
                      <a:ext uri="{FF2B5EF4-FFF2-40B4-BE49-F238E27FC236}">
                        <a16:creationId xmlns:a16="http://schemas.microsoft.com/office/drawing/2014/main" id="{38319641-39C9-4B20-AB60-DCC007FF1D0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sp>
              <p:nvSpPr>
                <p:cNvPr id="207" name="Boog 206">
                  <a:extLst>
                    <a:ext uri="{FF2B5EF4-FFF2-40B4-BE49-F238E27FC236}">
                      <a16:creationId xmlns:a16="http://schemas.microsoft.com/office/drawing/2014/main" id="{4BDD3AC4-2A0C-4F33-8850-ED2A5054F96B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en-GB" sz="24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203" name="Tekstvak 202">
                <a:extLst>
                  <a:ext uri="{FF2B5EF4-FFF2-40B4-BE49-F238E27FC236}">
                    <a16:creationId xmlns:a16="http://schemas.microsoft.com/office/drawing/2014/main" id="{B7481565-49F3-4C1A-8C62-11187AF28B0A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Layout</a:t>
                </a:r>
              </a:p>
            </p:txBody>
          </p:sp>
          <p:sp>
            <p:nvSpPr>
              <p:cNvPr id="204" name="Tekstvak 203">
                <a:extLst>
                  <a:ext uri="{FF2B5EF4-FFF2-40B4-BE49-F238E27FC236}">
                    <a16:creationId xmlns:a16="http://schemas.microsoft.com/office/drawing/2014/main" id="{0F84A1DE-E42D-408F-A057-9C2D410554FC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Reset slide</a:t>
                </a:r>
              </a:p>
            </p:txBody>
          </p:sp>
          <p:sp>
            <p:nvSpPr>
              <p:cNvPr id="205" name="Vrije vorm: vorm 204">
                <a:extLst>
                  <a:ext uri="{FF2B5EF4-FFF2-40B4-BE49-F238E27FC236}">
                    <a16:creationId xmlns:a16="http://schemas.microsoft.com/office/drawing/2014/main" id="{AA4C3BEB-B7CA-4371-BFFC-84D3134B5627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247" name="INSTRUCTION">
            <a:extLst>
              <a:ext uri="{FF2B5EF4-FFF2-40B4-BE49-F238E27FC236}">
                <a16:creationId xmlns:a16="http://schemas.microsoft.com/office/drawing/2014/main" id="{F0ECC7CB-D748-43D8-8813-068FA5A1F595}"/>
              </a:ext>
            </a:extLst>
          </p:cNvPr>
          <p:cNvGrpSpPr/>
          <p:nvPr userDrawn="1"/>
        </p:nvGrpSpPr>
        <p:grpSpPr>
          <a:xfrm>
            <a:off x="12274716" y="-1461517"/>
            <a:ext cx="3695970" cy="1277747"/>
            <a:chOff x="-3889316" y="-1461517"/>
            <a:chExt cx="3695970" cy="1277747"/>
          </a:xfrm>
        </p:grpSpPr>
        <p:sp>
          <p:nvSpPr>
            <p:cNvPr id="248" name="Rechthoek 247">
              <a:extLst>
                <a:ext uri="{FF2B5EF4-FFF2-40B4-BE49-F238E27FC236}">
                  <a16:creationId xmlns:a16="http://schemas.microsoft.com/office/drawing/2014/main" id="{090B3EE6-48BA-4414-8DFE-AD939293D794}"/>
                </a:ext>
              </a:extLst>
            </p:cNvPr>
            <p:cNvSpPr/>
            <p:nvPr userDrawn="1"/>
          </p:nvSpPr>
          <p:spPr>
            <a:xfrm>
              <a:off x="-3786437" y="-1461517"/>
              <a:ext cx="3593091" cy="127774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 an image</a:t>
              </a:r>
            </a:p>
          </p:txBody>
        </p:sp>
        <p:sp>
          <p:nvSpPr>
            <p:cNvPr id="249" name="Rechthoek 248">
              <a:extLst>
                <a:ext uri="{FF2B5EF4-FFF2-40B4-BE49-F238E27FC236}">
                  <a16:creationId xmlns:a16="http://schemas.microsoft.com/office/drawing/2014/main" id="{81530154-010B-4AE9-AE4F-3668B5362C4A}"/>
                </a:ext>
              </a:extLst>
            </p:cNvPr>
            <p:cNvSpPr/>
            <p:nvPr userDrawn="1"/>
          </p:nvSpPr>
          <p:spPr>
            <a:xfrm>
              <a:off x="-3603859" y="-993610"/>
              <a:ext cx="3229126" cy="65743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frame of the image by clicking on the tag alongside this instruction. Go to the tab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click on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‘Pictures’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select the preferred image and click on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250" name="Gelijkbenige driehoek 249">
              <a:extLst>
                <a:ext uri="{FF2B5EF4-FFF2-40B4-BE49-F238E27FC236}">
                  <a16:creationId xmlns:a16="http://schemas.microsoft.com/office/drawing/2014/main" id="{DF1CF686-1788-49EC-97B4-11C68B3BD685}"/>
                </a:ext>
              </a:extLst>
            </p:cNvPr>
            <p:cNvSpPr/>
            <p:nvPr userDrawn="1"/>
          </p:nvSpPr>
          <p:spPr>
            <a:xfrm rot="16200000" flipH="1">
              <a:off x="-3925504" y="-351896"/>
              <a:ext cx="175255" cy="102879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en-GB" sz="1600" cap="all" baseline="0" noProof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15" name="Tijdelijke aanduiding voor verticale tekst 15">
            <a:extLst>
              <a:ext uri="{FF2B5EF4-FFF2-40B4-BE49-F238E27FC236}">
                <a16:creationId xmlns:a16="http://schemas.microsoft.com/office/drawing/2014/main" id="{F2919D0A-0AEE-49C5-B511-CE1E349915C7}"/>
              </a:ext>
            </a:extLst>
          </p:cNvPr>
          <p:cNvSpPr>
            <a:spLocks noGrp="1"/>
          </p:cNvSpPr>
          <p:nvPr>
            <p:ph type="body" orient="vert" idx="21" hasCustomPrompt="1"/>
          </p:nvPr>
        </p:nvSpPr>
        <p:spPr>
          <a:xfrm>
            <a:off x="6256249" y="5606457"/>
            <a:ext cx="897582" cy="1251543"/>
          </a:xfrm>
          <a:custGeom>
            <a:avLst/>
            <a:gdLst>
              <a:gd name="connsiteX0" fmla="*/ 952539 w 1358939"/>
              <a:gd name="connsiteY0" fmla="*/ 0 h 1894836"/>
              <a:gd name="connsiteX1" fmla="*/ 1358939 w 1358939"/>
              <a:gd name="connsiteY1" fmla="*/ 0 h 1894836"/>
              <a:gd name="connsiteX2" fmla="*/ 406400 w 1358939"/>
              <a:gd name="connsiteY2" fmla="*/ 1894836 h 1894836"/>
              <a:gd name="connsiteX3" fmla="*/ 0 w 1358939"/>
              <a:gd name="connsiteY3" fmla="*/ 1894836 h 1894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58939" h="1894836">
                <a:moveTo>
                  <a:pt x="952539" y="0"/>
                </a:moveTo>
                <a:lnTo>
                  <a:pt x="1358939" y="0"/>
                </a:lnTo>
                <a:lnTo>
                  <a:pt x="406400" y="1894836"/>
                </a:lnTo>
                <a:lnTo>
                  <a:pt x="0" y="1894836"/>
                </a:lnTo>
                <a:close/>
              </a:path>
            </a:pathLst>
          </a:custGeom>
          <a:solidFill>
            <a:schemeClr val="bg1"/>
          </a:solidFill>
        </p:spPr>
        <p:txBody>
          <a:bodyPr vert="horz" wrap="square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GB" noProof="0"/>
              <a:t> </a:t>
            </a:r>
          </a:p>
        </p:txBody>
      </p:sp>
      <p:grpSp>
        <p:nvGrpSpPr>
          <p:cNvPr id="80" name="INSTRUCTION">
            <a:extLst>
              <a:ext uri="{FF2B5EF4-FFF2-40B4-BE49-F238E27FC236}">
                <a16:creationId xmlns:a16="http://schemas.microsoft.com/office/drawing/2014/main" id="{4D59A662-6B3B-465B-8F04-E89ABD9B6C93}"/>
              </a:ext>
            </a:extLst>
          </p:cNvPr>
          <p:cNvGrpSpPr/>
          <p:nvPr userDrawn="1"/>
        </p:nvGrpSpPr>
        <p:grpSpPr>
          <a:xfrm>
            <a:off x="12377595" y="6761604"/>
            <a:ext cx="3593091" cy="1130289"/>
            <a:chOff x="-3786437" y="-1461517"/>
            <a:chExt cx="3593091" cy="1613917"/>
          </a:xfrm>
        </p:grpSpPr>
        <p:sp>
          <p:nvSpPr>
            <p:cNvPr id="81" name="Rechthoek 271">
              <a:extLst>
                <a:ext uri="{FF2B5EF4-FFF2-40B4-BE49-F238E27FC236}">
                  <a16:creationId xmlns:a16="http://schemas.microsoft.com/office/drawing/2014/main" id="{0117858A-6FF2-4AAF-9FC1-FADEC1E49FBD}"/>
                </a:ext>
              </a:extLst>
            </p:cNvPr>
            <p:cNvSpPr/>
            <p:nvPr userDrawn="1"/>
          </p:nvSpPr>
          <p:spPr>
            <a:xfrm>
              <a:off x="-3786437" y="-1461517"/>
              <a:ext cx="3593091" cy="161391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Fellowmind Photography </a:t>
              </a:r>
            </a:p>
          </p:txBody>
        </p:sp>
        <p:sp>
          <p:nvSpPr>
            <p:cNvPr id="82" name="Rechthoek 272">
              <a:extLst>
                <a:ext uri="{FF2B5EF4-FFF2-40B4-BE49-F238E27FC236}">
                  <a16:creationId xmlns:a16="http://schemas.microsoft.com/office/drawing/2014/main" id="{D598C15E-A266-4CC8-8FB0-D76A1DB9830C}"/>
                </a:ext>
              </a:extLst>
            </p:cNvPr>
            <p:cNvSpPr/>
            <p:nvPr userDrawn="1"/>
          </p:nvSpPr>
          <p:spPr>
            <a:xfrm>
              <a:off x="-3603859" y="-993610"/>
              <a:ext cx="3229126" cy="65743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For more images, please visit the Fellowmind </a:t>
              </a:r>
              <a:r>
                <a:rPr kumimoji="0" lang="en-GB" sz="1200" b="0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Sharepoint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: 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  <a:hlinkClick r:id="rId7"/>
                </a:rPr>
                <a:t>https://fellowmind.sharepoint.com/sites/MarketingTools/SitePages/Photos.aspx</a:t>
              </a:r>
              <a:endParaRPr kumimoji="0" lang="en-GB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84" name="Graphic 163" descr="Informatie">
            <a:extLst>
              <a:ext uri="{FF2B5EF4-FFF2-40B4-BE49-F238E27FC236}">
                <a16:creationId xmlns:a16="http://schemas.microsoft.com/office/drawing/2014/main" id="{DD9E1F89-5262-49AC-82A8-52C169394B58}"/>
              </a:ext>
            </a:extLst>
          </p:cNvPr>
          <p:cNvSpPr/>
          <p:nvPr userDrawn="1"/>
        </p:nvSpPr>
        <p:spPr>
          <a:xfrm>
            <a:off x="15829253" y="5702774"/>
            <a:ext cx="283684" cy="283685"/>
          </a:xfrm>
          <a:custGeom>
            <a:avLst/>
            <a:gdLst>
              <a:gd name="connsiteX0" fmla="*/ 145860 w 291719"/>
              <a:gd name="connsiteY0" fmla="*/ 0 h 291719"/>
              <a:gd name="connsiteX1" fmla="*/ 0 w 291719"/>
              <a:gd name="connsiteY1" fmla="*/ 145860 h 291719"/>
              <a:gd name="connsiteX2" fmla="*/ 145860 w 291719"/>
              <a:gd name="connsiteY2" fmla="*/ 291720 h 291719"/>
              <a:gd name="connsiteX3" fmla="*/ 291720 w 291719"/>
              <a:gd name="connsiteY3" fmla="*/ 145860 h 291719"/>
              <a:gd name="connsiteX4" fmla="*/ 145860 w 291719"/>
              <a:gd name="connsiteY4" fmla="*/ 0 h 291719"/>
              <a:gd name="connsiteX5" fmla="*/ 138183 w 291719"/>
              <a:gd name="connsiteY5" fmla="*/ 38384 h 291719"/>
              <a:gd name="connsiteX6" fmla="*/ 157375 w 291719"/>
              <a:gd name="connsiteY6" fmla="*/ 57576 h 291719"/>
              <a:gd name="connsiteX7" fmla="*/ 138183 w 291719"/>
              <a:gd name="connsiteY7" fmla="*/ 76768 h 291719"/>
              <a:gd name="connsiteX8" fmla="*/ 118991 w 291719"/>
              <a:gd name="connsiteY8" fmla="*/ 57576 h 291719"/>
              <a:gd name="connsiteX9" fmla="*/ 138183 w 291719"/>
              <a:gd name="connsiteY9" fmla="*/ 38384 h 291719"/>
              <a:gd name="connsiteX10" fmla="*/ 184244 w 291719"/>
              <a:gd name="connsiteY10" fmla="*/ 253336 h 291719"/>
              <a:gd name="connsiteX11" fmla="*/ 107476 w 291719"/>
              <a:gd name="connsiteY11" fmla="*/ 253336 h 291719"/>
              <a:gd name="connsiteX12" fmla="*/ 107476 w 291719"/>
              <a:gd name="connsiteY12" fmla="*/ 230305 h 291719"/>
              <a:gd name="connsiteX13" fmla="*/ 134345 w 291719"/>
              <a:gd name="connsiteY13" fmla="*/ 230305 h 291719"/>
              <a:gd name="connsiteX14" fmla="*/ 134345 w 291719"/>
              <a:gd name="connsiteY14" fmla="*/ 115153 h 291719"/>
              <a:gd name="connsiteX15" fmla="*/ 111314 w 291719"/>
              <a:gd name="connsiteY15" fmla="*/ 115153 h 291719"/>
              <a:gd name="connsiteX16" fmla="*/ 111314 w 291719"/>
              <a:gd name="connsiteY16" fmla="*/ 92122 h 291719"/>
              <a:gd name="connsiteX17" fmla="*/ 157375 w 291719"/>
              <a:gd name="connsiteY17" fmla="*/ 92122 h 291719"/>
              <a:gd name="connsiteX18" fmla="*/ 157375 w 291719"/>
              <a:gd name="connsiteY18" fmla="*/ 115153 h 291719"/>
              <a:gd name="connsiteX19" fmla="*/ 157375 w 291719"/>
              <a:gd name="connsiteY19" fmla="*/ 230305 h 291719"/>
              <a:gd name="connsiteX20" fmla="*/ 184244 w 291719"/>
              <a:gd name="connsiteY20" fmla="*/ 230305 h 291719"/>
              <a:gd name="connsiteX21" fmla="*/ 184244 w 291719"/>
              <a:gd name="connsiteY21" fmla="*/ 253336 h 291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91719" h="291719">
                <a:moveTo>
                  <a:pt x="145860" y="0"/>
                </a:moveTo>
                <a:cubicBezTo>
                  <a:pt x="65253" y="0"/>
                  <a:pt x="0" y="65253"/>
                  <a:pt x="0" y="145860"/>
                </a:cubicBezTo>
                <a:cubicBezTo>
                  <a:pt x="0" y="226467"/>
                  <a:pt x="65253" y="291720"/>
                  <a:pt x="145860" y="291720"/>
                </a:cubicBezTo>
                <a:cubicBezTo>
                  <a:pt x="226467" y="291720"/>
                  <a:pt x="291720" y="226467"/>
                  <a:pt x="291720" y="145860"/>
                </a:cubicBezTo>
                <a:cubicBezTo>
                  <a:pt x="291720" y="65253"/>
                  <a:pt x="226467" y="0"/>
                  <a:pt x="145860" y="0"/>
                </a:cubicBezTo>
                <a:close/>
                <a:moveTo>
                  <a:pt x="138183" y="38384"/>
                </a:moveTo>
                <a:cubicBezTo>
                  <a:pt x="148931" y="38384"/>
                  <a:pt x="157375" y="46829"/>
                  <a:pt x="157375" y="57576"/>
                </a:cubicBezTo>
                <a:cubicBezTo>
                  <a:pt x="157375" y="68324"/>
                  <a:pt x="148931" y="76768"/>
                  <a:pt x="138183" y="76768"/>
                </a:cubicBezTo>
                <a:cubicBezTo>
                  <a:pt x="127435" y="76768"/>
                  <a:pt x="118991" y="68324"/>
                  <a:pt x="118991" y="57576"/>
                </a:cubicBezTo>
                <a:cubicBezTo>
                  <a:pt x="118991" y="46829"/>
                  <a:pt x="127435" y="38384"/>
                  <a:pt x="138183" y="38384"/>
                </a:cubicBezTo>
                <a:close/>
                <a:moveTo>
                  <a:pt x="184244" y="253336"/>
                </a:moveTo>
                <a:lnTo>
                  <a:pt x="107476" y="253336"/>
                </a:lnTo>
                <a:lnTo>
                  <a:pt x="107476" y="230305"/>
                </a:lnTo>
                <a:lnTo>
                  <a:pt x="134345" y="230305"/>
                </a:lnTo>
                <a:lnTo>
                  <a:pt x="134345" y="115153"/>
                </a:lnTo>
                <a:lnTo>
                  <a:pt x="111314" y="115153"/>
                </a:lnTo>
                <a:lnTo>
                  <a:pt x="111314" y="92122"/>
                </a:lnTo>
                <a:lnTo>
                  <a:pt x="157375" y="92122"/>
                </a:lnTo>
                <a:lnTo>
                  <a:pt x="157375" y="115153"/>
                </a:lnTo>
                <a:lnTo>
                  <a:pt x="157375" y="230305"/>
                </a:lnTo>
                <a:lnTo>
                  <a:pt x="184244" y="230305"/>
                </a:lnTo>
                <a:lnTo>
                  <a:pt x="184244" y="253336"/>
                </a:lnTo>
                <a:close/>
              </a:path>
            </a:pathLst>
          </a:custGeom>
          <a:solidFill>
            <a:schemeClr val="accent2"/>
          </a:solidFill>
          <a:ln w="377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2000" noProof="0">
              <a:solidFill>
                <a:srgbClr val="211F26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89030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521" userDrawn="1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ACKGROUND GRADIENT">
            <a:extLst>
              <a:ext uri="{FF2B5EF4-FFF2-40B4-BE49-F238E27FC236}">
                <a16:creationId xmlns:a16="http://schemas.microsoft.com/office/drawing/2014/main" id="{7607B4EB-1AD8-4D58-9A26-4FB209DD5373}"/>
              </a:ext>
            </a:extLst>
          </p:cNvPr>
          <p:cNvSpPr>
            <a:spLocks/>
          </p:cNvSpPr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/>
              </a:gs>
              <a:gs pos="67000">
                <a:srgbClr val="D53B91"/>
              </a:gs>
              <a:gs pos="33000">
                <a:srgbClr val="E1455B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/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732A7E28-E122-482F-B0FF-C4230F93CD33}"/>
              </a:ext>
            </a:extLst>
          </p:cNvPr>
          <p:cNvSpPr txBox="1"/>
          <p:nvPr userDrawn="1"/>
        </p:nvSpPr>
        <p:spPr>
          <a:xfrm>
            <a:off x="0" y="-286617"/>
            <a:ext cx="3009382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GB" sz="1050" cap="all" baseline="0">
                <a:solidFill>
                  <a:schemeClr val="accent2"/>
                </a:solidFill>
              </a:rPr>
              <a:t>CONTACT SLIDE</a:t>
            </a:r>
          </a:p>
        </p:txBody>
      </p:sp>
      <p:sp>
        <p:nvSpPr>
          <p:cNvPr id="95" name="Titel 94">
            <a:extLst>
              <a:ext uri="{FF2B5EF4-FFF2-40B4-BE49-F238E27FC236}">
                <a16:creationId xmlns:a16="http://schemas.microsoft.com/office/drawing/2014/main" id="{A8ECABDA-6C26-41BA-A0FD-8D7BB460FC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2239" y="975835"/>
            <a:ext cx="3631212" cy="1068865"/>
          </a:xfrm>
        </p:spPr>
        <p:txBody>
          <a:bodyPr/>
          <a:lstStyle>
            <a:lvl1pPr>
              <a:defRPr sz="3600" b="1" spc="0" baseline="0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r>
              <a:rPr lang="en-GB"/>
              <a:t>Let’s keep </a:t>
            </a:r>
            <a:br>
              <a:rPr lang="en-GB"/>
            </a:br>
            <a:r>
              <a:rPr lang="en-GB"/>
              <a:t>in touch</a:t>
            </a:r>
          </a:p>
        </p:txBody>
      </p:sp>
      <p:sp>
        <p:nvSpPr>
          <p:cNvPr id="97" name="Tijdelijke aanduiding voor verticale tekst 2">
            <a:extLst>
              <a:ext uri="{FF2B5EF4-FFF2-40B4-BE49-F238E27FC236}">
                <a16:creationId xmlns:a16="http://schemas.microsoft.com/office/drawing/2014/main" id="{1012084D-16DB-4C17-9DBB-A2BD71370138}"/>
              </a:ext>
            </a:extLst>
          </p:cNvPr>
          <p:cNvSpPr>
            <a:spLocks noGrp="1"/>
          </p:cNvSpPr>
          <p:nvPr>
            <p:ph type="body" orient="vert" idx="10" hasCustomPrompt="1"/>
          </p:nvPr>
        </p:nvSpPr>
        <p:spPr>
          <a:xfrm>
            <a:off x="802239" y="3107049"/>
            <a:ext cx="3605237" cy="207651"/>
          </a:xfrm>
        </p:spPr>
        <p:txBody>
          <a:bodyPr vert="horz"/>
          <a:lstStyle>
            <a:lvl1pPr marL="0" indent="0">
              <a:buNone/>
              <a:defRPr sz="1200" b="0" cap="none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GB" noProof="0"/>
              <a:t>Full name</a:t>
            </a:r>
          </a:p>
        </p:txBody>
      </p:sp>
      <p:sp>
        <p:nvSpPr>
          <p:cNvPr id="93" name="Tekstvak 92">
            <a:extLst>
              <a:ext uri="{FF2B5EF4-FFF2-40B4-BE49-F238E27FC236}">
                <a16:creationId xmlns:a16="http://schemas.microsoft.com/office/drawing/2014/main" id="{5AE040CF-60B7-4899-8C03-39272943E5AE}"/>
              </a:ext>
            </a:extLst>
          </p:cNvPr>
          <p:cNvSpPr txBox="1"/>
          <p:nvPr userDrawn="1"/>
        </p:nvSpPr>
        <p:spPr>
          <a:xfrm>
            <a:off x="802239" y="2703834"/>
            <a:ext cx="3631210" cy="24256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 indent="0" defTabSz="719138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Segoe UI Light" panose="020B0502040204020203" pitchFamily="34" charset="0"/>
              <a:buNone/>
              <a:defRPr sz="1000" b="1" cap="all" baseline="0">
                <a:solidFill>
                  <a:schemeClr val="bg1"/>
                </a:solidFill>
              </a:defRPr>
            </a:lvl1pPr>
            <a:lvl2pPr marL="471488" indent="-254000" defTabSz="719138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1400" i="0"/>
            </a:lvl2pPr>
            <a:lvl3pPr marL="0" indent="0" defTabSz="719138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rgbClr val="0070C0"/>
              </a:buClr>
              <a:buSzPct val="85000"/>
              <a:buFont typeface="Arial" panose="020B0604020202020204" pitchFamily="34" charset="0"/>
              <a:buNone/>
              <a:defRPr sz="1400" i="0"/>
            </a:lvl3pPr>
            <a:lvl4pPr marL="0" indent="0" defTabSz="719138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b="1" strike="noStrike" cap="none" spc="50" baseline="0">
                <a:ln>
                  <a:noFill/>
                </a:ln>
                <a:latin typeface="+mj-lt"/>
                <a:cs typeface="Calibri" panose="020F0502020204030204" pitchFamily="34" charset="0"/>
              </a:defRPr>
            </a:lvl4pPr>
            <a:lvl5pPr marL="0" indent="0" defTabSz="719138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tx2"/>
              </a:buClr>
              <a:buFont typeface="+mj-lt"/>
              <a:buNone/>
              <a:defRPr sz="1600" b="1" i="0" spc="50" baseline="0">
                <a:solidFill>
                  <a:schemeClr val="accent1"/>
                </a:solidFill>
                <a:latin typeface="+mj-lt"/>
              </a:defRPr>
            </a:lvl5pPr>
            <a:lvl6pPr marL="276225" indent="-276225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tx1"/>
              </a:buClr>
              <a:buFont typeface="+mj-lt"/>
              <a:buAutoNum type="romanUcPeriod"/>
              <a:defRPr sz="1400" b="0" i="0"/>
            </a:lvl6pPr>
            <a:lvl7pPr marL="288925" indent="-288925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tx1"/>
              </a:buClr>
              <a:buFont typeface="+mj-lt"/>
              <a:buAutoNum type="alphaUcPeriod"/>
              <a:defRPr sz="1400" b="0" i="0"/>
            </a:lvl7pPr>
            <a:lvl8pPr marL="0" indent="0">
              <a:lnSpc>
                <a:spcPct val="90000"/>
              </a:lnSpc>
              <a:spcBef>
                <a:spcPts val="30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i="1">
                <a:solidFill>
                  <a:schemeClr val="accent1"/>
                </a:solidFill>
              </a:defRPr>
            </a:lvl8pPr>
            <a:lvl9pPr marL="0" indent="0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Font typeface="Arial" panose="020B0604020202020204" pitchFamily="34" charset="0"/>
              <a:buNone/>
              <a:defRPr sz="1050" b="0">
                <a:solidFill>
                  <a:schemeClr val="bg2"/>
                </a:solidFill>
              </a:defRPr>
            </a:lvl9pPr>
          </a:lstStyle>
          <a:p>
            <a:pPr lvl="0"/>
            <a:r>
              <a:rPr lang="en-GB" sz="1400">
                <a:latin typeface="+mj-lt"/>
              </a:rPr>
              <a:t>Contact details</a:t>
            </a:r>
          </a:p>
        </p:txBody>
      </p:sp>
      <p:sp>
        <p:nvSpPr>
          <p:cNvPr id="99" name="Tijdelijke aanduiding voor verticale tekst 2">
            <a:extLst>
              <a:ext uri="{FF2B5EF4-FFF2-40B4-BE49-F238E27FC236}">
                <a16:creationId xmlns:a16="http://schemas.microsoft.com/office/drawing/2014/main" id="{68C7642A-C805-4698-9134-E61C2573C49E}"/>
              </a:ext>
            </a:extLst>
          </p:cNvPr>
          <p:cNvSpPr>
            <a:spLocks noGrp="1"/>
          </p:cNvSpPr>
          <p:nvPr>
            <p:ph type="body" orient="vert" idx="11" hasCustomPrompt="1"/>
          </p:nvPr>
        </p:nvSpPr>
        <p:spPr>
          <a:xfrm>
            <a:off x="802239" y="3344116"/>
            <a:ext cx="3605237" cy="207651"/>
          </a:xfrm>
        </p:spPr>
        <p:txBody>
          <a:bodyPr vert="horz"/>
          <a:lstStyle>
            <a:lvl1pPr marL="0" indent="0">
              <a:buNone/>
              <a:defRPr sz="1200" b="0" cap="none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GB" noProof="0"/>
              <a:t>Email address</a:t>
            </a:r>
          </a:p>
        </p:txBody>
      </p:sp>
      <p:sp>
        <p:nvSpPr>
          <p:cNvPr id="100" name="Tijdelijke aanduiding voor verticale tekst 2">
            <a:extLst>
              <a:ext uri="{FF2B5EF4-FFF2-40B4-BE49-F238E27FC236}">
                <a16:creationId xmlns:a16="http://schemas.microsoft.com/office/drawing/2014/main" id="{2DDD6D03-A845-432B-93F3-4BE4C455EC0C}"/>
              </a:ext>
            </a:extLst>
          </p:cNvPr>
          <p:cNvSpPr>
            <a:spLocks noGrp="1"/>
          </p:cNvSpPr>
          <p:nvPr>
            <p:ph type="body" orient="vert" idx="12" hasCustomPrompt="1"/>
          </p:nvPr>
        </p:nvSpPr>
        <p:spPr>
          <a:xfrm>
            <a:off x="802239" y="3581183"/>
            <a:ext cx="3605237" cy="207651"/>
          </a:xfrm>
        </p:spPr>
        <p:txBody>
          <a:bodyPr vert="horz"/>
          <a:lstStyle>
            <a:lvl1pPr marL="0" indent="0">
              <a:buNone/>
              <a:defRPr sz="1200" b="0" cap="none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GB" noProof="0"/>
              <a:t>Phone </a:t>
            </a:r>
          </a:p>
        </p:txBody>
      </p:sp>
      <p:sp>
        <p:nvSpPr>
          <p:cNvPr id="101" name="Tijdelijke aanduiding voor verticale tekst 2">
            <a:extLst>
              <a:ext uri="{FF2B5EF4-FFF2-40B4-BE49-F238E27FC236}">
                <a16:creationId xmlns:a16="http://schemas.microsoft.com/office/drawing/2014/main" id="{C8D40D9A-377D-42F4-A977-7F5015E08F36}"/>
              </a:ext>
            </a:extLst>
          </p:cNvPr>
          <p:cNvSpPr>
            <a:spLocks noGrp="1"/>
          </p:cNvSpPr>
          <p:nvPr>
            <p:ph type="body" orient="vert" idx="13" hasCustomPrompt="1"/>
          </p:nvPr>
        </p:nvSpPr>
        <p:spPr>
          <a:xfrm>
            <a:off x="802239" y="3818249"/>
            <a:ext cx="3605237" cy="207651"/>
          </a:xfrm>
        </p:spPr>
        <p:txBody>
          <a:bodyPr vert="horz"/>
          <a:lstStyle>
            <a:lvl1pPr marL="0" indent="0">
              <a:buNone/>
              <a:defRPr sz="1200" b="0" cap="none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GB" noProof="0"/>
              <a:t>Company phone</a:t>
            </a:r>
          </a:p>
        </p:txBody>
      </p:sp>
      <p:sp>
        <p:nvSpPr>
          <p:cNvPr id="103" name="Tijdelijke aanduiding voor verticale tekst 2">
            <a:extLst>
              <a:ext uri="{FF2B5EF4-FFF2-40B4-BE49-F238E27FC236}">
                <a16:creationId xmlns:a16="http://schemas.microsoft.com/office/drawing/2014/main" id="{68053108-0F91-4C7C-9E06-3A8906292C20}"/>
              </a:ext>
            </a:extLst>
          </p:cNvPr>
          <p:cNvSpPr>
            <a:spLocks noGrp="1"/>
          </p:cNvSpPr>
          <p:nvPr>
            <p:ph type="body" orient="vert" idx="14" hasCustomPrompt="1"/>
          </p:nvPr>
        </p:nvSpPr>
        <p:spPr>
          <a:xfrm>
            <a:off x="802239" y="4068521"/>
            <a:ext cx="2185694" cy="207651"/>
          </a:xfrm>
        </p:spPr>
        <p:txBody>
          <a:bodyPr vert="horz"/>
          <a:lstStyle>
            <a:lvl1pPr marL="0" indent="0">
              <a:buNone/>
              <a:defRPr sz="1200" b="0" cap="none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GB" noProof="0" err="1"/>
              <a:t>Linkedin</a:t>
            </a:r>
            <a:r>
              <a:rPr lang="en-GB" noProof="0"/>
              <a:t> handle  //</a:t>
            </a:r>
          </a:p>
        </p:txBody>
      </p:sp>
      <p:cxnSp>
        <p:nvCxnSpPr>
          <p:cNvPr id="6" name="Rechte verbindingslijn 5">
            <a:extLst>
              <a:ext uri="{FF2B5EF4-FFF2-40B4-BE49-F238E27FC236}">
                <a16:creationId xmlns:a16="http://schemas.microsoft.com/office/drawing/2014/main" id="{489508F6-12DF-4426-AFED-EBB261908087}"/>
              </a:ext>
            </a:extLst>
          </p:cNvPr>
          <p:cNvCxnSpPr>
            <a:cxnSpLocks/>
          </p:cNvCxnSpPr>
          <p:nvPr userDrawn="1"/>
        </p:nvCxnSpPr>
        <p:spPr>
          <a:xfrm>
            <a:off x="802239" y="2984500"/>
            <a:ext cx="196636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6" name="Tijdelijke aanduiding voor afbeelding 195">
            <a:extLst>
              <a:ext uri="{FF2B5EF4-FFF2-40B4-BE49-F238E27FC236}">
                <a16:creationId xmlns:a16="http://schemas.microsoft.com/office/drawing/2014/main" id="{695A52DC-7997-4CC8-A93B-EF524B1E16E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541808" y="-271464"/>
            <a:ext cx="6092957" cy="6585901"/>
          </a:xfrm>
          <a:custGeom>
            <a:avLst/>
            <a:gdLst>
              <a:gd name="connsiteX0" fmla="*/ 157752 w 6092957"/>
              <a:gd name="connsiteY0" fmla="*/ 820102 h 6585901"/>
              <a:gd name="connsiteX1" fmla="*/ 5935205 w 6092957"/>
              <a:gd name="connsiteY1" fmla="*/ 820102 h 6585901"/>
              <a:gd name="connsiteX2" fmla="*/ 6092957 w 6092957"/>
              <a:gd name="connsiteY2" fmla="*/ 977854 h 6585901"/>
              <a:gd name="connsiteX3" fmla="*/ 6092957 w 6092957"/>
              <a:gd name="connsiteY3" fmla="*/ 6428149 h 6585901"/>
              <a:gd name="connsiteX4" fmla="*/ 5935205 w 6092957"/>
              <a:gd name="connsiteY4" fmla="*/ 6585901 h 6585901"/>
              <a:gd name="connsiteX5" fmla="*/ 157752 w 6092957"/>
              <a:gd name="connsiteY5" fmla="*/ 6585901 h 6585901"/>
              <a:gd name="connsiteX6" fmla="*/ 0 w 6092957"/>
              <a:gd name="connsiteY6" fmla="*/ 6428149 h 6585901"/>
              <a:gd name="connsiteX7" fmla="*/ 0 w 6092957"/>
              <a:gd name="connsiteY7" fmla="*/ 977854 h 6585901"/>
              <a:gd name="connsiteX8" fmla="*/ 157752 w 6092957"/>
              <a:gd name="connsiteY8" fmla="*/ 820102 h 6585901"/>
              <a:gd name="connsiteX9" fmla="*/ 5826280 w 6092957"/>
              <a:gd name="connsiteY9" fmla="*/ 0 h 6585901"/>
              <a:gd name="connsiteX10" fmla="*/ 6092956 w 6092957"/>
              <a:gd name="connsiteY10" fmla="*/ 0 h 6585901"/>
              <a:gd name="connsiteX11" fmla="*/ 6092956 w 6092957"/>
              <a:gd name="connsiteY11" fmla="*/ 261845 h 6585901"/>
              <a:gd name="connsiteX12" fmla="*/ 5826280 w 6092957"/>
              <a:gd name="connsiteY12" fmla="*/ 261845 h 6585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092957" h="6585901">
                <a:moveTo>
                  <a:pt x="157752" y="820102"/>
                </a:moveTo>
                <a:lnTo>
                  <a:pt x="5935205" y="820102"/>
                </a:lnTo>
                <a:cubicBezTo>
                  <a:pt x="6022329" y="820102"/>
                  <a:pt x="6092957" y="890730"/>
                  <a:pt x="6092957" y="977854"/>
                </a:cubicBezTo>
                <a:lnTo>
                  <a:pt x="6092957" y="6428149"/>
                </a:lnTo>
                <a:cubicBezTo>
                  <a:pt x="6092957" y="6515273"/>
                  <a:pt x="6022329" y="6585901"/>
                  <a:pt x="5935205" y="6585901"/>
                </a:cubicBezTo>
                <a:lnTo>
                  <a:pt x="157752" y="6585901"/>
                </a:lnTo>
                <a:cubicBezTo>
                  <a:pt x="70628" y="6585901"/>
                  <a:pt x="0" y="6515273"/>
                  <a:pt x="0" y="6428149"/>
                </a:cubicBezTo>
                <a:lnTo>
                  <a:pt x="0" y="977854"/>
                </a:lnTo>
                <a:cubicBezTo>
                  <a:pt x="0" y="890730"/>
                  <a:pt x="70628" y="820102"/>
                  <a:pt x="157752" y="820102"/>
                </a:cubicBezTo>
                <a:close/>
                <a:moveTo>
                  <a:pt x="5826280" y="0"/>
                </a:moveTo>
                <a:lnTo>
                  <a:pt x="6092956" y="0"/>
                </a:lnTo>
                <a:lnTo>
                  <a:pt x="6092956" y="261845"/>
                </a:lnTo>
                <a:lnTo>
                  <a:pt x="5826280" y="26184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wrap="square" bIns="1620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4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GB"/>
              <a:t>Click on the icon below</a:t>
            </a:r>
            <a:br>
              <a:rPr lang="en-GB"/>
            </a:br>
            <a:r>
              <a:rPr lang="en-GB"/>
              <a:t>to insert an image</a:t>
            </a:r>
          </a:p>
        </p:txBody>
      </p:sp>
      <p:grpSp>
        <p:nvGrpSpPr>
          <p:cNvPr id="126" name="INSTRUCTION">
            <a:extLst>
              <a:ext uri="{FF2B5EF4-FFF2-40B4-BE49-F238E27FC236}">
                <a16:creationId xmlns:a16="http://schemas.microsoft.com/office/drawing/2014/main" id="{BBD1D2B0-218B-4D2D-B387-E6ABA7AF18C6}"/>
              </a:ext>
            </a:extLst>
          </p:cNvPr>
          <p:cNvGrpSpPr/>
          <p:nvPr userDrawn="1"/>
        </p:nvGrpSpPr>
        <p:grpSpPr>
          <a:xfrm>
            <a:off x="12377595" y="0"/>
            <a:ext cx="3593637" cy="6669007"/>
            <a:chOff x="-3786437" y="0"/>
            <a:chExt cx="3593637" cy="6669007"/>
          </a:xfrm>
        </p:grpSpPr>
        <p:sp>
          <p:nvSpPr>
            <p:cNvPr id="127" name="Rechthoek 126">
              <a:extLst>
                <a:ext uri="{FF2B5EF4-FFF2-40B4-BE49-F238E27FC236}">
                  <a16:creationId xmlns:a16="http://schemas.microsoft.com/office/drawing/2014/main" id="{B5A88488-C232-4533-A5AC-BA086E1B1B87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593677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an image</a:t>
              </a:r>
            </a:p>
          </p:txBody>
        </p:sp>
        <p:sp>
          <p:nvSpPr>
            <p:cNvPr id="128" name="Rechthoek 127">
              <a:extLst>
                <a:ext uri="{FF2B5EF4-FFF2-40B4-BE49-F238E27FC236}">
                  <a16:creationId xmlns:a16="http://schemas.microsoft.com/office/drawing/2014/main" id="{A184C66A-794D-4623-81B4-AA62FAC4A36C}"/>
                </a:ext>
              </a:extLst>
            </p:cNvPr>
            <p:cNvSpPr/>
            <p:nvPr userDrawn="1"/>
          </p:nvSpPr>
          <p:spPr>
            <a:xfrm>
              <a:off x="-3786437" y="5841007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en-GB" sz="1200" b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sp>
          <p:nvSpPr>
            <p:cNvPr id="129" name="Ovaal 128">
              <a:extLst>
                <a:ext uri="{FF2B5EF4-FFF2-40B4-BE49-F238E27FC236}">
                  <a16:creationId xmlns:a16="http://schemas.microsoft.com/office/drawing/2014/main" id="{FA16EC3D-0FBA-4019-9F33-76F10E1E7116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30" name="Rechthoek 129">
              <a:extLst>
                <a:ext uri="{FF2B5EF4-FFF2-40B4-BE49-F238E27FC236}">
                  <a16:creationId xmlns:a16="http://schemas.microsoft.com/office/drawing/2014/main" id="{BC9B7273-B498-461D-A89A-CC3C3ED9AE2F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image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image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31" name="Groep 130">
              <a:extLst>
                <a:ext uri="{FF2B5EF4-FFF2-40B4-BE49-F238E27FC236}">
                  <a16:creationId xmlns:a16="http://schemas.microsoft.com/office/drawing/2014/main" id="{7335F658-7260-47BD-85A5-656593E383B9}"/>
                </a:ext>
              </a:extLst>
            </p:cNvPr>
            <p:cNvGrpSpPr/>
            <p:nvPr userDrawn="1"/>
          </p:nvGrpSpPr>
          <p:grpSpPr>
            <a:xfrm>
              <a:off x="-3316179" y="1231351"/>
              <a:ext cx="294789" cy="318834"/>
              <a:chOff x="14466489" y="1001522"/>
              <a:chExt cx="290627" cy="314333"/>
            </a:xfrm>
          </p:grpSpPr>
          <p:sp>
            <p:nvSpPr>
              <p:cNvPr id="185" name="Rechthoek 184">
                <a:extLst>
                  <a:ext uri="{FF2B5EF4-FFF2-40B4-BE49-F238E27FC236}">
                    <a16:creationId xmlns:a16="http://schemas.microsoft.com/office/drawing/2014/main" id="{A55ECB68-CE4D-46B5-9DD7-443EE587BCC0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86" name="Ovaal 185">
                <a:extLst>
                  <a:ext uri="{FF2B5EF4-FFF2-40B4-BE49-F238E27FC236}">
                    <a16:creationId xmlns:a16="http://schemas.microsoft.com/office/drawing/2014/main" id="{F8BBDA4D-1F09-41F2-B192-914BC4324EE7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87" name="Vrije vorm: vorm 186">
                <a:extLst>
                  <a:ext uri="{FF2B5EF4-FFF2-40B4-BE49-F238E27FC236}">
                    <a16:creationId xmlns:a16="http://schemas.microsoft.com/office/drawing/2014/main" id="{34596F19-15AE-4A84-8205-4BEA4783E6D5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88" name="Rechthoek: afgeronde hoeken 187">
                <a:extLst>
                  <a:ext uri="{FF2B5EF4-FFF2-40B4-BE49-F238E27FC236}">
                    <a16:creationId xmlns:a16="http://schemas.microsoft.com/office/drawing/2014/main" id="{B889CFE0-524F-416D-94E1-9001E36B9EB0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189" name="Rechte verbindingslijn 188">
                <a:extLst>
                  <a:ext uri="{FF2B5EF4-FFF2-40B4-BE49-F238E27FC236}">
                    <a16:creationId xmlns:a16="http://schemas.microsoft.com/office/drawing/2014/main" id="{95DD0BAB-C676-4453-9109-AD00AC95F3E7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90" name="Rechte verbindingslijn 189">
                <a:extLst>
                  <a:ext uri="{FF2B5EF4-FFF2-40B4-BE49-F238E27FC236}">
                    <a16:creationId xmlns:a16="http://schemas.microsoft.com/office/drawing/2014/main" id="{05E3EF8C-FFF5-44D3-9D73-95A2E79F4397}"/>
                  </a:ext>
                </a:extLst>
              </p:cNvPr>
              <p:cNvCxnSpPr>
                <a:cxnSpLocks/>
                <a:stCxn id="188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32" name="Ovaal 131">
              <a:extLst>
                <a:ext uri="{FF2B5EF4-FFF2-40B4-BE49-F238E27FC236}">
                  <a16:creationId xmlns:a16="http://schemas.microsoft.com/office/drawing/2014/main" id="{58B56E81-89DD-4A62-BEC2-C6D6A2BF2736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33" name="Rechthoek 132">
              <a:extLst>
                <a:ext uri="{FF2B5EF4-FFF2-40B4-BE49-F238E27FC236}">
                  <a16:creationId xmlns:a16="http://schemas.microsoft.com/office/drawing/2014/main" id="{0EEB0E7D-F7D4-4C2D-8CBE-91D1FC3241AD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image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34" name="Groep 133">
              <a:extLst>
                <a:ext uri="{FF2B5EF4-FFF2-40B4-BE49-F238E27FC236}">
                  <a16:creationId xmlns:a16="http://schemas.microsoft.com/office/drawing/2014/main" id="{933389C8-2917-4220-97E1-A465A53E64FC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182" name="Rechthoek 181">
                <a:extLst>
                  <a:ext uri="{FF2B5EF4-FFF2-40B4-BE49-F238E27FC236}">
                    <a16:creationId xmlns:a16="http://schemas.microsoft.com/office/drawing/2014/main" id="{41A25270-A9F4-458F-AFA2-05DBA0193B19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183" name="Rechte verbindingslijn 182">
                <a:extLst>
                  <a:ext uri="{FF2B5EF4-FFF2-40B4-BE49-F238E27FC236}">
                    <a16:creationId xmlns:a16="http://schemas.microsoft.com/office/drawing/2014/main" id="{37E50E31-9B60-4F0B-8AFD-583C53E9F58A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184" name="Gelijkbenige driehoek 183">
                <a:extLst>
                  <a:ext uri="{FF2B5EF4-FFF2-40B4-BE49-F238E27FC236}">
                    <a16:creationId xmlns:a16="http://schemas.microsoft.com/office/drawing/2014/main" id="{68442539-37ED-44AD-BD7A-D6A4151B2B1A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9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35" name="Ovaal 134">
              <a:extLst>
                <a:ext uri="{FF2B5EF4-FFF2-40B4-BE49-F238E27FC236}">
                  <a16:creationId xmlns:a16="http://schemas.microsoft.com/office/drawing/2014/main" id="{A899306B-12D8-432A-BC3F-31276F25914E}"/>
                </a:ext>
              </a:extLst>
            </p:cNvPr>
            <p:cNvSpPr/>
            <p:nvPr userDrawn="1"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36" name="Rechthoek 135">
              <a:extLst>
                <a:ext uri="{FF2B5EF4-FFF2-40B4-BE49-F238E27FC236}">
                  <a16:creationId xmlns:a16="http://schemas.microsoft.com/office/drawing/2014/main" id="{2FE665E9-6B16-4D0E-81AC-325AC32D7DF2}"/>
                </a:ext>
              </a:extLst>
            </p:cNvPr>
            <p:cNvSpPr/>
            <p:nvPr userDrawn="1"/>
          </p:nvSpPr>
          <p:spPr>
            <a:xfrm>
              <a:off x="-3319416" y="2553360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with the right mouse button on the thumbnail display of the slide on the left side 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of the screen and choose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‘Reset slide’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138" name="Ovaal 137">
              <a:extLst>
                <a:ext uri="{FF2B5EF4-FFF2-40B4-BE49-F238E27FC236}">
                  <a16:creationId xmlns:a16="http://schemas.microsoft.com/office/drawing/2014/main" id="{6A20A217-2ECA-4A22-8BA6-7F48C206C721}"/>
                </a:ext>
              </a:extLst>
            </p:cNvPr>
            <p:cNvSpPr/>
            <p:nvPr userDrawn="1"/>
          </p:nvSpPr>
          <p:spPr>
            <a:xfrm>
              <a:off x="-3603587" y="414578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139" name="Rechthoek 138">
              <a:extLst>
                <a:ext uri="{FF2B5EF4-FFF2-40B4-BE49-F238E27FC236}">
                  <a16:creationId xmlns:a16="http://schemas.microsoft.com/office/drawing/2014/main" id="{F9741905-2D44-42E5-A97C-A0B24484E657}"/>
                </a:ext>
              </a:extLst>
            </p:cNvPr>
            <p:cNvSpPr/>
            <p:nvPr userDrawn="1"/>
          </p:nvSpPr>
          <p:spPr>
            <a:xfrm>
              <a:off x="-3319415" y="4145790"/>
              <a:ext cx="2944682" cy="7947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image, go to the tab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image itself with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image frame with the brackets.</a:t>
              </a:r>
            </a:p>
          </p:txBody>
        </p:sp>
        <p:grpSp>
          <p:nvGrpSpPr>
            <p:cNvPr id="140" name="Groep 139">
              <a:extLst>
                <a:ext uri="{FF2B5EF4-FFF2-40B4-BE49-F238E27FC236}">
                  <a16:creationId xmlns:a16="http://schemas.microsoft.com/office/drawing/2014/main" id="{B907FFFF-5C09-435F-A0F6-3A419D362FB7}"/>
                </a:ext>
              </a:extLst>
            </p:cNvPr>
            <p:cNvGrpSpPr/>
            <p:nvPr userDrawn="1"/>
          </p:nvGrpSpPr>
          <p:grpSpPr>
            <a:xfrm>
              <a:off x="-3449237" y="5047414"/>
              <a:ext cx="622283" cy="612919"/>
              <a:chOff x="12617641" y="3403239"/>
              <a:chExt cx="752963" cy="741634"/>
            </a:xfrm>
          </p:grpSpPr>
          <p:grpSp>
            <p:nvGrpSpPr>
              <p:cNvPr id="164" name="Groep 163">
                <a:extLst>
                  <a:ext uri="{FF2B5EF4-FFF2-40B4-BE49-F238E27FC236}">
                    <a16:creationId xmlns:a16="http://schemas.microsoft.com/office/drawing/2014/main" id="{7B771647-2AC3-4C38-9649-52EDE2B32721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167" name="Groep 166">
                  <a:extLst>
                    <a:ext uri="{FF2B5EF4-FFF2-40B4-BE49-F238E27FC236}">
                      <a16:creationId xmlns:a16="http://schemas.microsoft.com/office/drawing/2014/main" id="{0B34DD76-075D-4D0B-AD34-B0CA6540A937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174" name="Groep 173">
                    <a:extLst>
                      <a:ext uri="{FF2B5EF4-FFF2-40B4-BE49-F238E27FC236}">
                        <a16:creationId xmlns:a16="http://schemas.microsoft.com/office/drawing/2014/main" id="{1FAFB4C4-11D5-45D1-B774-D382BE44062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177" name="Rechthoek 176">
                      <a:extLst>
                        <a:ext uri="{FF2B5EF4-FFF2-40B4-BE49-F238E27FC236}">
                          <a16:creationId xmlns:a16="http://schemas.microsoft.com/office/drawing/2014/main" id="{BC682566-D2FA-42E0-A2E5-2CD94F7A152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78" name="Rechthoek 177">
                      <a:extLst>
                        <a:ext uri="{FF2B5EF4-FFF2-40B4-BE49-F238E27FC236}">
                          <a16:creationId xmlns:a16="http://schemas.microsoft.com/office/drawing/2014/main" id="{BE3C19F4-B78E-434F-AB36-3F488B072642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79" name="Ovaal 178">
                      <a:extLst>
                        <a:ext uri="{FF2B5EF4-FFF2-40B4-BE49-F238E27FC236}">
                          <a16:creationId xmlns:a16="http://schemas.microsoft.com/office/drawing/2014/main" id="{E0EC2E0A-837C-4943-ABA6-52BBF378722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175" name="Afbeelding 174">
                    <a:extLst>
                      <a:ext uri="{FF2B5EF4-FFF2-40B4-BE49-F238E27FC236}">
                        <a16:creationId xmlns:a16="http://schemas.microsoft.com/office/drawing/2014/main" id="{963D18E0-3051-485B-8DEB-8D16E829D99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176" name="Afbeelding 175">
                    <a:extLst>
                      <a:ext uri="{FF2B5EF4-FFF2-40B4-BE49-F238E27FC236}">
                        <a16:creationId xmlns:a16="http://schemas.microsoft.com/office/drawing/2014/main" id="{9C896C73-3742-40F9-8549-0D82723529A9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68" name="Groep 167">
                  <a:extLst>
                    <a:ext uri="{FF2B5EF4-FFF2-40B4-BE49-F238E27FC236}">
                      <a16:creationId xmlns:a16="http://schemas.microsoft.com/office/drawing/2014/main" id="{05A85346-B4D3-4D1E-ADBA-2F5D8A638265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72" name="Rechthoek 171">
                    <a:extLst>
                      <a:ext uri="{FF2B5EF4-FFF2-40B4-BE49-F238E27FC236}">
                        <a16:creationId xmlns:a16="http://schemas.microsoft.com/office/drawing/2014/main" id="{00AF78CF-1A05-4AC3-9D0A-E8A170EC6F8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73" name="Rechthoek 172">
                    <a:extLst>
                      <a:ext uri="{FF2B5EF4-FFF2-40B4-BE49-F238E27FC236}">
                        <a16:creationId xmlns:a16="http://schemas.microsoft.com/office/drawing/2014/main" id="{D888ACF1-10D1-41B5-B01A-D1388DD55211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169" name="Groep 168">
                  <a:extLst>
                    <a:ext uri="{FF2B5EF4-FFF2-40B4-BE49-F238E27FC236}">
                      <a16:creationId xmlns:a16="http://schemas.microsoft.com/office/drawing/2014/main" id="{26757944-E9DE-4CB1-8225-809D428EEBE0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70" name="Rechthoek 169">
                    <a:extLst>
                      <a:ext uri="{FF2B5EF4-FFF2-40B4-BE49-F238E27FC236}">
                        <a16:creationId xmlns:a16="http://schemas.microsoft.com/office/drawing/2014/main" id="{FC39EC7A-691A-47BB-AFBC-6DD995E4068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71" name="Rechthoek 170">
                    <a:extLst>
                      <a:ext uri="{FF2B5EF4-FFF2-40B4-BE49-F238E27FC236}">
                        <a16:creationId xmlns:a16="http://schemas.microsoft.com/office/drawing/2014/main" id="{F38727B8-79C8-4CD8-9414-358CF4CB78EA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165" name="Rechthoek 164">
                <a:extLst>
                  <a:ext uri="{FF2B5EF4-FFF2-40B4-BE49-F238E27FC236}">
                    <a16:creationId xmlns:a16="http://schemas.microsoft.com/office/drawing/2014/main" id="{9FCB84E0-A4CD-4AC8-963E-F5B8419DFD79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166" name="Gelijkbenige driehoek 165">
                <a:extLst>
                  <a:ext uri="{FF2B5EF4-FFF2-40B4-BE49-F238E27FC236}">
                    <a16:creationId xmlns:a16="http://schemas.microsoft.com/office/drawing/2014/main" id="{D366BB21-9F91-46EA-ACEC-88E4FCDABE17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41" name="Rechthoek 140">
              <a:extLst>
                <a:ext uri="{FF2B5EF4-FFF2-40B4-BE49-F238E27FC236}">
                  <a16:creationId xmlns:a16="http://schemas.microsoft.com/office/drawing/2014/main" id="{D1A58CC4-C62A-4215-BF10-8A9C2C3AB3EC}"/>
                </a:ext>
              </a:extLst>
            </p:cNvPr>
            <p:cNvSpPr/>
            <p:nvPr userDrawn="1"/>
          </p:nvSpPr>
          <p:spPr>
            <a:xfrm>
              <a:off x="-3316836" y="3119689"/>
              <a:ext cx="1239216" cy="719917"/>
            </a:xfrm>
            <a:prstGeom prst="rect">
              <a:avLst/>
            </a:prstGeom>
            <a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sz="1000" b="0" i="1" noProof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142" name="Groep 141">
              <a:extLst>
                <a:ext uri="{FF2B5EF4-FFF2-40B4-BE49-F238E27FC236}">
                  <a16:creationId xmlns:a16="http://schemas.microsoft.com/office/drawing/2014/main" id="{B6AF364E-D13F-4AFB-9609-C70A463914FB}"/>
                </a:ext>
              </a:extLst>
            </p:cNvPr>
            <p:cNvGrpSpPr/>
            <p:nvPr userDrawn="1"/>
          </p:nvGrpSpPr>
          <p:grpSpPr>
            <a:xfrm>
              <a:off x="-2485819" y="3399207"/>
              <a:ext cx="1222990" cy="563933"/>
              <a:chOff x="-2485819" y="3399207"/>
              <a:chExt cx="1222990" cy="563933"/>
            </a:xfrm>
          </p:grpSpPr>
          <p:sp>
            <p:nvSpPr>
              <p:cNvPr id="143" name="Rechthoek 142">
                <a:extLst>
                  <a:ext uri="{FF2B5EF4-FFF2-40B4-BE49-F238E27FC236}">
                    <a16:creationId xmlns:a16="http://schemas.microsoft.com/office/drawing/2014/main" id="{FD767F73-EC5C-4881-8989-D67D45D0EB93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44" name="Rechthoek 143">
                <a:extLst>
                  <a:ext uri="{FF2B5EF4-FFF2-40B4-BE49-F238E27FC236}">
                    <a16:creationId xmlns:a16="http://schemas.microsoft.com/office/drawing/2014/main" id="{35809788-BF83-41A0-AD17-AC075567D101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45" name="Groep 144">
                <a:extLst>
                  <a:ext uri="{FF2B5EF4-FFF2-40B4-BE49-F238E27FC236}">
                    <a16:creationId xmlns:a16="http://schemas.microsoft.com/office/drawing/2014/main" id="{BBE61591-B35A-41BF-AD97-6C1AF8F9891B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158" name="Rechthoek: afgeronde hoeken 157">
                  <a:extLst>
                    <a:ext uri="{FF2B5EF4-FFF2-40B4-BE49-F238E27FC236}">
                      <a16:creationId xmlns:a16="http://schemas.microsoft.com/office/drawing/2014/main" id="{1BC16AE3-AFC6-4737-827B-7211D38F29D2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8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9" name="Rechthoek 158">
                  <a:extLst>
                    <a:ext uri="{FF2B5EF4-FFF2-40B4-BE49-F238E27FC236}">
                      <a16:creationId xmlns:a16="http://schemas.microsoft.com/office/drawing/2014/main" id="{20C21C3A-BE05-4A9F-A57C-182D714DEBE9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60" name="Rechthoek 159">
                  <a:extLst>
                    <a:ext uri="{FF2B5EF4-FFF2-40B4-BE49-F238E27FC236}">
                      <a16:creationId xmlns:a16="http://schemas.microsoft.com/office/drawing/2014/main" id="{6A5E00F9-2B08-4160-A750-440965FE90FC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61" name="Rechthoek 160">
                  <a:extLst>
                    <a:ext uri="{FF2B5EF4-FFF2-40B4-BE49-F238E27FC236}">
                      <a16:creationId xmlns:a16="http://schemas.microsoft.com/office/drawing/2014/main" id="{A7EDB4F0-0079-48FE-A0CE-6A92D611AB9F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62" name="Rechthoek 161">
                  <a:extLst>
                    <a:ext uri="{FF2B5EF4-FFF2-40B4-BE49-F238E27FC236}">
                      <a16:creationId xmlns:a16="http://schemas.microsoft.com/office/drawing/2014/main" id="{2C474F8D-59B5-42DF-A865-CDCCA80F4B6F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63" name="Rechthoek 162">
                  <a:extLst>
                    <a:ext uri="{FF2B5EF4-FFF2-40B4-BE49-F238E27FC236}">
                      <a16:creationId xmlns:a16="http://schemas.microsoft.com/office/drawing/2014/main" id="{859C7BFD-40D0-43BC-9630-C962436E7EC6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46" name="Groep 145">
                <a:extLst>
                  <a:ext uri="{FF2B5EF4-FFF2-40B4-BE49-F238E27FC236}">
                    <a16:creationId xmlns:a16="http://schemas.microsoft.com/office/drawing/2014/main" id="{19C9C093-E087-46F5-8D45-F1BE40693552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150" name="Groep 149">
                  <a:extLst>
                    <a:ext uri="{FF2B5EF4-FFF2-40B4-BE49-F238E27FC236}">
                      <a16:creationId xmlns:a16="http://schemas.microsoft.com/office/drawing/2014/main" id="{CD4B9C39-2EB2-4A3E-841A-E0F1E01FC121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152" name="Rechthoek: afgeronde hoeken 151">
                    <a:extLst>
                      <a:ext uri="{FF2B5EF4-FFF2-40B4-BE49-F238E27FC236}">
                        <a16:creationId xmlns:a16="http://schemas.microsoft.com/office/drawing/2014/main" id="{2725C6B1-FA0B-4484-9E2A-573EC74512D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en-GB" sz="800" b="0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53" name="Rechthoek 152">
                    <a:extLst>
                      <a:ext uri="{FF2B5EF4-FFF2-40B4-BE49-F238E27FC236}">
                        <a16:creationId xmlns:a16="http://schemas.microsoft.com/office/drawing/2014/main" id="{B32A11C4-0DAC-4A3C-A3C8-519841E1BC6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54" name="Rechthoek 153">
                    <a:extLst>
                      <a:ext uri="{FF2B5EF4-FFF2-40B4-BE49-F238E27FC236}">
                        <a16:creationId xmlns:a16="http://schemas.microsoft.com/office/drawing/2014/main" id="{2428A9BA-01D2-4400-8B7C-ED2A84E0A07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55" name="Rechthoek 154">
                    <a:extLst>
                      <a:ext uri="{FF2B5EF4-FFF2-40B4-BE49-F238E27FC236}">
                        <a16:creationId xmlns:a16="http://schemas.microsoft.com/office/drawing/2014/main" id="{5143F828-8CDB-4974-84A9-683CBDC23DF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56" name="Rechthoek 155">
                    <a:extLst>
                      <a:ext uri="{FF2B5EF4-FFF2-40B4-BE49-F238E27FC236}">
                        <a16:creationId xmlns:a16="http://schemas.microsoft.com/office/drawing/2014/main" id="{5D7C683D-99DF-49C1-AD48-73479966F91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57" name="Rechthoek 156">
                    <a:extLst>
                      <a:ext uri="{FF2B5EF4-FFF2-40B4-BE49-F238E27FC236}">
                        <a16:creationId xmlns:a16="http://schemas.microsoft.com/office/drawing/2014/main" id="{B03221DB-E53E-4C4C-A0A0-50F728096E0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sp>
              <p:nvSpPr>
                <p:cNvPr id="151" name="Boog 150">
                  <a:extLst>
                    <a:ext uri="{FF2B5EF4-FFF2-40B4-BE49-F238E27FC236}">
                      <a16:creationId xmlns:a16="http://schemas.microsoft.com/office/drawing/2014/main" id="{8AB3C2AB-8A70-4F8F-B69A-69E96F1C29BF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en-GB" sz="24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147" name="Tekstvak 146">
                <a:extLst>
                  <a:ext uri="{FF2B5EF4-FFF2-40B4-BE49-F238E27FC236}">
                    <a16:creationId xmlns:a16="http://schemas.microsoft.com/office/drawing/2014/main" id="{138A1378-3ECB-4078-BE23-AE90F5E2CBE9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Layout</a:t>
                </a:r>
              </a:p>
            </p:txBody>
          </p:sp>
          <p:sp>
            <p:nvSpPr>
              <p:cNvPr id="148" name="Tekstvak 147">
                <a:extLst>
                  <a:ext uri="{FF2B5EF4-FFF2-40B4-BE49-F238E27FC236}">
                    <a16:creationId xmlns:a16="http://schemas.microsoft.com/office/drawing/2014/main" id="{76FBA5D0-DAAB-47C4-8DAF-E07A1EA93B92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Reset slide</a:t>
                </a:r>
              </a:p>
            </p:txBody>
          </p:sp>
          <p:sp>
            <p:nvSpPr>
              <p:cNvPr id="149" name="Vrije vorm: vorm 148">
                <a:extLst>
                  <a:ext uri="{FF2B5EF4-FFF2-40B4-BE49-F238E27FC236}">
                    <a16:creationId xmlns:a16="http://schemas.microsoft.com/office/drawing/2014/main" id="{2F8E11E2-8BF1-440C-9B21-A25B54B55FC3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191" name="INSTRUCTION">
            <a:extLst>
              <a:ext uri="{FF2B5EF4-FFF2-40B4-BE49-F238E27FC236}">
                <a16:creationId xmlns:a16="http://schemas.microsoft.com/office/drawing/2014/main" id="{74830808-96B3-4160-A7AB-1F1CBC9DE0E9}"/>
              </a:ext>
            </a:extLst>
          </p:cNvPr>
          <p:cNvGrpSpPr/>
          <p:nvPr userDrawn="1"/>
        </p:nvGrpSpPr>
        <p:grpSpPr>
          <a:xfrm>
            <a:off x="12274716" y="-1461517"/>
            <a:ext cx="3695970" cy="1277747"/>
            <a:chOff x="-3889316" y="-1461517"/>
            <a:chExt cx="3695970" cy="1277747"/>
          </a:xfrm>
        </p:grpSpPr>
        <p:sp>
          <p:nvSpPr>
            <p:cNvPr id="192" name="Rechthoek 191">
              <a:extLst>
                <a:ext uri="{FF2B5EF4-FFF2-40B4-BE49-F238E27FC236}">
                  <a16:creationId xmlns:a16="http://schemas.microsoft.com/office/drawing/2014/main" id="{04A7D4BA-AD48-4452-8686-65672731197F}"/>
                </a:ext>
              </a:extLst>
            </p:cNvPr>
            <p:cNvSpPr/>
            <p:nvPr userDrawn="1"/>
          </p:nvSpPr>
          <p:spPr>
            <a:xfrm>
              <a:off x="-3786437" y="-1461517"/>
              <a:ext cx="3593091" cy="127774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 an image</a:t>
              </a:r>
            </a:p>
          </p:txBody>
        </p:sp>
        <p:sp>
          <p:nvSpPr>
            <p:cNvPr id="193" name="Rechthoek 192">
              <a:extLst>
                <a:ext uri="{FF2B5EF4-FFF2-40B4-BE49-F238E27FC236}">
                  <a16:creationId xmlns:a16="http://schemas.microsoft.com/office/drawing/2014/main" id="{CB6A8755-1506-4D11-A26D-C095CEBF239C}"/>
                </a:ext>
              </a:extLst>
            </p:cNvPr>
            <p:cNvSpPr/>
            <p:nvPr userDrawn="1"/>
          </p:nvSpPr>
          <p:spPr>
            <a:xfrm>
              <a:off x="-3603859" y="-993610"/>
              <a:ext cx="3229126" cy="65743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frame of the image by clicking on the tag alongside this instruction. Go to the tab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click on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‘Pictures’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select the preferred image and click on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194" name="Gelijkbenige driehoek 193">
              <a:extLst>
                <a:ext uri="{FF2B5EF4-FFF2-40B4-BE49-F238E27FC236}">
                  <a16:creationId xmlns:a16="http://schemas.microsoft.com/office/drawing/2014/main" id="{C3C56316-2818-45D9-9B3F-EADACCF54C0F}"/>
                </a:ext>
              </a:extLst>
            </p:cNvPr>
            <p:cNvSpPr/>
            <p:nvPr userDrawn="1"/>
          </p:nvSpPr>
          <p:spPr>
            <a:xfrm rot="16200000" flipH="1">
              <a:off x="-3925504" y="-351896"/>
              <a:ext cx="175255" cy="102879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en-GB" sz="1600" cap="all" baseline="0" noProof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86" name="Tijdelijke aanduiding voor verticale tekst 15">
            <a:extLst>
              <a:ext uri="{FF2B5EF4-FFF2-40B4-BE49-F238E27FC236}">
                <a16:creationId xmlns:a16="http://schemas.microsoft.com/office/drawing/2014/main" id="{8201FC1C-ACDF-4A0B-BC6A-BDC33B2B2100}"/>
              </a:ext>
            </a:extLst>
          </p:cNvPr>
          <p:cNvSpPr>
            <a:spLocks noGrp="1"/>
          </p:cNvSpPr>
          <p:nvPr>
            <p:ph type="body" orient="vert" idx="22" hasCustomPrompt="1"/>
          </p:nvPr>
        </p:nvSpPr>
        <p:spPr>
          <a:xfrm>
            <a:off x="5804689" y="5606457"/>
            <a:ext cx="897582" cy="1251543"/>
          </a:xfrm>
          <a:custGeom>
            <a:avLst/>
            <a:gdLst>
              <a:gd name="connsiteX0" fmla="*/ 952539 w 1358939"/>
              <a:gd name="connsiteY0" fmla="*/ 0 h 1894836"/>
              <a:gd name="connsiteX1" fmla="*/ 1358939 w 1358939"/>
              <a:gd name="connsiteY1" fmla="*/ 0 h 1894836"/>
              <a:gd name="connsiteX2" fmla="*/ 406400 w 1358939"/>
              <a:gd name="connsiteY2" fmla="*/ 1894836 h 1894836"/>
              <a:gd name="connsiteX3" fmla="*/ 0 w 1358939"/>
              <a:gd name="connsiteY3" fmla="*/ 1894836 h 1894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58939" h="1894836">
                <a:moveTo>
                  <a:pt x="952539" y="0"/>
                </a:moveTo>
                <a:lnTo>
                  <a:pt x="1358939" y="0"/>
                </a:lnTo>
                <a:lnTo>
                  <a:pt x="406400" y="1894836"/>
                </a:lnTo>
                <a:lnTo>
                  <a:pt x="0" y="1894836"/>
                </a:lnTo>
                <a:close/>
              </a:path>
            </a:pathLst>
          </a:custGeom>
          <a:solidFill>
            <a:schemeClr val="bg1"/>
          </a:solidFill>
        </p:spPr>
        <p:txBody>
          <a:bodyPr vert="horz" wrap="square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GB" noProof="0"/>
              <a:t> </a:t>
            </a:r>
          </a:p>
        </p:txBody>
      </p:sp>
      <p:pic>
        <p:nvPicPr>
          <p:cNvPr id="87" name="Graphic 86">
            <a:extLst>
              <a:ext uri="{FF2B5EF4-FFF2-40B4-BE49-F238E27FC236}">
                <a16:creationId xmlns:a16="http://schemas.microsoft.com/office/drawing/2014/main" id="{F0D3CAA6-63FE-49D5-8182-97E2B34B5FF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186171" y="6633685"/>
            <a:ext cx="731984" cy="117157"/>
          </a:xfrm>
          <a:prstGeom prst="rect">
            <a:avLst/>
          </a:prstGeom>
        </p:spPr>
      </p:pic>
      <p:grpSp>
        <p:nvGrpSpPr>
          <p:cNvPr id="90" name="INSTRUCTION">
            <a:extLst>
              <a:ext uri="{FF2B5EF4-FFF2-40B4-BE49-F238E27FC236}">
                <a16:creationId xmlns:a16="http://schemas.microsoft.com/office/drawing/2014/main" id="{B5E92F23-134A-4C6A-9EBA-B8D9A700E5DF}"/>
              </a:ext>
            </a:extLst>
          </p:cNvPr>
          <p:cNvGrpSpPr/>
          <p:nvPr userDrawn="1"/>
        </p:nvGrpSpPr>
        <p:grpSpPr>
          <a:xfrm>
            <a:off x="12377595" y="6773711"/>
            <a:ext cx="3593091" cy="1130289"/>
            <a:chOff x="-3786437" y="-1461517"/>
            <a:chExt cx="3593091" cy="1613917"/>
          </a:xfrm>
        </p:grpSpPr>
        <p:sp>
          <p:nvSpPr>
            <p:cNvPr id="91" name="Rechthoek 271">
              <a:extLst>
                <a:ext uri="{FF2B5EF4-FFF2-40B4-BE49-F238E27FC236}">
                  <a16:creationId xmlns:a16="http://schemas.microsoft.com/office/drawing/2014/main" id="{EBD9708B-E342-49DD-B0F9-85130AF7BDBA}"/>
                </a:ext>
              </a:extLst>
            </p:cNvPr>
            <p:cNvSpPr/>
            <p:nvPr userDrawn="1"/>
          </p:nvSpPr>
          <p:spPr>
            <a:xfrm>
              <a:off x="-3786437" y="-1461517"/>
              <a:ext cx="3593091" cy="161391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Fellowmind Photography </a:t>
              </a:r>
            </a:p>
          </p:txBody>
        </p:sp>
        <p:sp>
          <p:nvSpPr>
            <p:cNvPr id="92" name="Rechthoek 272">
              <a:extLst>
                <a:ext uri="{FF2B5EF4-FFF2-40B4-BE49-F238E27FC236}">
                  <a16:creationId xmlns:a16="http://schemas.microsoft.com/office/drawing/2014/main" id="{F3F66AC6-6D65-4EB5-8E1E-28E80A38F644}"/>
                </a:ext>
              </a:extLst>
            </p:cNvPr>
            <p:cNvSpPr/>
            <p:nvPr userDrawn="1"/>
          </p:nvSpPr>
          <p:spPr>
            <a:xfrm>
              <a:off x="-3603859" y="-993610"/>
              <a:ext cx="3229126" cy="65743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For more images, please visit the Fellowmind </a:t>
              </a:r>
              <a:r>
                <a:rPr kumimoji="0" lang="en-GB" sz="1200" b="0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Sharepoint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: 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  <a:hlinkClick r:id="rId7"/>
                </a:rPr>
                <a:t>https://fellowmind.sharepoint.com/sites/MarketingTools/SitePages/Photos.aspx</a:t>
              </a:r>
              <a:endParaRPr kumimoji="0" lang="en-GB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94" name="Graphic 163" descr="Informatie">
            <a:extLst>
              <a:ext uri="{FF2B5EF4-FFF2-40B4-BE49-F238E27FC236}">
                <a16:creationId xmlns:a16="http://schemas.microsoft.com/office/drawing/2014/main" id="{3BA74FA7-C6F9-42FC-9E01-29F8907DFFA9}"/>
              </a:ext>
            </a:extLst>
          </p:cNvPr>
          <p:cNvSpPr/>
          <p:nvPr userDrawn="1"/>
        </p:nvSpPr>
        <p:spPr>
          <a:xfrm>
            <a:off x="15829253" y="5702774"/>
            <a:ext cx="283684" cy="283685"/>
          </a:xfrm>
          <a:custGeom>
            <a:avLst/>
            <a:gdLst>
              <a:gd name="connsiteX0" fmla="*/ 145860 w 291719"/>
              <a:gd name="connsiteY0" fmla="*/ 0 h 291719"/>
              <a:gd name="connsiteX1" fmla="*/ 0 w 291719"/>
              <a:gd name="connsiteY1" fmla="*/ 145860 h 291719"/>
              <a:gd name="connsiteX2" fmla="*/ 145860 w 291719"/>
              <a:gd name="connsiteY2" fmla="*/ 291720 h 291719"/>
              <a:gd name="connsiteX3" fmla="*/ 291720 w 291719"/>
              <a:gd name="connsiteY3" fmla="*/ 145860 h 291719"/>
              <a:gd name="connsiteX4" fmla="*/ 145860 w 291719"/>
              <a:gd name="connsiteY4" fmla="*/ 0 h 291719"/>
              <a:gd name="connsiteX5" fmla="*/ 138183 w 291719"/>
              <a:gd name="connsiteY5" fmla="*/ 38384 h 291719"/>
              <a:gd name="connsiteX6" fmla="*/ 157375 w 291719"/>
              <a:gd name="connsiteY6" fmla="*/ 57576 h 291719"/>
              <a:gd name="connsiteX7" fmla="*/ 138183 w 291719"/>
              <a:gd name="connsiteY7" fmla="*/ 76768 h 291719"/>
              <a:gd name="connsiteX8" fmla="*/ 118991 w 291719"/>
              <a:gd name="connsiteY8" fmla="*/ 57576 h 291719"/>
              <a:gd name="connsiteX9" fmla="*/ 138183 w 291719"/>
              <a:gd name="connsiteY9" fmla="*/ 38384 h 291719"/>
              <a:gd name="connsiteX10" fmla="*/ 184244 w 291719"/>
              <a:gd name="connsiteY10" fmla="*/ 253336 h 291719"/>
              <a:gd name="connsiteX11" fmla="*/ 107476 w 291719"/>
              <a:gd name="connsiteY11" fmla="*/ 253336 h 291719"/>
              <a:gd name="connsiteX12" fmla="*/ 107476 w 291719"/>
              <a:gd name="connsiteY12" fmla="*/ 230305 h 291719"/>
              <a:gd name="connsiteX13" fmla="*/ 134345 w 291719"/>
              <a:gd name="connsiteY13" fmla="*/ 230305 h 291719"/>
              <a:gd name="connsiteX14" fmla="*/ 134345 w 291719"/>
              <a:gd name="connsiteY14" fmla="*/ 115153 h 291719"/>
              <a:gd name="connsiteX15" fmla="*/ 111314 w 291719"/>
              <a:gd name="connsiteY15" fmla="*/ 115153 h 291719"/>
              <a:gd name="connsiteX16" fmla="*/ 111314 w 291719"/>
              <a:gd name="connsiteY16" fmla="*/ 92122 h 291719"/>
              <a:gd name="connsiteX17" fmla="*/ 157375 w 291719"/>
              <a:gd name="connsiteY17" fmla="*/ 92122 h 291719"/>
              <a:gd name="connsiteX18" fmla="*/ 157375 w 291719"/>
              <a:gd name="connsiteY18" fmla="*/ 115153 h 291719"/>
              <a:gd name="connsiteX19" fmla="*/ 157375 w 291719"/>
              <a:gd name="connsiteY19" fmla="*/ 230305 h 291719"/>
              <a:gd name="connsiteX20" fmla="*/ 184244 w 291719"/>
              <a:gd name="connsiteY20" fmla="*/ 230305 h 291719"/>
              <a:gd name="connsiteX21" fmla="*/ 184244 w 291719"/>
              <a:gd name="connsiteY21" fmla="*/ 253336 h 291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91719" h="291719">
                <a:moveTo>
                  <a:pt x="145860" y="0"/>
                </a:moveTo>
                <a:cubicBezTo>
                  <a:pt x="65253" y="0"/>
                  <a:pt x="0" y="65253"/>
                  <a:pt x="0" y="145860"/>
                </a:cubicBezTo>
                <a:cubicBezTo>
                  <a:pt x="0" y="226467"/>
                  <a:pt x="65253" y="291720"/>
                  <a:pt x="145860" y="291720"/>
                </a:cubicBezTo>
                <a:cubicBezTo>
                  <a:pt x="226467" y="291720"/>
                  <a:pt x="291720" y="226467"/>
                  <a:pt x="291720" y="145860"/>
                </a:cubicBezTo>
                <a:cubicBezTo>
                  <a:pt x="291720" y="65253"/>
                  <a:pt x="226467" y="0"/>
                  <a:pt x="145860" y="0"/>
                </a:cubicBezTo>
                <a:close/>
                <a:moveTo>
                  <a:pt x="138183" y="38384"/>
                </a:moveTo>
                <a:cubicBezTo>
                  <a:pt x="148931" y="38384"/>
                  <a:pt x="157375" y="46829"/>
                  <a:pt x="157375" y="57576"/>
                </a:cubicBezTo>
                <a:cubicBezTo>
                  <a:pt x="157375" y="68324"/>
                  <a:pt x="148931" y="76768"/>
                  <a:pt x="138183" y="76768"/>
                </a:cubicBezTo>
                <a:cubicBezTo>
                  <a:pt x="127435" y="76768"/>
                  <a:pt x="118991" y="68324"/>
                  <a:pt x="118991" y="57576"/>
                </a:cubicBezTo>
                <a:cubicBezTo>
                  <a:pt x="118991" y="46829"/>
                  <a:pt x="127435" y="38384"/>
                  <a:pt x="138183" y="38384"/>
                </a:cubicBezTo>
                <a:close/>
                <a:moveTo>
                  <a:pt x="184244" y="253336"/>
                </a:moveTo>
                <a:lnTo>
                  <a:pt x="107476" y="253336"/>
                </a:lnTo>
                <a:lnTo>
                  <a:pt x="107476" y="230305"/>
                </a:lnTo>
                <a:lnTo>
                  <a:pt x="134345" y="230305"/>
                </a:lnTo>
                <a:lnTo>
                  <a:pt x="134345" y="115153"/>
                </a:lnTo>
                <a:lnTo>
                  <a:pt x="111314" y="115153"/>
                </a:lnTo>
                <a:lnTo>
                  <a:pt x="111314" y="92122"/>
                </a:lnTo>
                <a:lnTo>
                  <a:pt x="157375" y="92122"/>
                </a:lnTo>
                <a:lnTo>
                  <a:pt x="157375" y="115153"/>
                </a:lnTo>
                <a:lnTo>
                  <a:pt x="157375" y="230305"/>
                </a:lnTo>
                <a:lnTo>
                  <a:pt x="184244" y="230305"/>
                </a:lnTo>
                <a:lnTo>
                  <a:pt x="184244" y="253336"/>
                </a:lnTo>
                <a:close/>
              </a:path>
            </a:pathLst>
          </a:custGeom>
          <a:solidFill>
            <a:schemeClr val="accent2"/>
          </a:solidFill>
          <a:ln w="377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2000" noProof="0">
              <a:solidFill>
                <a:srgbClr val="211F26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467111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-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ACKGROUND GRADIENT">
            <a:extLst>
              <a:ext uri="{FF2B5EF4-FFF2-40B4-BE49-F238E27FC236}">
                <a16:creationId xmlns:a16="http://schemas.microsoft.com/office/drawing/2014/main" id="{7607B4EB-1AD8-4D58-9A26-4FB209DD5373}"/>
              </a:ext>
            </a:extLst>
          </p:cNvPr>
          <p:cNvSpPr>
            <a:spLocks/>
          </p:cNvSpPr>
          <p:nvPr userDrawn="1"/>
        </p:nvSpPr>
        <p:spPr>
          <a:xfrm>
            <a:off x="0" y="-79287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67000">
                <a:srgbClr val="D53B91"/>
              </a:gs>
              <a:gs pos="33000">
                <a:srgbClr val="E1455B"/>
              </a:gs>
              <a:gs pos="100000">
                <a:schemeClr val="accent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/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732A7E28-E122-482F-B0FF-C4230F93CD33}"/>
              </a:ext>
            </a:extLst>
          </p:cNvPr>
          <p:cNvSpPr txBox="1"/>
          <p:nvPr userDrawn="1"/>
        </p:nvSpPr>
        <p:spPr>
          <a:xfrm>
            <a:off x="0" y="-286617"/>
            <a:ext cx="3009382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GB" sz="1050" cap="all" baseline="0">
                <a:solidFill>
                  <a:schemeClr val="accent2"/>
                </a:solidFill>
              </a:rPr>
              <a:t>END (Logo)</a:t>
            </a:r>
          </a:p>
        </p:txBody>
      </p:sp>
      <p:pic>
        <p:nvPicPr>
          <p:cNvPr id="4" name="Picture 3" descr="Icon&#10;&#10;Description automatically generated with low confidence">
            <a:extLst>
              <a:ext uri="{FF2B5EF4-FFF2-40B4-BE49-F238E27FC236}">
                <a16:creationId xmlns:a16="http://schemas.microsoft.com/office/drawing/2014/main" id="{5696DF04-1C6D-4A0F-9206-E8EE33D45AA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07504" y="3062857"/>
            <a:ext cx="3576992" cy="573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9154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ND - SOCIAL MEDIA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ACKGROUND GRADIENT">
            <a:extLst>
              <a:ext uri="{FF2B5EF4-FFF2-40B4-BE49-F238E27FC236}">
                <a16:creationId xmlns:a16="http://schemas.microsoft.com/office/drawing/2014/main" id="{7607B4EB-1AD8-4D58-9A26-4FB209DD5373}"/>
              </a:ext>
            </a:extLst>
          </p:cNvPr>
          <p:cNvSpPr>
            <a:spLocks/>
          </p:cNvSpPr>
          <p:nvPr userDrawn="1"/>
        </p:nvSpPr>
        <p:spPr>
          <a:xfrm>
            <a:off x="0" y="-9618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67000">
                <a:srgbClr val="D53B91"/>
              </a:gs>
              <a:gs pos="33000">
                <a:srgbClr val="E1455B"/>
              </a:gs>
              <a:gs pos="100000">
                <a:schemeClr val="accent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/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732A7E28-E122-482F-B0FF-C4230F93CD33}"/>
              </a:ext>
            </a:extLst>
          </p:cNvPr>
          <p:cNvSpPr txBox="1"/>
          <p:nvPr userDrawn="1"/>
        </p:nvSpPr>
        <p:spPr>
          <a:xfrm>
            <a:off x="0" y="-286617"/>
            <a:ext cx="3009382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GB" sz="1050" cap="all" baseline="0" dirty="0">
                <a:solidFill>
                  <a:schemeClr val="accent2"/>
                </a:solidFill>
              </a:rPr>
              <a:t>Social Media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9588FE-9F52-41E3-9F12-DEBA872C5CB3}"/>
              </a:ext>
            </a:extLst>
          </p:cNvPr>
          <p:cNvSpPr txBox="1"/>
          <p:nvPr userDrawn="1"/>
        </p:nvSpPr>
        <p:spPr>
          <a:xfrm>
            <a:off x="873303" y="750013"/>
            <a:ext cx="458746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0" lang="en-US" sz="3000" b="1" i="0" u="none" strike="noStrike" kern="1200" cap="none" spc="50" normalizeH="0" baseline="0" noProof="0" dirty="0">
                <a:ln w="3175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/>
                <a:ea typeface="+mj-ea"/>
                <a:cs typeface="+mj-cs"/>
              </a:rPr>
              <a:t>Get to know us more</a:t>
            </a:r>
            <a:endParaRPr lang="en-US" noProof="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7ABFB7B-A3CF-4B6C-B651-6D1CE60DB925}"/>
              </a:ext>
            </a:extLst>
          </p:cNvPr>
          <p:cNvSpPr txBox="1"/>
          <p:nvPr userDrawn="1"/>
        </p:nvSpPr>
        <p:spPr>
          <a:xfrm>
            <a:off x="2283429" y="1821476"/>
            <a:ext cx="41045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noProof="0" dirty="0">
                <a:solidFill>
                  <a:schemeClr val="bg1"/>
                </a:solidFill>
              </a:rPr>
              <a:t>Stay updated about news og events. Subscribe to </a:t>
            </a:r>
            <a:r>
              <a:rPr lang="en-US" sz="1400" b="1" noProof="0" dirty="0">
                <a:solidFill>
                  <a:schemeClr val="bg1"/>
                </a:solidFill>
              </a:rPr>
              <a:t>Fellowmind Newsletter.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B2123BE-8EFA-4D91-BECA-BEE997C569AD}"/>
              </a:ext>
            </a:extLst>
          </p:cNvPr>
          <p:cNvSpPr txBox="1"/>
          <p:nvPr userDrawn="1"/>
        </p:nvSpPr>
        <p:spPr>
          <a:xfrm>
            <a:off x="2283429" y="2862161"/>
            <a:ext cx="41045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noProof="0" dirty="0">
                <a:solidFill>
                  <a:schemeClr val="bg1"/>
                </a:solidFill>
              </a:rPr>
              <a:t>Watch our broadcasts, product videos, tutorials og customer testimonials on </a:t>
            </a:r>
            <a:r>
              <a:rPr lang="da-DK" sz="1400" b="1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YouTube</a:t>
            </a:r>
            <a:endParaRPr lang="da-DK" sz="1400" b="1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E10FAE5-E29A-4E3A-87FC-D94A573C1035}"/>
              </a:ext>
            </a:extLst>
          </p:cNvPr>
          <p:cNvSpPr txBox="1"/>
          <p:nvPr userDrawn="1"/>
        </p:nvSpPr>
        <p:spPr>
          <a:xfrm>
            <a:off x="2283428" y="4853761"/>
            <a:ext cx="41045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noProof="0" dirty="0">
                <a:solidFill>
                  <a:schemeClr val="bg1"/>
                </a:solidFill>
              </a:rPr>
              <a:t>Stay updated about news, events, masterclasses, job vacancies and a lot more on </a:t>
            </a:r>
            <a:r>
              <a:rPr lang="en-US" sz="1400" b="1" noProof="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LinkedIn</a:t>
            </a:r>
            <a:r>
              <a:rPr lang="en-US" sz="1400" noProof="0" dirty="0">
                <a:solidFill>
                  <a:schemeClr val="bg1"/>
                </a:solidFill>
              </a:rPr>
              <a:t> </a:t>
            </a:r>
            <a:endParaRPr lang="en-US" sz="1400" b="1" noProof="0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6240596-1AAA-4CEF-8CF7-35D466FBACAE}"/>
              </a:ext>
            </a:extLst>
          </p:cNvPr>
          <p:cNvSpPr txBox="1"/>
          <p:nvPr userDrawn="1"/>
        </p:nvSpPr>
        <p:spPr>
          <a:xfrm>
            <a:off x="2283427" y="3920157"/>
            <a:ext cx="41045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noProof="0" dirty="0">
                <a:solidFill>
                  <a:schemeClr val="bg1"/>
                </a:solidFill>
              </a:rPr>
              <a:t>Follow us on </a:t>
            </a:r>
            <a:r>
              <a:rPr lang="en-US" sz="1400" b="1" noProof="0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Facebook</a:t>
            </a:r>
            <a:r>
              <a:rPr lang="en-US" sz="1400" noProof="0" dirty="0">
                <a:solidFill>
                  <a:schemeClr val="bg1"/>
                </a:solidFill>
              </a:rPr>
              <a:t> to see how we are </a:t>
            </a:r>
            <a:r>
              <a:rPr lang="en-US" sz="1400" i="1" noProof="0" dirty="0">
                <a:solidFill>
                  <a:schemeClr val="bg1"/>
                </a:solidFill>
              </a:rPr>
              <a:t>serious about fun</a:t>
            </a:r>
            <a:r>
              <a:rPr lang="en-US" sz="1400" noProof="0" dirty="0">
                <a:solidFill>
                  <a:schemeClr val="bg1"/>
                </a:solidFill>
              </a:rPr>
              <a:t>. </a:t>
            </a:r>
            <a:endParaRPr lang="en-US" sz="1400" b="1" noProof="0" dirty="0">
              <a:solidFill>
                <a:schemeClr val="bg1"/>
              </a:solidFill>
            </a:endParaRPr>
          </a:p>
        </p:txBody>
      </p:sp>
      <p:pic>
        <p:nvPicPr>
          <p:cNvPr id="23" name="Picture 22" descr="Icon&#10;&#10;Description automatically generated with low confidence">
            <a:extLst>
              <a:ext uri="{FF2B5EF4-FFF2-40B4-BE49-F238E27FC236}">
                <a16:creationId xmlns:a16="http://schemas.microsoft.com/office/drawing/2014/main" id="{B5627EA9-D9D3-42E2-91DC-DB4AE45432B0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11657" y="3106125"/>
            <a:ext cx="3262184" cy="523220"/>
          </a:xfrm>
          <a:prstGeom prst="rect">
            <a:avLst/>
          </a:prstGeom>
        </p:spPr>
      </p:pic>
      <p:pic>
        <p:nvPicPr>
          <p:cNvPr id="3" name="Grafik 2" descr="Mail med massiv udfyldning">
            <a:extLst>
              <a:ext uri="{FF2B5EF4-FFF2-40B4-BE49-F238E27FC236}">
                <a16:creationId xmlns:a16="http://schemas.microsoft.com/office/drawing/2014/main" id="{7301BA6D-EECA-4909-813F-B060105CC5EA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32796" y="1541930"/>
            <a:ext cx="825829" cy="825829"/>
          </a:xfrm>
          <a:prstGeom prst="rect">
            <a:avLst/>
          </a:prstGeom>
        </p:spPr>
      </p:pic>
      <p:pic>
        <p:nvPicPr>
          <p:cNvPr id="24" name="Grafik 23" descr="Præsentation med medier med massiv udfyldning">
            <a:extLst>
              <a:ext uri="{FF2B5EF4-FFF2-40B4-BE49-F238E27FC236}">
                <a16:creationId xmlns:a16="http://schemas.microsoft.com/office/drawing/2014/main" id="{1F049F52-E7FC-40AA-BBE4-57E49A4BF2B8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94786" y="2682053"/>
            <a:ext cx="914400" cy="914400"/>
          </a:xfrm>
          <a:prstGeom prst="rect">
            <a:avLst/>
          </a:prstGeom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id="{B65DFF07-2E90-4005-B954-FF89808478BF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75149" y="4754903"/>
            <a:ext cx="636204" cy="610103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5645715C-688B-48DA-9D4D-6FC42FC11A09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49889" y="3707846"/>
            <a:ext cx="804194" cy="804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0912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END - ADDRESS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ACKGROUND GRADIENT">
            <a:extLst>
              <a:ext uri="{FF2B5EF4-FFF2-40B4-BE49-F238E27FC236}">
                <a16:creationId xmlns:a16="http://schemas.microsoft.com/office/drawing/2014/main" id="{7607B4EB-1AD8-4D58-9A26-4FB209DD5373}"/>
              </a:ext>
            </a:extLst>
          </p:cNvPr>
          <p:cNvSpPr>
            <a:spLocks/>
          </p:cNvSpPr>
          <p:nvPr userDrawn="1"/>
        </p:nvSpPr>
        <p:spPr>
          <a:xfrm>
            <a:off x="0" y="-9618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67000">
                <a:srgbClr val="D53B91"/>
              </a:gs>
              <a:gs pos="33000">
                <a:srgbClr val="E1455B"/>
              </a:gs>
              <a:gs pos="100000">
                <a:schemeClr val="accent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/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732A7E28-E122-482F-B0FF-C4230F93CD33}"/>
              </a:ext>
            </a:extLst>
          </p:cNvPr>
          <p:cNvSpPr txBox="1"/>
          <p:nvPr userDrawn="1"/>
        </p:nvSpPr>
        <p:spPr>
          <a:xfrm>
            <a:off x="0" y="-286617"/>
            <a:ext cx="3009382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GB" sz="1050" cap="all" baseline="0" dirty="0">
                <a:solidFill>
                  <a:schemeClr val="accent2"/>
                </a:solidFill>
              </a:rPr>
              <a:t>Contact sheet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022CA5-3DBE-43AE-91A4-B8D2E90C660F}"/>
              </a:ext>
            </a:extLst>
          </p:cNvPr>
          <p:cNvSpPr txBox="1"/>
          <p:nvPr userDrawn="1"/>
        </p:nvSpPr>
        <p:spPr>
          <a:xfrm>
            <a:off x="3884712" y="1429771"/>
            <a:ext cx="296589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da-DK" sz="1400" b="1" i="0" dirty="0">
                <a:solidFill>
                  <a:schemeClr val="bg1"/>
                </a:solidFill>
                <a:effectLst/>
              </a:rPr>
              <a:t>København</a:t>
            </a:r>
          </a:p>
          <a:p>
            <a:pPr algn="l"/>
            <a:r>
              <a:rPr lang="da-DK" sz="1400" b="0" i="0" dirty="0">
                <a:solidFill>
                  <a:schemeClr val="bg1"/>
                </a:solidFill>
                <a:effectLst/>
              </a:rPr>
              <a:t>Rosenørns Allé 1</a:t>
            </a:r>
            <a:br>
              <a:rPr lang="da-DK" sz="1400" b="0" i="0" dirty="0">
                <a:solidFill>
                  <a:schemeClr val="bg1"/>
                </a:solidFill>
                <a:effectLst/>
              </a:rPr>
            </a:br>
            <a:r>
              <a:rPr lang="da-DK" sz="1400" b="0" i="0" dirty="0">
                <a:solidFill>
                  <a:schemeClr val="bg1"/>
                </a:solidFill>
                <a:effectLst/>
              </a:rPr>
              <a:t>1970 Frederiksberg</a:t>
            </a:r>
            <a:br>
              <a:rPr lang="da-DK" sz="1400" b="0" i="0" dirty="0">
                <a:solidFill>
                  <a:schemeClr val="bg1"/>
                </a:solidFill>
                <a:effectLst/>
              </a:rPr>
            </a:br>
            <a:r>
              <a:rPr lang="da-DK" sz="1400" b="0" i="0" u="sng" dirty="0">
                <a:solidFill>
                  <a:schemeClr val="bg1"/>
                </a:solidFill>
                <a:effectLst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+45 82 32 32 32</a:t>
            </a:r>
            <a:endParaRPr lang="da-DK" sz="1400" b="0" i="0" dirty="0">
              <a:solidFill>
                <a:schemeClr val="bg1"/>
              </a:solidFill>
              <a:effectLst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8AE715-26B0-45B0-B688-B13600A1ADFC}"/>
              </a:ext>
            </a:extLst>
          </p:cNvPr>
          <p:cNvSpPr txBox="1"/>
          <p:nvPr userDrawn="1"/>
        </p:nvSpPr>
        <p:spPr>
          <a:xfrm>
            <a:off x="3884714" y="2785299"/>
            <a:ext cx="296589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da-DK" sz="1400" b="1" i="0" dirty="0">
                <a:solidFill>
                  <a:schemeClr val="bg1"/>
                </a:solidFill>
                <a:effectLst/>
              </a:rPr>
              <a:t>Roskilde</a:t>
            </a:r>
          </a:p>
          <a:p>
            <a:pPr algn="l"/>
            <a:r>
              <a:rPr lang="da-DK" sz="1400" b="0" i="0" dirty="0">
                <a:solidFill>
                  <a:schemeClr val="bg1"/>
                </a:solidFill>
                <a:effectLst/>
              </a:rPr>
              <a:t>Ledreborg Allé 130C</a:t>
            </a:r>
            <a:br>
              <a:rPr lang="da-DK" sz="1400" b="0" i="0" dirty="0">
                <a:solidFill>
                  <a:schemeClr val="bg1"/>
                </a:solidFill>
                <a:effectLst/>
              </a:rPr>
            </a:br>
            <a:r>
              <a:rPr lang="da-DK" sz="1400" b="0" i="0" dirty="0">
                <a:solidFill>
                  <a:schemeClr val="bg1"/>
                </a:solidFill>
                <a:effectLst/>
              </a:rPr>
              <a:t>4000 Roskilde</a:t>
            </a:r>
            <a:br>
              <a:rPr lang="da-DK" sz="1400" b="0" i="0" dirty="0">
                <a:solidFill>
                  <a:schemeClr val="bg1"/>
                </a:solidFill>
                <a:effectLst/>
              </a:rPr>
            </a:br>
            <a:r>
              <a:rPr lang="da-DK" sz="1400" b="0" i="0" u="sng" dirty="0">
                <a:solidFill>
                  <a:schemeClr val="bg1"/>
                </a:solidFill>
                <a:effectLst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+45 70 22 34 77</a:t>
            </a:r>
            <a:endParaRPr lang="da-DK" sz="1400" b="0" i="0" dirty="0">
              <a:solidFill>
                <a:schemeClr val="bg1"/>
              </a:solidFill>
              <a:effectLst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096D0D-4072-4EF8-BBAE-2B0BF42D08FF}"/>
              </a:ext>
            </a:extLst>
          </p:cNvPr>
          <p:cNvSpPr txBox="1"/>
          <p:nvPr userDrawn="1"/>
        </p:nvSpPr>
        <p:spPr>
          <a:xfrm>
            <a:off x="3884714" y="4165106"/>
            <a:ext cx="296589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da-DK" sz="1400" b="1" i="0" dirty="0">
                <a:solidFill>
                  <a:schemeClr val="bg1"/>
                </a:solidFill>
                <a:effectLst/>
              </a:rPr>
              <a:t>Odense</a:t>
            </a:r>
          </a:p>
          <a:p>
            <a:pPr algn="l"/>
            <a:r>
              <a:rPr lang="da-DK" sz="1400" b="0" i="0" dirty="0">
                <a:solidFill>
                  <a:schemeClr val="bg1"/>
                </a:solidFill>
                <a:effectLst/>
              </a:rPr>
              <a:t>Landbrugsvej 10, 1</a:t>
            </a:r>
            <a:br>
              <a:rPr lang="da-DK" sz="1400" b="0" i="0" dirty="0">
                <a:solidFill>
                  <a:schemeClr val="bg1"/>
                </a:solidFill>
                <a:effectLst/>
              </a:rPr>
            </a:br>
            <a:r>
              <a:rPr lang="da-DK" sz="1400" b="0" i="0" dirty="0">
                <a:solidFill>
                  <a:schemeClr val="bg1"/>
                </a:solidFill>
                <a:effectLst/>
              </a:rPr>
              <a:t>5260 Odense S</a:t>
            </a:r>
            <a:br>
              <a:rPr lang="da-DK" sz="1400" b="0" i="0" dirty="0">
                <a:solidFill>
                  <a:schemeClr val="bg1"/>
                </a:solidFill>
                <a:effectLst/>
              </a:rPr>
            </a:br>
            <a:r>
              <a:rPr lang="da-DK" sz="1400" b="0" i="0" u="sng" dirty="0">
                <a:solidFill>
                  <a:schemeClr val="bg1"/>
                </a:solidFill>
                <a:effectLst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+45 70 22 34 77</a:t>
            </a:r>
            <a:endParaRPr lang="da-DK" sz="1400" b="0" i="0" dirty="0">
              <a:solidFill>
                <a:schemeClr val="bg1"/>
              </a:solidFill>
              <a:effectLst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DA3909-E9B1-4C03-A09E-FED8240E84AD}"/>
              </a:ext>
            </a:extLst>
          </p:cNvPr>
          <p:cNvSpPr txBox="1"/>
          <p:nvPr userDrawn="1"/>
        </p:nvSpPr>
        <p:spPr>
          <a:xfrm>
            <a:off x="918823" y="2785299"/>
            <a:ext cx="296589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da-DK" sz="1400" b="1" i="0" dirty="0">
                <a:solidFill>
                  <a:schemeClr val="bg1"/>
                </a:solidFill>
                <a:effectLst/>
              </a:rPr>
              <a:t>Aarhus</a:t>
            </a:r>
          </a:p>
          <a:p>
            <a:pPr algn="l"/>
            <a:r>
              <a:rPr lang="da-DK" sz="1400" b="0" i="0" dirty="0">
                <a:solidFill>
                  <a:schemeClr val="bg1"/>
                </a:solidFill>
                <a:effectLst/>
              </a:rPr>
              <a:t>P. Hiort-Lorenzens Vej 2A, 3.sal</a:t>
            </a:r>
            <a:br>
              <a:rPr lang="da-DK" sz="1400" b="0" i="0" dirty="0">
                <a:solidFill>
                  <a:schemeClr val="bg1"/>
                </a:solidFill>
                <a:effectLst/>
              </a:rPr>
            </a:br>
            <a:r>
              <a:rPr lang="da-DK" sz="1400" b="0" i="0" dirty="0">
                <a:solidFill>
                  <a:schemeClr val="bg1"/>
                </a:solidFill>
                <a:effectLst/>
              </a:rPr>
              <a:t>8000 Aarhus C</a:t>
            </a:r>
            <a:br>
              <a:rPr lang="da-DK" sz="1400" b="0" i="0" dirty="0">
                <a:solidFill>
                  <a:schemeClr val="bg1"/>
                </a:solidFill>
                <a:effectLst/>
              </a:rPr>
            </a:br>
            <a:r>
              <a:rPr lang="da-DK" sz="1400" b="0" i="0" u="sng" dirty="0">
                <a:solidFill>
                  <a:schemeClr val="bg1"/>
                </a:solidFill>
                <a:effectLst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+45 82 32 32 32</a:t>
            </a:r>
            <a:endParaRPr lang="da-DK" sz="1400" b="0" i="0" dirty="0">
              <a:solidFill>
                <a:schemeClr val="bg1"/>
              </a:solidFill>
              <a:effectLst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8F5597A-BF46-4F81-8D63-44C70CE90617}"/>
              </a:ext>
            </a:extLst>
          </p:cNvPr>
          <p:cNvSpPr txBox="1"/>
          <p:nvPr userDrawn="1"/>
        </p:nvSpPr>
        <p:spPr>
          <a:xfrm>
            <a:off x="918822" y="1429771"/>
            <a:ext cx="296589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da-DK" sz="1400" b="1" i="0" dirty="0">
                <a:solidFill>
                  <a:schemeClr val="bg1"/>
                </a:solidFill>
                <a:effectLst/>
              </a:rPr>
              <a:t>Aalborg</a:t>
            </a:r>
          </a:p>
          <a:p>
            <a:pPr algn="l"/>
            <a:r>
              <a:rPr lang="da-DK" sz="1400" b="0" i="0" dirty="0">
                <a:solidFill>
                  <a:schemeClr val="bg1"/>
                </a:solidFill>
                <a:effectLst/>
              </a:rPr>
              <a:t>Alfred Nobels Vej 27</a:t>
            </a:r>
            <a:br>
              <a:rPr lang="da-DK" sz="1400" b="0" i="0" dirty="0">
                <a:solidFill>
                  <a:schemeClr val="bg1"/>
                </a:solidFill>
                <a:effectLst/>
              </a:rPr>
            </a:br>
            <a:r>
              <a:rPr lang="da-DK" sz="1400" b="0" i="0" dirty="0">
                <a:solidFill>
                  <a:schemeClr val="bg1"/>
                </a:solidFill>
                <a:effectLst/>
              </a:rPr>
              <a:t>9220 Aalborg Ø</a:t>
            </a:r>
            <a:br>
              <a:rPr lang="da-DK" sz="1400" b="0" i="0" dirty="0">
                <a:solidFill>
                  <a:schemeClr val="bg1"/>
                </a:solidFill>
                <a:effectLst/>
              </a:rPr>
            </a:br>
            <a:r>
              <a:rPr lang="da-DK" sz="1400" b="0" i="0" u="sng" dirty="0">
                <a:solidFill>
                  <a:schemeClr val="bg1"/>
                </a:solidFill>
                <a:effectLst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+45 82 32 32 32</a:t>
            </a:r>
            <a:endParaRPr lang="da-DK" sz="1400" b="0" i="0" dirty="0">
              <a:solidFill>
                <a:schemeClr val="bg1"/>
              </a:solidFill>
              <a:effectLst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2862ED4-A9C5-4E2C-902F-9BCC4B78A687}"/>
              </a:ext>
            </a:extLst>
          </p:cNvPr>
          <p:cNvSpPr txBox="1"/>
          <p:nvPr userDrawn="1"/>
        </p:nvSpPr>
        <p:spPr>
          <a:xfrm>
            <a:off x="918823" y="4174159"/>
            <a:ext cx="296589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da-DK" sz="1400" b="1" i="0" dirty="0">
                <a:solidFill>
                  <a:schemeClr val="bg1"/>
                </a:solidFill>
                <a:effectLst/>
              </a:rPr>
              <a:t>Skanderborg</a:t>
            </a:r>
          </a:p>
          <a:p>
            <a:pPr algn="l"/>
            <a:r>
              <a:rPr lang="da-DK" sz="1400" b="0" i="0" dirty="0">
                <a:solidFill>
                  <a:schemeClr val="bg1"/>
                </a:solidFill>
                <a:effectLst/>
              </a:rPr>
              <a:t>Niels Bohrs Vej 23, st. tv.</a:t>
            </a:r>
            <a:br>
              <a:rPr lang="da-DK" sz="1400" b="0" i="0" dirty="0">
                <a:solidFill>
                  <a:schemeClr val="bg1"/>
                </a:solidFill>
                <a:effectLst/>
              </a:rPr>
            </a:br>
            <a:r>
              <a:rPr lang="da-DK" sz="1400" b="0" i="0" dirty="0">
                <a:solidFill>
                  <a:schemeClr val="bg1"/>
                </a:solidFill>
                <a:effectLst/>
              </a:rPr>
              <a:t>8660 Skanderborg</a:t>
            </a:r>
            <a:br>
              <a:rPr lang="da-DK" sz="1400" b="0" i="0" dirty="0">
                <a:solidFill>
                  <a:schemeClr val="bg1"/>
                </a:solidFill>
                <a:effectLst/>
              </a:rPr>
            </a:br>
            <a:r>
              <a:rPr lang="da-DK" sz="1400" b="0" i="0" u="sng" dirty="0">
                <a:solidFill>
                  <a:schemeClr val="bg1"/>
                </a:solidFill>
                <a:effectLst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+45 70 22 34 77</a:t>
            </a:r>
            <a:endParaRPr lang="da-DK" sz="1400" b="0" i="0" dirty="0">
              <a:solidFill>
                <a:schemeClr val="bg1"/>
              </a:solidFill>
              <a:effectLst/>
            </a:endParaRPr>
          </a:p>
        </p:txBody>
      </p:sp>
      <p:pic>
        <p:nvPicPr>
          <p:cNvPr id="13" name="Picture 12" descr="Icon&#10;&#10;Description automatically generated with low confidence">
            <a:extLst>
              <a:ext uri="{FF2B5EF4-FFF2-40B4-BE49-F238E27FC236}">
                <a16:creationId xmlns:a16="http://schemas.microsoft.com/office/drawing/2014/main" id="{EF28E456-A08E-48F0-A868-EA1940DD507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11410" y="3108464"/>
            <a:ext cx="3262184" cy="523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626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- BRANDMAR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ACKGROUND GRADIENT">
            <a:extLst>
              <a:ext uri="{FF2B5EF4-FFF2-40B4-BE49-F238E27FC236}">
                <a16:creationId xmlns:a16="http://schemas.microsoft.com/office/drawing/2014/main" id="{7607B4EB-1AD8-4D58-9A26-4FB209DD5373}"/>
              </a:ext>
            </a:extLst>
          </p:cNvPr>
          <p:cNvSpPr>
            <a:spLocks/>
          </p:cNvSpPr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67000">
                <a:srgbClr val="D53B91"/>
              </a:gs>
              <a:gs pos="33000">
                <a:srgbClr val="E1455B"/>
              </a:gs>
              <a:gs pos="100000">
                <a:schemeClr val="accent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/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732A7E28-E122-482F-B0FF-C4230F93CD33}"/>
              </a:ext>
            </a:extLst>
          </p:cNvPr>
          <p:cNvSpPr txBox="1"/>
          <p:nvPr userDrawn="1"/>
        </p:nvSpPr>
        <p:spPr>
          <a:xfrm>
            <a:off x="0" y="-286617"/>
            <a:ext cx="3009382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GB" sz="1050" cap="all" baseline="0">
                <a:solidFill>
                  <a:schemeClr val="accent2"/>
                </a:solidFill>
              </a:rPr>
              <a:t>END (</a:t>
            </a:r>
            <a:r>
              <a:rPr lang="en-GB" sz="1050" cap="all" baseline="0" err="1">
                <a:solidFill>
                  <a:schemeClr val="accent2"/>
                </a:solidFill>
              </a:rPr>
              <a:t>Brandmarker</a:t>
            </a:r>
            <a:r>
              <a:rPr lang="en-GB" sz="1050" cap="all" baseline="0">
                <a:solidFill>
                  <a:schemeClr val="accent2"/>
                </a:solidFill>
              </a:rPr>
              <a:t>)</a:t>
            </a:r>
          </a:p>
        </p:txBody>
      </p:sp>
      <p:pic>
        <p:nvPicPr>
          <p:cNvPr id="196" name="Picture 19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D6761B62-5EE5-49DF-BAE8-1602380E6E2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7309" y="3239428"/>
            <a:ext cx="1037382" cy="379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1053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Tijdelijke aanduiding voor afbeelding 250">
            <a:extLst>
              <a:ext uri="{FF2B5EF4-FFF2-40B4-BE49-F238E27FC236}">
                <a16:creationId xmlns:a16="http://schemas.microsoft.com/office/drawing/2014/main" id="{9F5510AB-58CD-412F-8C7F-DC794E848922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0" y="-271464"/>
            <a:ext cx="12192000" cy="7129464"/>
          </a:xfrm>
          <a:custGeom>
            <a:avLst/>
            <a:gdLst>
              <a:gd name="connsiteX0" fmla="*/ 0 w 12192000"/>
              <a:gd name="connsiteY0" fmla="*/ 271464 h 7129464"/>
              <a:gd name="connsiteX1" fmla="*/ 12192000 w 12192000"/>
              <a:gd name="connsiteY1" fmla="*/ 271464 h 7129464"/>
              <a:gd name="connsiteX2" fmla="*/ 12192000 w 12192000"/>
              <a:gd name="connsiteY2" fmla="*/ 7129464 h 7129464"/>
              <a:gd name="connsiteX3" fmla="*/ 0 w 12192000"/>
              <a:gd name="connsiteY3" fmla="*/ 7129464 h 7129464"/>
              <a:gd name="connsiteX4" fmla="*/ 11368088 w 12192000"/>
              <a:gd name="connsiteY4" fmla="*/ 0 h 7129464"/>
              <a:gd name="connsiteX5" fmla="*/ 11634764 w 12192000"/>
              <a:gd name="connsiteY5" fmla="*/ 0 h 7129464"/>
              <a:gd name="connsiteX6" fmla="*/ 11634764 w 12192000"/>
              <a:gd name="connsiteY6" fmla="*/ 261845 h 7129464"/>
              <a:gd name="connsiteX7" fmla="*/ 11368088 w 12192000"/>
              <a:gd name="connsiteY7" fmla="*/ 261845 h 71294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7129464">
                <a:moveTo>
                  <a:pt x="0" y="271464"/>
                </a:moveTo>
                <a:lnTo>
                  <a:pt x="12192000" y="271464"/>
                </a:lnTo>
                <a:lnTo>
                  <a:pt x="12192000" y="7129464"/>
                </a:lnTo>
                <a:lnTo>
                  <a:pt x="0" y="7129464"/>
                </a:lnTo>
                <a:close/>
                <a:moveTo>
                  <a:pt x="11368088" y="0"/>
                </a:moveTo>
                <a:lnTo>
                  <a:pt x="11634764" y="0"/>
                </a:lnTo>
                <a:lnTo>
                  <a:pt x="11634764" y="261845"/>
                </a:lnTo>
                <a:lnTo>
                  <a:pt x="11368088" y="26184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wrap="square" bIns="1620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4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GB"/>
              <a:t>Select this image placeholder by clicking </a:t>
            </a:r>
            <a:br>
              <a:rPr lang="en-GB"/>
            </a:br>
            <a:r>
              <a:rPr lang="en-GB"/>
              <a:t>on the top right label, continue to the tab </a:t>
            </a:r>
            <a:br>
              <a:rPr lang="en-GB"/>
            </a:br>
            <a:r>
              <a:rPr lang="en-GB"/>
              <a:t>“Insert” and add an image</a:t>
            </a:r>
          </a:p>
        </p:txBody>
      </p:sp>
      <p:sp>
        <p:nvSpPr>
          <p:cNvPr id="106" name="Tijdelijke aanduiding voor tekst 86">
            <a:extLst>
              <a:ext uri="{FF2B5EF4-FFF2-40B4-BE49-F238E27FC236}">
                <a16:creationId xmlns:a16="http://schemas.microsoft.com/office/drawing/2014/main" id="{2F8795C9-9DBB-4BF2-9A52-93B99AD2B22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 flipH="1">
            <a:off x="0" y="0"/>
            <a:ext cx="12192000" cy="6858000"/>
          </a:xfrm>
          <a:custGeom>
            <a:avLst/>
            <a:gdLst>
              <a:gd name="connsiteX0" fmla="*/ 1200350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1 h 6858000"/>
              <a:gd name="connsiteX3" fmla="*/ 12003519 w 12192000"/>
              <a:gd name="connsiteY3" fmla="*/ 1 h 6858000"/>
              <a:gd name="connsiteX4" fmla="*/ 0 w 12192000"/>
              <a:gd name="connsiteY4" fmla="*/ 0 h 6858000"/>
              <a:gd name="connsiteX5" fmla="*/ 465575 w 12192000"/>
              <a:gd name="connsiteY5" fmla="*/ 0 h 6858000"/>
              <a:gd name="connsiteX6" fmla="*/ 465566 w 12192000"/>
              <a:gd name="connsiteY6" fmla="*/ 1 h 6858000"/>
              <a:gd name="connsiteX7" fmla="*/ 277084 w 12192000"/>
              <a:gd name="connsiteY7" fmla="*/ 1 h 6858000"/>
              <a:gd name="connsiteX8" fmla="*/ 277084 w 12192000"/>
              <a:gd name="connsiteY8" fmla="*/ 186747 h 6858000"/>
              <a:gd name="connsiteX9" fmla="*/ 277084 w 12192000"/>
              <a:gd name="connsiteY9" fmla="*/ 465772 h 6858000"/>
              <a:gd name="connsiteX10" fmla="*/ 277084 w 12192000"/>
              <a:gd name="connsiteY10" fmla="*/ 6335999 h 6858000"/>
              <a:gd name="connsiteX11" fmla="*/ 465575 w 12192000"/>
              <a:gd name="connsiteY11" fmla="*/ 6522745 h 6858000"/>
              <a:gd name="connsiteX12" fmla="*/ 1126201 w 12192000"/>
              <a:gd name="connsiteY12" fmla="*/ 6522745 h 6858000"/>
              <a:gd name="connsiteX13" fmla="*/ 12003509 w 12192000"/>
              <a:gd name="connsiteY13" fmla="*/ 6522745 h 6858000"/>
              <a:gd name="connsiteX14" fmla="*/ 12192000 w 12192000"/>
              <a:gd name="connsiteY14" fmla="*/ 6522745 h 6858000"/>
              <a:gd name="connsiteX15" fmla="*/ 12192000 w 12192000"/>
              <a:gd name="connsiteY15" fmla="*/ 6858000 h 6858000"/>
              <a:gd name="connsiteX16" fmla="*/ 0 w 12192000"/>
              <a:gd name="connsiteY1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2192000" h="6858000">
                <a:moveTo>
                  <a:pt x="12003509" y="0"/>
                </a:moveTo>
                <a:lnTo>
                  <a:pt x="12192000" y="0"/>
                </a:lnTo>
                <a:lnTo>
                  <a:pt x="12192000" y="1"/>
                </a:lnTo>
                <a:lnTo>
                  <a:pt x="12003519" y="1"/>
                </a:lnTo>
                <a:close/>
                <a:moveTo>
                  <a:pt x="0" y="0"/>
                </a:moveTo>
                <a:lnTo>
                  <a:pt x="465575" y="0"/>
                </a:lnTo>
                <a:lnTo>
                  <a:pt x="465566" y="1"/>
                </a:lnTo>
                <a:lnTo>
                  <a:pt x="277084" y="1"/>
                </a:lnTo>
                <a:lnTo>
                  <a:pt x="277084" y="186747"/>
                </a:lnTo>
                <a:lnTo>
                  <a:pt x="277084" y="465772"/>
                </a:lnTo>
                <a:lnTo>
                  <a:pt x="277084" y="6335999"/>
                </a:lnTo>
                <a:cubicBezTo>
                  <a:pt x="277084" y="6439136"/>
                  <a:pt x="361474" y="6522745"/>
                  <a:pt x="465575" y="6522745"/>
                </a:cubicBezTo>
                <a:lnTo>
                  <a:pt x="1126201" y="6522745"/>
                </a:lnTo>
                <a:lnTo>
                  <a:pt x="12003509" y="6522745"/>
                </a:lnTo>
                <a:lnTo>
                  <a:pt x="12192000" y="6522745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100000">
                <a:schemeClr val="accent1"/>
              </a:gs>
              <a:gs pos="67000">
                <a:schemeClr val="accent3"/>
              </a:gs>
              <a:gs pos="33000">
                <a:schemeClr val="accent4"/>
              </a:gs>
              <a:gs pos="0">
                <a:schemeClr val="accent2"/>
              </a:gs>
            </a:gsLst>
            <a:lin ang="0" scaled="0"/>
          </a:gra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nl-NL"/>
              <a:t> </a:t>
            </a:r>
            <a:endParaRPr lang="en-GB"/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732A7E28-E122-482F-B0FF-C4230F93CD33}"/>
              </a:ext>
            </a:extLst>
          </p:cNvPr>
          <p:cNvSpPr txBox="1"/>
          <p:nvPr userDrawn="1"/>
        </p:nvSpPr>
        <p:spPr>
          <a:xfrm>
            <a:off x="0" y="-286617"/>
            <a:ext cx="3009382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GB" sz="1050" cap="all" baseline="0">
                <a:solidFill>
                  <a:schemeClr val="accent2"/>
                </a:solidFill>
              </a:rPr>
              <a:t>CHAPTER SLIDE</a:t>
            </a:r>
          </a:p>
        </p:txBody>
      </p:sp>
      <p:sp>
        <p:nvSpPr>
          <p:cNvPr id="29" name="Tijdelijke aanduiding voor verticale tekst 28">
            <a:extLst>
              <a:ext uri="{FF2B5EF4-FFF2-40B4-BE49-F238E27FC236}">
                <a16:creationId xmlns:a16="http://schemas.microsoft.com/office/drawing/2014/main" id="{0EA29E07-0A34-456A-88B4-319B45E0A567}"/>
              </a:ext>
            </a:extLst>
          </p:cNvPr>
          <p:cNvSpPr>
            <a:spLocks noGrp="1"/>
          </p:cNvSpPr>
          <p:nvPr>
            <p:ph type="body" orient="vert" idx="29" hasCustomPrompt="1"/>
          </p:nvPr>
        </p:nvSpPr>
        <p:spPr>
          <a:xfrm>
            <a:off x="134968" y="0"/>
            <a:ext cx="9563911" cy="6858000"/>
          </a:xfrm>
          <a:custGeom>
            <a:avLst/>
            <a:gdLst>
              <a:gd name="connsiteX0" fmla="*/ 3442512 w 9563911"/>
              <a:gd name="connsiteY0" fmla="*/ 0 h 6858000"/>
              <a:gd name="connsiteX1" fmla="*/ 9563911 w 9563911"/>
              <a:gd name="connsiteY1" fmla="*/ 0 h 6858000"/>
              <a:gd name="connsiteX2" fmla="*/ 6121400 w 9563911"/>
              <a:gd name="connsiteY2" fmla="*/ 6858000 h 6858000"/>
              <a:gd name="connsiteX3" fmla="*/ 4469064 w 9563911"/>
              <a:gd name="connsiteY3" fmla="*/ 6858000 h 6858000"/>
              <a:gd name="connsiteX4" fmla="*/ 3443796 w 9563911"/>
              <a:gd name="connsiteY4" fmla="*/ 6858000 h 6858000"/>
              <a:gd name="connsiteX5" fmla="*/ 0 w 9563911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563911" h="6858000">
                <a:moveTo>
                  <a:pt x="3442512" y="0"/>
                </a:moveTo>
                <a:lnTo>
                  <a:pt x="9563911" y="0"/>
                </a:lnTo>
                <a:lnTo>
                  <a:pt x="6121400" y="6858000"/>
                </a:lnTo>
                <a:lnTo>
                  <a:pt x="4469064" y="6858000"/>
                </a:lnTo>
                <a:lnTo>
                  <a:pt x="3443796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14000">
                <a:schemeClr val="accent1">
                  <a:alpha val="56000"/>
                </a:schemeClr>
              </a:gs>
              <a:gs pos="100000">
                <a:schemeClr val="accent2">
                  <a:alpha val="0"/>
                </a:schemeClr>
              </a:gs>
              <a:gs pos="50000">
                <a:srgbClr val="C514B4">
                  <a:alpha val="0"/>
                </a:srgbClr>
              </a:gs>
              <a:gs pos="37000">
                <a:schemeClr val="accent2">
                  <a:alpha val="14000"/>
                </a:schemeClr>
              </a:gs>
            </a:gsLst>
            <a:lin ang="14400000" scaled="0"/>
          </a:gradFill>
        </p:spPr>
        <p:txBody>
          <a:bodyPr vert="horz" wrap="square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GB" noProof="0"/>
              <a:t> </a:t>
            </a:r>
          </a:p>
        </p:txBody>
      </p:sp>
      <p:sp>
        <p:nvSpPr>
          <p:cNvPr id="19" name="Tijdelijke aanduiding voor verticale tekst 18">
            <a:extLst>
              <a:ext uri="{FF2B5EF4-FFF2-40B4-BE49-F238E27FC236}">
                <a16:creationId xmlns:a16="http://schemas.microsoft.com/office/drawing/2014/main" id="{787B6E0F-4517-4152-9240-7E19714D0C93}"/>
              </a:ext>
            </a:extLst>
          </p:cNvPr>
          <p:cNvSpPr>
            <a:spLocks noGrp="1"/>
          </p:cNvSpPr>
          <p:nvPr>
            <p:ph type="body" orient="vert" idx="24" hasCustomPrompt="1"/>
          </p:nvPr>
        </p:nvSpPr>
        <p:spPr>
          <a:xfrm>
            <a:off x="139500" y="0"/>
            <a:ext cx="9563911" cy="6858000"/>
          </a:xfrm>
          <a:custGeom>
            <a:avLst/>
            <a:gdLst>
              <a:gd name="connsiteX0" fmla="*/ 3442512 w 9563911"/>
              <a:gd name="connsiteY0" fmla="*/ 0 h 6858000"/>
              <a:gd name="connsiteX1" fmla="*/ 9563911 w 9563911"/>
              <a:gd name="connsiteY1" fmla="*/ 0 h 6858000"/>
              <a:gd name="connsiteX2" fmla="*/ 6121400 w 9563911"/>
              <a:gd name="connsiteY2" fmla="*/ 6858000 h 6858000"/>
              <a:gd name="connsiteX3" fmla="*/ 4469064 w 9563911"/>
              <a:gd name="connsiteY3" fmla="*/ 6858000 h 6858000"/>
              <a:gd name="connsiteX4" fmla="*/ 3443796 w 9563911"/>
              <a:gd name="connsiteY4" fmla="*/ 6858000 h 6858000"/>
              <a:gd name="connsiteX5" fmla="*/ 0 w 9563911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563911" h="6858000">
                <a:moveTo>
                  <a:pt x="3442512" y="0"/>
                </a:moveTo>
                <a:lnTo>
                  <a:pt x="9563911" y="0"/>
                </a:lnTo>
                <a:lnTo>
                  <a:pt x="6121400" y="6858000"/>
                </a:lnTo>
                <a:lnTo>
                  <a:pt x="4469064" y="6858000"/>
                </a:lnTo>
                <a:lnTo>
                  <a:pt x="3443796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chemeClr val="accent2">
                  <a:alpha val="32000"/>
                </a:schemeClr>
              </a:gs>
              <a:gs pos="70000">
                <a:schemeClr val="accent2">
                  <a:alpha val="0"/>
                </a:schemeClr>
              </a:gs>
            </a:gsLst>
            <a:lin ang="18600000" scaled="0"/>
          </a:gradFill>
        </p:spPr>
        <p:txBody>
          <a:bodyPr vert="horz" wrap="square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GB" noProof="0"/>
              <a:t> </a:t>
            </a:r>
          </a:p>
        </p:txBody>
      </p:sp>
      <p:sp>
        <p:nvSpPr>
          <p:cNvPr id="23" name="Tijdelijke aanduiding voor tekst 91">
            <a:extLst>
              <a:ext uri="{FF2B5EF4-FFF2-40B4-BE49-F238E27FC236}">
                <a16:creationId xmlns:a16="http://schemas.microsoft.com/office/drawing/2014/main" id="{366F97D1-41DA-442C-89B7-F52D692E246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1187355" y="6632042"/>
            <a:ext cx="730800" cy="118800"/>
          </a:xfrm>
          <a:prstGeom prst="rect">
            <a:avLst/>
          </a:prstGeom>
          <a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771" b="771"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nl-NL"/>
              <a:t> </a:t>
            </a:r>
            <a:endParaRPr lang="en-GB"/>
          </a:p>
        </p:txBody>
      </p:sp>
      <p:grpSp>
        <p:nvGrpSpPr>
          <p:cNvPr id="182" name="INSTRUCTION">
            <a:extLst>
              <a:ext uri="{FF2B5EF4-FFF2-40B4-BE49-F238E27FC236}">
                <a16:creationId xmlns:a16="http://schemas.microsoft.com/office/drawing/2014/main" id="{591A23C5-0779-44CD-A2B7-6D9FD124E22A}"/>
              </a:ext>
            </a:extLst>
          </p:cNvPr>
          <p:cNvGrpSpPr/>
          <p:nvPr userDrawn="1"/>
        </p:nvGrpSpPr>
        <p:grpSpPr>
          <a:xfrm>
            <a:off x="12377595" y="0"/>
            <a:ext cx="3593637" cy="6669007"/>
            <a:chOff x="-3786437" y="0"/>
            <a:chExt cx="3593637" cy="6669007"/>
          </a:xfrm>
        </p:grpSpPr>
        <p:sp>
          <p:nvSpPr>
            <p:cNvPr id="183" name="Rechthoek 182">
              <a:extLst>
                <a:ext uri="{FF2B5EF4-FFF2-40B4-BE49-F238E27FC236}">
                  <a16:creationId xmlns:a16="http://schemas.microsoft.com/office/drawing/2014/main" id="{48BDDBDF-CBF3-416F-BF3D-FEDC285B2EFC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593677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an image</a:t>
              </a:r>
            </a:p>
          </p:txBody>
        </p:sp>
        <p:sp>
          <p:nvSpPr>
            <p:cNvPr id="184" name="Rechthoek 183">
              <a:extLst>
                <a:ext uri="{FF2B5EF4-FFF2-40B4-BE49-F238E27FC236}">
                  <a16:creationId xmlns:a16="http://schemas.microsoft.com/office/drawing/2014/main" id="{6327355C-CD78-47FA-AC4C-138FAA75E084}"/>
                </a:ext>
              </a:extLst>
            </p:cNvPr>
            <p:cNvSpPr/>
            <p:nvPr userDrawn="1"/>
          </p:nvSpPr>
          <p:spPr>
            <a:xfrm>
              <a:off x="-3786437" y="5841007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en-GB" sz="1200" b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sp>
          <p:nvSpPr>
            <p:cNvPr id="185" name="Ovaal 184">
              <a:extLst>
                <a:ext uri="{FF2B5EF4-FFF2-40B4-BE49-F238E27FC236}">
                  <a16:creationId xmlns:a16="http://schemas.microsoft.com/office/drawing/2014/main" id="{672AB94C-0C95-4D82-8AB6-541A781C1F2B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86" name="Rechthoek 185">
              <a:extLst>
                <a:ext uri="{FF2B5EF4-FFF2-40B4-BE49-F238E27FC236}">
                  <a16:creationId xmlns:a16="http://schemas.microsoft.com/office/drawing/2014/main" id="{CC9FAFC4-0C45-4BFA-B874-262A97EBC7C9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image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image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87" name="Groep 186">
              <a:extLst>
                <a:ext uri="{FF2B5EF4-FFF2-40B4-BE49-F238E27FC236}">
                  <a16:creationId xmlns:a16="http://schemas.microsoft.com/office/drawing/2014/main" id="{70174299-4DC7-4663-B902-8908A4C6D396}"/>
                </a:ext>
              </a:extLst>
            </p:cNvPr>
            <p:cNvGrpSpPr/>
            <p:nvPr userDrawn="1"/>
          </p:nvGrpSpPr>
          <p:grpSpPr>
            <a:xfrm>
              <a:off x="-3316179" y="1231351"/>
              <a:ext cx="294789" cy="318834"/>
              <a:chOff x="14466489" y="1001522"/>
              <a:chExt cx="290627" cy="314333"/>
            </a:xfrm>
          </p:grpSpPr>
          <p:sp>
            <p:nvSpPr>
              <p:cNvPr id="241" name="Rechthoek 240">
                <a:extLst>
                  <a:ext uri="{FF2B5EF4-FFF2-40B4-BE49-F238E27FC236}">
                    <a16:creationId xmlns:a16="http://schemas.microsoft.com/office/drawing/2014/main" id="{D6805C51-E678-41CC-AA16-29E95A2C5E7A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42" name="Ovaal 241">
                <a:extLst>
                  <a:ext uri="{FF2B5EF4-FFF2-40B4-BE49-F238E27FC236}">
                    <a16:creationId xmlns:a16="http://schemas.microsoft.com/office/drawing/2014/main" id="{ED1102BD-840B-43B1-BEE5-969AB7326297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43" name="Vrije vorm: vorm 242">
                <a:extLst>
                  <a:ext uri="{FF2B5EF4-FFF2-40B4-BE49-F238E27FC236}">
                    <a16:creationId xmlns:a16="http://schemas.microsoft.com/office/drawing/2014/main" id="{73C21E60-D6D8-4B58-B806-00F68470080D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44" name="Rechthoek: afgeronde hoeken 243">
                <a:extLst>
                  <a:ext uri="{FF2B5EF4-FFF2-40B4-BE49-F238E27FC236}">
                    <a16:creationId xmlns:a16="http://schemas.microsoft.com/office/drawing/2014/main" id="{A582837F-E04A-486B-8B2F-67F20B1A8655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245" name="Rechte verbindingslijn 244">
                <a:extLst>
                  <a:ext uri="{FF2B5EF4-FFF2-40B4-BE49-F238E27FC236}">
                    <a16:creationId xmlns:a16="http://schemas.microsoft.com/office/drawing/2014/main" id="{5320DA13-0375-45B0-83F2-655D7267D7E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46" name="Rechte verbindingslijn 245">
                <a:extLst>
                  <a:ext uri="{FF2B5EF4-FFF2-40B4-BE49-F238E27FC236}">
                    <a16:creationId xmlns:a16="http://schemas.microsoft.com/office/drawing/2014/main" id="{8E84499F-2703-4DB1-936D-F3E4A1E4891A}"/>
                  </a:ext>
                </a:extLst>
              </p:cNvPr>
              <p:cNvCxnSpPr>
                <a:cxnSpLocks/>
                <a:stCxn id="244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88" name="Ovaal 187">
              <a:extLst>
                <a:ext uri="{FF2B5EF4-FFF2-40B4-BE49-F238E27FC236}">
                  <a16:creationId xmlns:a16="http://schemas.microsoft.com/office/drawing/2014/main" id="{48207F35-FEE8-4874-B997-F31C711A20A2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89" name="Rechthoek 188">
              <a:extLst>
                <a:ext uri="{FF2B5EF4-FFF2-40B4-BE49-F238E27FC236}">
                  <a16:creationId xmlns:a16="http://schemas.microsoft.com/office/drawing/2014/main" id="{E2C839BE-CF5C-455B-A704-EBADF383E6DC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image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90" name="Groep 189">
              <a:extLst>
                <a:ext uri="{FF2B5EF4-FFF2-40B4-BE49-F238E27FC236}">
                  <a16:creationId xmlns:a16="http://schemas.microsoft.com/office/drawing/2014/main" id="{00EF33F1-C6AE-4D58-8303-C2223431D313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238" name="Rechthoek 237">
                <a:extLst>
                  <a:ext uri="{FF2B5EF4-FFF2-40B4-BE49-F238E27FC236}">
                    <a16:creationId xmlns:a16="http://schemas.microsoft.com/office/drawing/2014/main" id="{34090B14-6A19-4CF6-82C7-FCD765AAB484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239" name="Rechte verbindingslijn 238">
                <a:extLst>
                  <a:ext uri="{FF2B5EF4-FFF2-40B4-BE49-F238E27FC236}">
                    <a16:creationId xmlns:a16="http://schemas.microsoft.com/office/drawing/2014/main" id="{ADD640B1-AF6E-44C1-9BFC-43FB8AD25805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240" name="Gelijkbenige driehoek 239">
                <a:extLst>
                  <a:ext uri="{FF2B5EF4-FFF2-40B4-BE49-F238E27FC236}">
                    <a16:creationId xmlns:a16="http://schemas.microsoft.com/office/drawing/2014/main" id="{A22F25D5-0CCC-4AF8-BFC7-01A2CA918E00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9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91" name="Ovaal 190">
              <a:extLst>
                <a:ext uri="{FF2B5EF4-FFF2-40B4-BE49-F238E27FC236}">
                  <a16:creationId xmlns:a16="http://schemas.microsoft.com/office/drawing/2014/main" id="{81D03A6F-4BE3-4AC4-B944-893CBB774132}"/>
                </a:ext>
              </a:extLst>
            </p:cNvPr>
            <p:cNvSpPr/>
            <p:nvPr userDrawn="1"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92" name="Rechthoek 191">
              <a:extLst>
                <a:ext uri="{FF2B5EF4-FFF2-40B4-BE49-F238E27FC236}">
                  <a16:creationId xmlns:a16="http://schemas.microsoft.com/office/drawing/2014/main" id="{3DA562E2-9705-416A-B388-145132E44743}"/>
                </a:ext>
              </a:extLst>
            </p:cNvPr>
            <p:cNvSpPr/>
            <p:nvPr userDrawn="1"/>
          </p:nvSpPr>
          <p:spPr>
            <a:xfrm>
              <a:off x="-3319416" y="2553360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with the right mouse button on the thumbnail display of the slide on the left side 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of the screen and choose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‘Reset slide’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194" name="Ovaal 193">
              <a:extLst>
                <a:ext uri="{FF2B5EF4-FFF2-40B4-BE49-F238E27FC236}">
                  <a16:creationId xmlns:a16="http://schemas.microsoft.com/office/drawing/2014/main" id="{0979B9A4-0D42-43C6-8B95-3BBC8125346E}"/>
                </a:ext>
              </a:extLst>
            </p:cNvPr>
            <p:cNvSpPr/>
            <p:nvPr userDrawn="1"/>
          </p:nvSpPr>
          <p:spPr>
            <a:xfrm>
              <a:off x="-3603587" y="414578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195" name="Rechthoek 194">
              <a:extLst>
                <a:ext uri="{FF2B5EF4-FFF2-40B4-BE49-F238E27FC236}">
                  <a16:creationId xmlns:a16="http://schemas.microsoft.com/office/drawing/2014/main" id="{84B35119-5243-4E49-8846-25987109CF11}"/>
                </a:ext>
              </a:extLst>
            </p:cNvPr>
            <p:cNvSpPr/>
            <p:nvPr userDrawn="1"/>
          </p:nvSpPr>
          <p:spPr>
            <a:xfrm>
              <a:off x="-3319415" y="4145790"/>
              <a:ext cx="2944682" cy="7947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image, go to the tab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image itself with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image frame with the brackets.</a:t>
              </a:r>
            </a:p>
          </p:txBody>
        </p:sp>
        <p:grpSp>
          <p:nvGrpSpPr>
            <p:cNvPr id="196" name="Groep 195">
              <a:extLst>
                <a:ext uri="{FF2B5EF4-FFF2-40B4-BE49-F238E27FC236}">
                  <a16:creationId xmlns:a16="http://schemas.microsoft.com/office/drawing/2014/main" id="{65BB2B93-081B-4D1B-A3AA-D852BF98D300}"/>
                </a:ext>
              </a:extLst>
            </p:cNvPr>
            <p:cNvGrpSpPr/>
            <p:nvPr userDrawn="1"/>
          </p:nvGrpSpPr>
          <p:grpSpPr>
            <a:xfrm>
              <a:off x="-3449237" y="5047414"/>
              <a:ext cx="622283" cy="612919"/>
              <a:chOff x="12617641" y="3403239"/>
              <a:chExt cx="752963" cy="741634"/>
            </a:xfrm>
          </p:grpSpPr>
          <p:grpSp>
            <p:nvGrpSpPr>
              <p:cNvPr id="220" name="Groep 219">
                <a:extLst>
                  <a:ext uri="{FF2B5EF4-FFF2-40B4-BE49-F238E27FC236}">
                    <a16:creationId xmlns:a16="http://schemas.microsoft.com/office/drawing/2014/main" id="{7DC00D8D-48A7-4C3E-ACD6-039BA97BE9A6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223" name="Groep 222">
                  <a:extLst>
                    <a:ext uri="{FF2B5EF4-FFF2-40B4-BE49-F238E27FC236}">
                      <a16:creationId xmlns:a16="http://schemas.microsoft.com/office/drawing/2014/main" id="{92C16CD1-D423-4C46-9BEF-1DD1DE41529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230" name="Groep 229">
                    <a:extLst>
                      <a:ext uri="{FF2B5EF4-FFF2-40B4-BE49-F238E27FC236}">
                        <a16:creationId xmlns:a16="http://schemas.microsoft.com/office/drawing/2014/main" id="{1FC8784D-C11B-4568-83FE-4F3A1F115C14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233" name="Rechthoek 232">
                      <a:extLst>
                        <a:ext uri="{FF2B5EF4-FFF2-40B4-BE49-F238E27FC236}">
                          <a16:creationId xmlns:a16="http://schemas.microsoft.com/office/drawing/2014/main" id="{2EDCE116-8BCE-420C-B0C7-E7C9ACC19E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234" name="Rechthoek 233">
                      <a:extLst>
                        <a:ext uri="{FF2B5EF4-FFF2-40B4-BE49-F238E27FC236}">
                          <a16:creationId xmlns:a16="http://schemas.microsoft.com/office/drawing/2014/main" id="{4145C1CC-6D16-41CB-852E-537C9D763B7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235" name="Ovaal 234">
                      <a:extLst>
                        <a:ext uri="{FF2B5EF4-FFF2-40B4-BE49-F238E27FC236}">
                          <a16:creationId xmlns:a16="http://schemas.microsoft.com/office/drawing/2014/main" id="{99DB5476-4C60-4111-82FF-1656C50AC0C1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231" name="Afbeelding 230">
                    <a:extLst>
                      <a:ext uri="{FF2B5EF4-FFF2-40B4-BE49-F238E27FC236}">
                        <a16:creationId xmlns:a16="http://schemas.microsoft.com/office/drawing/2014/main" id="{9720902D-7925-42F2-A419-4E7A2E155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232" name="Afbeelding 231">
                    <a:extLst>
                      <a:ext uri="{FF2B5EF4-FFF2-40B4-BE49-F238E27FC236}">
                        <a16:creationId xmlns:a16="http://schemas.microsoft.com/office/drawing/2014/main" id="{EF4A63EF-EA2E-4E3F-B24F-D581CF1AE614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24" name="Groep 223">
                  <a:extLst>
                    <a:ext uri="{FF2B5EF4-FFF2-40B4-BE49-F238E27FC236}">
                      <a16:creationId xmlns:a16="http://schemas.microsoft.com/office/drawing/2014/main" id="{F06C54F4-E725-454A-BC3C-6CA9C9E69E54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228" name="Rechthoek 227">
                    <a:extLst>
                      <a:ext uri="{FF2B5EF4-FFF2-40B4-BE49-F238E27FC236}">
                        <a16:creationId xmlns:a16="http://schemas.microsoft.com/office/drawing/2014/main" id="{BA6F30D3-D229-4554-8737-71D35DB8735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29" name="Rechthoek 228">
                    <a:extLst>
                      <a:ext uri="{FF2B5EF4-FFF2-40B4-BE49-F238E27FC236}">
                        <a16:creationId xmlns:a16="http://schemas.microsoft.com/office/drawing/2014/main" id="{A62A3EFE-EB3E-4B49-A672-3C4C502CF20F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225" name="Groep 224">
                  <a:extLst>
                    <a:ext uri="{FF2B5EF4-FFF2-40B4-BE49-F238E27FC236}">
                      <a16:creationId xmlns:a16="http://schemas.microsoft.com/office/drawing/2014/main" id="{4933217E-F115-4D33-BA03-CFDEDB687D6B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226" name="Rechthoek 225">
                    <a:extLst>
                      <a:ext uri="{FF2B5EF4-FFF2-40B4-BE49-F238E27FC236}">
                        <a16:creationId xmlns:a16="http://schemas.microsoft.com/office/drawing/2014/main" id="{CFE00000-5416-4583-8286-28966971FBC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27" name="Rechthoek 226">
                    <a:extLst>
                      <a:ext uri="{FF2B5EF4-FFF2-40B4-BE49-F238E27FC236}">
                        <a16:creationId xmlns:a16="http://schemas.microsoft.com/office/drawing/2014/main" id="{52DB5D2F-5018-4A4B-9DE8-89BC9D57215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221" name="Rechthoek 220">
                <a:extLst>
                  <a:ext uri="{FF2B5EF4-FFF2-40B4-BE49-F238E27FC236}">
                    <a16:creationId xmlns:a16="http://schemas.microsoft.com/office/drawing/2014/main" id="{55A82D3E-AD1D-49D0-A2C7-2D3721AF746D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222" name="Gelijkbenige driehoek 221">
                <a:extLst>
                  <a:ext uri="{FF2B5EF4-FFF2-40B4-BE49-F238E27FC236}">
                    <a16:creationId xmlns:a16="http://schemas.microsoft.com/office/drawing/2014/main" id="{215C3543-1EFF-4114-9D94-F8D95DEDED79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97" name="Rechthoek 196">
              <a:extLst>
                <a:ext uri="{FF2B5EF4-FFF2-40B4-BE49-F238E27FC236}">
                  <a16:creationId xmlns:a16="http://schemas.microsoft.com/office/drawing/2014/main" id="{1CCAB5FC-8913-46FD-8E50-8AA35D0A6826}"/>
                </a:ext>
              </a:extLst>
            </p:cNvPr>
            <p:cNvSpPr/>
            <p:nvPr userDrawn="1"/>
          </p:nvSpPr>
          <p:spPr>
            <a:xfrm>
              <a:off x="-3316836" y="3119689"/>
              <a:ext cx="1239216" cy="719917"/>
            </a:xfrm>
            <a:prstGeom prst="rect">
              <a:avLst/>
            </a:prstGeom>
            <a:blipFill>
              <a:blip r:embed="rId6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sz="1000" b="0" i="1" noProof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198" name="Groep 197">
              <a:extLst>
                <a:ext uri="{FF2B5EF4-FFF2-40B4-BE49-F238E27FC236}">
                  <a16:creationId xmlns:a16="http://schemas.microsoft.com/office/drawing/2014/main" id="{E7F32969-AFED-458A-BFDB-B871638133E2}"/>
                </a:ext>
              </a:extLst>
            </p:cNvPr>
            <p:cNvGrpSpPr/>
            <p:nvPr userDrawn="1"/>
          </p:nvGrpSpPr>
          <p:grpSpPr>
            <a:xfrm>
              <a:off x="-2485819" y="3399207"/>
              <a:ext cx="1222990" cy="563933"/>
              <a:chOff x="-2485819" y="3399207"/>
              <a:chExt cx="1222990" cy="563933"/>
            </a:xfrm>
          </p:grpSpPr>
          <p:sp>
            <p:nvSpPr>
              <p:cNvPr id="199" name="Rechthoek 198">
                <a:extLst>
                  <a:ext uri="{FF2B5EF4-FFF2-40B4-BE49-F238E27FC236}">
                    <a16:creationId xmlns:a16="http://schemas.microsoft.com/office/drawing/2014/main" id="{258E5125-B818-45E6-821A-54E92E2A6857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00" name="Rechthoek 199">
                <a:extLst>
                  <a:ext uri="{FF2B5EF4-FFF2-40B4-BE49-F238E27FC236}">
                    <a16:creationId xmlns:a16="http://schemas.microsoft.com/office/drawing/2014/main" id="{26191F2A-A2FB-4F24-AB19-89CDB12F14ED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201" name="Groep 200">
                <a:extLst>
                  <a:ext uri="{FF2B5EF4-FFF2-40B4-BE49-F238E27FC236}">
                    <a16:creationId xmlns:a16="http://schemas.microsoft.com/office/drawing/2014/main" id="{B9ADE233-7A51-419D-8EB4-45FDD5BF3565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214" name="Rechthoek: afgeronde hoeken 213">
                  <a:extLst>
                    <a:ext uri="{FF2B5EF4-FFF2-40B4-BE49-F238E27FC236}">
                      <a16:creationId xmlns:a16="http://schemas.microsoft.com/office/drawing/2014/main" id="{6B1E4A2B-4493-4C20-837B-E00AACEF9F9B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8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15" name="Rechthoek 214">
                  <a:extLst>
                    <a:ext uri="{FF2B5EF4-FFF2-40B4-BE49-F238E27FC236}">
                      <a16:creationId xmlns:a16="http://schemas.microsoft.com/office/drawing/2014/main" id="{80D14664-617F-4EDB-B6C9-B66E8B31895E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16" name="Rechthoek 215">
                  <a:extLst>
                    <a:ext uri="{FF2B5EF4-FFF2-40B4-BE49-F238E27FC236}">
                      <a16:creationId xmlns:a16="http://schemas.microsoft.com/office/drawing/2014/main" id="{96879D4D-0F11-435B-8F20-AB5239CD751A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17" name="Rechthoek 216">
                  <a:extLst>
                    <a:ext uri="{FF2B5EF4-FFF2-40B4-BE49-F238E27FC236}">
                      <a16:creationId xmlns:a16="http://schemas.microsoft.com/office/drawing/2014/main" id="{C2DA19C3-89A2-4915-B035-2B6E21179A85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18" name="Rechthoek 217">
                  <a:extLst>
                    <a:ext uri="{FF2B5EF4-FFF2-40B4-BE49-F238E27FC236}">
                      <a16:creationId xmlns:a16="http://schemas.microsoft.com/office/drawing/2014/main" id="{48FBA5F6-5B1A-40DA-BA4B-B0B27A9E7B88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19" name="Rechthoek 218">
                  <a:extLst>
                    <a:ext uri="{FF2B5EF4-FFF2-40B4-BE49-F238E27FC236}">
                      <a16:creationId xmlns:a16="http://schemas.microsoft.com/office/drawing/2014/main" id="{5FA65F81-B643-4EFD-8489-9C32C22B614D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202" name="Groep 201">
                <a:extLst>
                  <a:ext uri="{FF2B5EF4-FFF2-40B4-BE49-F238E27FC236}">
                    <a16:creationId xmlns:a16="http://schemas.microsoft.com/office/drawing/2014/main" id="{F0615424-EB5D-45F8-BF41-C63F902067A4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206" name="Groep 205">
                  <a:extLst>
                    <a:ext uri="{FF2B5EF4-FFF2-40B4-BE49-F238E27FC236}">
                      <a16:creationId xmlns:a16="http://schemas.microsoft.com/office/drawing/2014/main" id="{92ACF0BD-C60B-46A1-8F63-7F99E7B012B7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208" name="Rechthoek: afgeronde hoeken 207">
                    <a:extLst>
                      <a:ext uri="{FF2B5EF4-FFF2-40B4-BE49-F238E27FC236}">
                        <a16:creationId xmlns:a16="http://schemas.microsoft.com/office/drawing/2014/main" id="{37489084-EDD9-4332-9FEB-9AEF382F1EB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en-GB" sz="800" b="0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09" name="Rechthoek 208">
                    <a:extLst>
                      <a:ext uri="{FF2B5EF4-FFF2-40B4-BE49-F238E27FC236}">
                        <a16:creationId xmlns:a16="http://schemas.microsoft.com/office/drawing/2014/main" id="{D69CF84F-33EE-49B7-8EEA-2CD6581A622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10" name="Rechthoek 209">
                    <a:extLst>
                      <a:ext uri="{FF2B5EF4-FFF2-40B4-BE49-F238E27FC236}">
                        <a16:creationId xmlns:a16="http://schemas.microsoft.com/office/drawing/2014/main" id="{0650BEAB-F1DA-4DB8-BD9C-57DB4858996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11" name="Rechthoek 210">
                    <a:extLst>
                      <a:ext uri="{FF2B5EF4-FFF2-40B4-BE49-F238E27FC236}">
                        <a16:creationId xmlns:a16="http://schemas.microsoft.com/office/drawing/2014/main" id="{CA26135F-3498-4FAC-935A-CEB5884743D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12" name="Rechthoek 211">
                    <a:extLst>
                      <a:ext uri="{FF2B5EF4-FFF2-40B4-BE49-F238E27FC236}">
                        <a16:creationId xmlns:a16="http://schemas.microsoft.com/office/drawing/2014/main" id="{E5FF2F68-3682-485E-A559-EFA3401B626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13" name="Rechthoek 212">
                    <a:extLst>
                      <a:ext uri="{FF2B5EF4-FFF2-40B4-BE49-F238E27FC236}">
                        <a16:creationId xmlns:a16="http://schemas.microsoft.com/office/drawing/2014/main" id="{38319641-39C9-4B20-AB60-DCC007FF1D0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sp>
              <p:nvSpPr>
                <p:cNvPr id="207" name="Boog 206">
                  <a:extLst>
                    <a:ext uri="{FF2B5EF4-FFF2-40B4-BE49-F238E27FC236}">
                      <a16:creationId xmlns:a16="http://schemas.microsoft.com/office/drawing/2014/main" id="{4BDD3AC4-2A0C-4F33-8850-ED2A5054F96B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en-GB" sz="24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203" name="Tekstvak 202">
                <a:extLst>
                  <a:ext uri="{FF2B5EF4-FFF2-40B4-BE49-F238E27FC236}">
                    <a16:creationId xmlns:a16="http://schemas.microsoft.com/office/drawing/2014/main" id="{B7481565-49F3-4C1A-8C62-11187AF28B0A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Layout</a:t>
                </a:r>
              </a:p>
            </p:txBody>
          </p:sp>
          <p:sp>
            <p:nvSpPr>
              <p:cNvPr id="204" name="Tekstvak 203">
                <a:extLst>
                  <a:ext uri="{FF2B5EF4-FFF2-40B4-BE49-F238E27FC236}">
                    <a16:creationId xmlns:a16="http://schemas.microsoft.com/office/drawing/2014/main" id="{0F84A1DE-E42D-408F-A057-9C2D410554FC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Reset slide</a:t>
                </a:r>
              </a:p>
            </p:txBody>
          </p:sp>
          <p:sp>
            <p:nvSpPr>
              <p:cNvPr id="205" name="Vrije vorm: vorm 204">
                <a:extLst>
                  <a:ext uri="{FF2B5EF4-FFF2-40B4-BE49-F238E27FC236}">
                    <a16:creationId xmlns:a16="http://schemas.microsoft.com/office/drawing/2014/main" id="{AA4C3BEB-B7CA-4371-BFFC-84D3134B5627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247" name="INSTRUCTION">
            <a:extLst>
              <a:ext uri="{FF2B5EF4-FFF2-40B4-BE49-F238E27FC236}">
                <a16:creationId xmlns:a16="http://schemas.microsoft.com/office/drawing/2014/main" id="{F0ECC7CB-D748-43D8-8813-068FA5A1F595}"/>
              </a:ext>
            </a:extLst>
          </p:cNvPr>
          <p:cNvGrpSpPr/>
          <p:nvPr userDrawn="1"/>
        </p:nvGrpSpPr>
        <p:grpSpPr>
          <a:xfrm>
            <a:off x="12274716" y="-1461517"/>
            <a:ext cx="3695970" cy="1277747"/>
            <a:chOff x="-3889316" y="-1461517"/>
            <a:chExt cx="3695970" cy="1277747"/>
          </a:xfrm>
        </p:grpSpPr>
        <p:sp>
          <p:nvSpPr>
            <p:cNvPr id="248" name="Rechthoek 247">
              <a:extLst>
                <a:ext uri="{FF2B5EF4-FFF2-40B4-BE49-F238E27FC236}">
                  <a16:creationId xmlns:a16="http://schemas.microsoft.com/office/drawing/2014/main" id="{090B3EE6-48BA-4414-8DFE-AD939293D794}"/>
                </a:ext>
              </a:extLst>
            </p:cNvPr>
            <p:cNvSpPr/>
            <p:nvPr userDrawn="1"/>
          </p:nvSpPr>
          <p:spPr>
            <a:xfrm>
              <a:off x="-3786437" y="-1461517"/>
              <a:ext cx="3593091" cy="127774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 an image</a:t>
              </a:r>
            </a:p>
          </p:txBody>
        </p:sp>
        <p:sp>
          <p:nvSpPr>
            <p:cNvPr id="249" name="Rechthoek 248">
              <a:extLst>
                <a:ext uri="{FF2B5EF4-FFF2-40B4-BE49-F238E27FC236}">
                  <a16:creationId xmlns:a16="http://schemas.microsoft.com/office/drawing/2014/main" id="{81530154-010B-4AE9-AE4F-3668B5362C4A}"/>
                </a:ext>
              </a:extLst>
            </p:cNvPr>
            <p:cNvSpPr/>
            <p:nvPr userDrawn="1"/>
          </p:nvSpPr>
          <p:spPr>
            <a:xfrm>
              <a:off x="-3603859" y="-993610"/>
              <a:ext cx="3229126" cy="65743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frame of the image by clicking on the tag alongside this instruction. Go to the tab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click on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‘Pictures’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select the preferred image and click on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250" name="Gelijkbenige driehoek 249">
              <a:extLst>
                <a:ext uri="{FF2B5EF4-FFF2-40B4-BE49-F238E27FC236}">
                  <a16:creationId xmlns:a16="http://schemas.microsoft.com/office/drawing/2014/main" id="{DF1CF686-1788-49EC-97B4-11C68B3BD685}"/>
                </a:ext>
              </a:extLst>
            </p:cNvPr>
            <p:cNvSpPr/>
            <p:nvPr userDrawn="1"/>
          </p:nvSpPr>
          <p:spPr>
            <a:xfrm rot="16200000" flipH="1">
              <a:off x="-3925504" y="-351896"/>
              <a:ext cx="175255" cy="102879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en-GB" sz="1600" cap="all" baseline="0" noProof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15" name="Tijdelijke aanduiding voor verticale tekst 15">
            <a:extLst>
              <a:ext uri="{FF2B5EF4-FFF2-40B4-BE49-F238E27FC236}">
                <a16:creationId xmlns:a16="http://schemas.microsoft.com/office/drawing/2014/main" id="{F2919D0A-0AEE-49C5-B511-CE1E349915C7}"/>
              </a:ext>
            </a:extLst>
          </p:cNvPr>
          <p:cNvSpPr>
            <a:spLocks noGrp="1"/>
          </p:cNvSpPr>
          <p:nvPr>
            <p:ph type="body" orient="vert" idx="21" hasCustomPrompt="1"/>
          </p:nvPr>
        </p:nvSpPr>
        <p:spPr>
          <a:xfrm>
            <a:off x="6256249" y="5606457"/>
            <a:ext cx="897582" cy="1251543"/>
          </a:xfrm>
          <a:custGeom>
            <a:avLst/>
            <a:gdLst>
              <a:gd name="connsiteX0" fmla="*/ 952539 w 1358939"/>
              <a:gd name="connsiteY0" fmla="*/ 0 h 1894836"/>
              <a:gd name="connsiteX1" fmla="*/ 1358939 w 1358939"/>
              <a:gd name="connsiteY1" fmla="*/ 0 h 1894836"/>
              <a:gd name="connsiteX2" fmla="*/ 406400 w 1358939"/>
              <a:gd name="connsiteY2" fmla="*/ 1894836 h 1894836"/>
              <a:gd name="connsiteX3" fmla="*/ 0 w 1358939"/>
              <a:gd name="connsiteY3" fmla="*/ 1894836 h 1894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58939" h="1894836">
                <a:moveTo>
                  <a:pt x="952539" y="0"/>
                </a:moveTo>
                <a:lnTo>
                  <a:pt x="1358939" y="0"/>
                </a:lnTo>
                <a:lnTo>
                  <a:pt x="406400" y="1894836"/>
                </a:lnTo>
                <a:lnTo>
                  <a:pt x="0" y="1894836"/>
                </a:lnTo>
                <a:close/>
              </a:path>
            </a:pathLst>
          </a:custGeom>
          <a:solidFill>
            <a:schemeClr val="bg1"/>
          </a:solidFill>
        </p:spPr>
        <p:txBody>
          <a:bodyPr vert="horz" wrap="square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GB" noProof="0"/>
              <a:t> </a:t>
            </a:r>
          </a:p>
        </p:txBody>
      </p:sp>
      <p:sp>
        <p:nvSpPr>
          <p:cNvPr id="11" name="Tijdelijke aanduiding voor verticale tekst 2">
            <a:extLst>
              <a:ext uri="{FF2B5EF4-FFF2-40B4-BE49-F238E27FC236}">
                <a16:creationId xmlns:a16="http://schemas.microsoft.com/office/drawing/2014/main" id="{AC2515DD-01D6-44DD-81E7-911E1CAC597D}"/>
              </a:ext>
            </a:extLst>
          </p:cNvPr>
          <p:cNvSpPr>
            <a:spLocks noGrp="1"/>
          </p:cNvSpPr>
          <p:nvPr>
            <p:ph type="body" orient="vert" idx="12" hasCustomPrompt="1"/>
          </p:nvPr>
        </p:nvSpPr>
        <p:spPr>
          <a:xfrm>
            <a:off x="1905268" y="4012372"/>
            <a:ext cx="4048595" cy="369332"/>
          </a:xfrm>
        </p:spPr>
        <p:txBody>
          <a:bodyPr vert="horz" wrap="square">
            <a:spAutoFit/>
          </a:bodyPr>
          <a:lstStyle>
            <a:lvl1pPr marL="0" indent="0">
              <a:buClr>
                <a:schemeClr val="bg1"/>
              </a:buClr>
              <a:buNone/>
              <a:defRPr sz="2400" b="0" cap="all" baseline="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buClr>
                <a:schemeClr val="bg1"/>
              </a:buClr>
              <a:defRPr>
                <a:solidFill>
                  <a:schemeClr val="bg1"/>
                </a:solidFill>
              </a:defRPr>
            </a:lvl6pPr>
            <a:lvl7pPr>
              <a:buClr>
                <a:schemeClr val="bg1"/>
              </a:buCl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GB" noProof="0"/>
              <a:t>00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BC07461-E002-4DEF-9B12-6E2A18AC52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5267" y="4457784"/>
            <a:ext cx="4769985" cy="1301921"/>
          </a:xfrm>
        </p:spPr>
        <p:txBody>
          <a:bodyPr anchor="b"/>
          <a:lstStyle>
            <a:lvl1pPr>
              <a:lnSpc>
                <a:spcPct val="90000"/>
              </a:lnSpc>
              <a:defRPr sz="4800" spc="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Add a chapter </a:t>
            </a:r>
            <a:br>
              <a:rPr lang="en-GB" noProof="0"/>
            </a:br>
            <a:r>
              <a:rPr lang="en-GB" noProof="0"/>
              <a:t>title here</a:t>
            </a:r>
            <a:endParaRPr lang="en-GB"/>
          </a:p>
        </p:txBody>
      </p:sp>
      <p:grpSp>
        <p:nvGrpSpPr>
          <p:cNvPr id="83" name="INSTRUCTION">
            <a:extLst>
              <a:ext uri="{FF2B5EF4-FFF2-40B4-BE49-F238E27FC236}">
                <a16:creationId xmlns:a16="http://schemas.microsoft.com/office/drawing/2014/main" id="{036F988D-C0CD-4FC4-B87A-687EA19C1D79}"/>
              </a:ext>
            </a:extLst>
          </p:cNvPr>
          <p:cNvGrpSpPr/>
          <p:nvPr userDrawn="1"/>
        </p:nvGrpSpPr>
        <p:grpSpPr>
          <a:xfrm>
            <a:off x="12377595" y="6831583"/>
            <a:ext cx="3593091" cy="1130289"/>
            <a:chOff x="-3786437" y="-1461517"/>
            <a:chExt cx="3593091" cy="1613917"/>
          </a:xfrm>
        </p:grpSpPr>
        <p:sp>
          <p:nvSpPr>
            <p:cNvPr id="84" name="Rechthoek 271">
              <a:extLst>
                <a:ext uri="{FF2B5EF4-FFF2-40B4-BE49-F238E27FC236}">
                  <a16:creationId xmlns:a16="http://schemas.microsoft.com/office/drawing/2014/main" id="{AEAD9584-FB64-4CDA-AF0F-EC2FC026B932}"/>
                </a:ext>
              </a:extLst>
            </p:cNvPr>
            <p:cNvSpPr/>
            <p:nvPr userDrawn="1"/>
          </p:nvSpPr>
          <p:spPr>
            <a:xfrm>
              <a:off x="-3786437" y="-1461517"/>
              <a:ext cx="3593091" cy="161391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Fellowmind Photography </a:t>
              </a:r>
            </a:p>
          </p:txBody>
        </p:sp>
        <p:sp>
          <p:nvSpPr>
            <p:cNvPr id="85" name="Rechthoek 272">
              <a:extLst>
                <a:ext uri="{FF2B5EF4-FFF2-40B4-BE49-F238E27FC236}">
                  <a16:creationId xmlns:a16="http://schemas.microsoft.com/office/drawing/2014/main" id="{68485824-874B-4C91-B0AE-AFD4EB79DB85}"/>
                </a:ext>
              </a:extLst>
            </p:cNvPr>
            <p:cNvSpPr/>
            <p:nvPr userDrawn="1"/>
          </p:nvSpPr>
          <p:spPr>
            <a:xfrm>
              <a:off x="-3603859" y="-993610"/>
              <a:ext cx="3229126" cy="65743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For more images, please visit the Fellowmind </a:t>
              </a:r>
              <a:r>
                <a:rPr kumimoji="0" lang="en-GB" sz="1200" b="0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Sharepoint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: 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  <a:hlinkClick r:id="rId7"/>
                </a:rPr>
                <a:t>https://fellowmind.sharepoint.com/sites/MarketingTools/SitePages/Photos.aspx</a:t>
              </a:r>
              <a:endParaRPr kumimoji="0" lang="en-GB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86" name="ICOON_info">
            <a:extLst>
              <a:ext uri="{FF2B5EF4-FFF2-40B4-BE49-F238E27FC236}">
                <a16:creationId xmlns:a16="http://schemas.microsoft.com/office/drawing/2014/main" id="{07B91DE3-0F81-4306-A104-C40DDAA9D5BC}"/>
              </a:ext>
            </a:extLst>
          </p:cNvPr>
          <p:cNvGrpSpPr/>
          <p:nvPr userDrawn="1"/>
        </p:nvGrpSpPr>
        <p:grpSpPr>
          <a:xfrm>
            <a:off x="15789299" y="5706553"/>
            <a:ext cx="283685" cy="283685"/>
            <a:chOff x="-498635" y="5932072"/>
            <a:chExt cx="267555" cy="267555"/>
          </a:xfrm>
        </p:grpSpPr>
        <p:sp>
          <p:nvSpPr>
            <p:cNvPr id="87" name="Ovaal 74">
              <a:extLst>
                <a:ext uri="{FF2B5EF4-FFF2-40B4-BE49-F238E27FC236}">
                  <a16:creationId xmlns:a16="http://schemas.microsoft.com/office/drawing/2014/main" id="{CD83C3D4-F12A-49C2-B5B7-7613591B04CA}"/>
                </a:ext>
              </a:extLst>
            </p:cNvPr>
            <p:cNvSpPr/>
            <p:nvPr userDrawn="1"/>
          </p:nvSpPr>
          <p:spPr>
            <a:xfrm>
              <a:off x="-491853" y="5932072"/>
              <a:ext cx="230835" cy="23083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en-GB" sz="1600" cap="all" baseline="0" noProof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8" name="Graphic 163" descr="Informatie">
              <a:extLst>
                <a:ext uri="{FF2B5EF4-FFF2-40B4-BE49-F238E27FC236}">
                  <a16:creationId xmlns:a16="http://schemas.microsoft.com/office/drawing/2014/main" id="{D8898474-80C4-40B8-A356-5D36B425698F}"/>
                </a:ext>
              </a:extLst>
            </p:cNvPr>
            <p:cNvSpPr/>
            <p:nvPr/>
          </p:nvSpPr>
          <p:spPr>
            <a:xfrm>
              <a:off x="-498635" y="5932072"/>
              <a:ext cx="267555" cy="267555"/>
            </a:xfrm>
            <a:custGeom>
              <a:avLst/>
              <a:gdLst>
                <a:gd name="connsiteX0" fmla="*/ 145860 w 291719"/>
                <a:gd name="connsiteY0" fmla="*/ 0 h 291719"/>
                <a:gd name="connsiteX1" fmla="*/ 0 w 291719"/>
                <a:gd name="connsiteY1" fmla="*/ 145860 h 291719"/>
                <a:gd name="connsiteX2" fmla="*/ 145860 w 291719"/>
                <a:gd name="connsiteY2" fmla="*/ 291720 h 291719"/>
                <a:gd name="connsiteX3" fmla="*/ 291720 w 291719"/>
                <a:gd name="connsiteY3" fmla="*/ 145860 h 291719"/>
                <a:gd name="connsiteX4" fmla="*/ 145860 w 291719"/>
                <a:gd name="connsiteY4" fmla="*/ 0 h 291719"/>
                <a:gd name="connsiteX5" fmla="*/ 138183 w 291719"/>
                <a:gd name="connsiteY5" fmla="*/ 38384 h 291719"/>
                <a:gd name="connsiteX6" fmla="*/ 157375 w 291719"/>
                <a:gd name="connsiteY6" fmla="*/ 57576 h 291719"/>
                <a:gd name="connsiteX7" fmla="*/ 138183 w 291719"/>
                <a:gd name="connsiteY7" fmla="*/ 76768 h 291719"/>
                <a:gd name="connsiteX8" fmla="*/ 118991 w 291719"/>
                <a:gd name="connsiteY8" fmla="*/ 57576 h 291719"/>
                <a:gd name="connsiteX9" fmla="*/ 138183 w 291719"/>
                <a:gd name="connsiteY9" fmla="*/ 38384 h 291719"/>
                <a:gd name="connsiteX10" fmla="*/ 184244 w 291719"/>
                <a:gd name="connsiteY10" fmla="*/ 253336 h 291719"/>
                <a:gd name="connsiteX11" fmla="*/ 107476 w 291719"/>
                <a:gd name="connsiteY11" fmla="*/ 253336 h 291719"/>
                <a:gd name="connsiteX12" fmla="*/ 107476 w 291719"/>
                <a:gd name="connsiteY12" fmla="*/ 230305 h 291719"/>
                <a:gd name="connsiteX13" fmla="*/ 134345 w 291719"/>
                <a:gd name="connsiteY13" fmla="*/ 230305 h 291719"/>
                <a:gd name="connsiteX14" fmla="*/ 134345 w 291719"/>
                <a:gd name="connsiteY14" fmla="*/ 115153 h 291719"/>
                <a:gd name="connsiteX15" fmla="*/ 111314 w 291719"/>
                <a:gd name="connsiteY15" fmla="*/ 115153 h 291719"/>
                <a:gd name="connsiteX16" fmla="*/ 111314 w 291719"/>
                <a:gd name="connsiteY16" fmla="*/ 92122 h 291719"/>
                <a:gd name="connsiteX17" fmla="*/ 157375 w 291719"/>
                <a:gd name="connsiteY17" fmla="*/ 92122 h 291719"/>
                <a:gd name="connsiteX18" fmla="*/ 157375 w 291719"/>
                <a:gd name="connsiteY18" fmla="*/ 115153 h 291719"/>
                <a:gd name="connsiteX19" fmla="*/ 157375 w 291719"/>
                <a:gd name="connsiteY19" fmla="*/ 230305 h 291719"/>
                <a:gd name="connsiteX20" fmla="*/ 184244 w 291719"/>
                <a:gd name="connsiteY20" fmla="*/ 230305 h 291719"/>
                <a:gd name="connsiteX21" fmla="*/ 184244 w 291719"/>
                <a:gd name="connsiteY21" fmla="*/ 253336 h 291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1719" h="291719">
                  <a:moveTo>
                    <a:pt x="145860" y="0"/>
                  </a:moveTo>
                  <a:cubicBezTo>
                    <a:pt x="65253" y="0"/>
                    <a:pt x="0" y="65253"/>
                    <a:pt x="0" y="145860"/>
                  </a:cubicBezTo>
                  <a:cubicBezTo>
                    <a:pt x="0" y="226467"/>
                    <a:pt x="65253" y="291720"/>
                    <a:pt x="145860" y="291720"/>
                  </a:cubicBezTo>
                  <a:cubicBezTo>
                    <a:pt x="226467" y="291720"/>
                    <a:pt x="291720" y="226467"/>
                    <a:pt x="291720" y="145860"/>
                  </a:cubicBezTo>
                  <a:cubicBezTo>
                    <a:pt x="291720" y="65253"/>
                    <a:pt x="226467" y="0"/>
                    <a:pt x="145860" y="0"/>
                  </a:cubicBezTo>
                  <a:close/>
                  <a:moveTo>
                    <a:pt x="138183" y="38384"/>
                  </a:moveTo>
                  <a:cubicBezTo>
                    <a:pt x="148931" y="38384"/>
                    <a:pt x="157375" y="46829"/>
                    <a:pt x="157375" y="57576"/>
                  </a:cubicBezTo>
                  <a:cubicBezTo>
                    <a:pt x="157375" y="68324"/>
                    <a:pt x="148931" y="76768"/>
                    <a:pt x="138183" y="76768"/>
                  </a:cubicBezTo>
                  <a:cubicBezTo>
                    <a:pt x="127435" y="76768"/>
                    <a:pt x="118991" y="68324"/>
                    <a:pt x="118991" y="57576"/>
                  </a:cubicBezTo>
                  <a:cubicBezTo>
                    <a:pt x="118991" y="46829"/>
                    <a:pt x="127435" y="38384"/>
                    <a:pt x="138183" y="38384"/>
                  </a:cubicBezTo>
                  <a:close/>
                  <a:moveTo>
                    <a:pt x="184244" y="253336"/>
                  </a:moveTo>
                  <a:lnTo>
                    <a:pt x="107476" y="253336"/>
                  </a:lnTo>
                  <a:lnTo>
                    <a:pt x="107476" y="230305"/>
                  </a:lnTo>
                  <a:lnTo>
                    <a:pt x="134345" y="230305"/>
                  </a:lnTo>
                  <a:lnTo>
                    <a:pt x="134345" y="115153"/>
                  </a:lnTo>
                  <a:lnTo>
                    <a:pt x="111314" y="115153"/>
                  </a:lnTo>
                  <a:lnTo>
                    <a:pt x="111314" y="92122"/>
                  </a:lnTo>
                  <a:lnTo>
                    <a:pt x="157375" y="92122"/>
                  </a:lnTo>
                  <a:lnTo>
                    <a:pt x="157375" y="115153"/>
                  </a:lnTo>
                  <a:lnTo>
                    <a:pt x="157375" y="230305"/>
                  </a:lnTo>
                  <a:lnTo>
                    <a:pt x="184244" y="230305"/>
                  </a:lnTo>
                  <a:lnTo>
                    <a:pt x="184244" y="253336"/>
                  </a:lnTo>
                  <a:close/>
                </a:path>
              </a:pathLst>
            </a:custGeom>
            <a:solidFill>
              <a:schemeClr val="accent2"/>
            </a:solidFill>
            <a:ln w="37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2000" noProof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1308033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INSTRU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Titel 1">
            <a:extLst>
              <a:ext uri="{FF2B5EF4-FFF2-40B4-BE49-F238E27FC236}">
                <a16:creationId xmlns:a16="http://schemas.microsoft.com/office/drawing/2014/main" id="{D4CD8423-CE25-4486-B727-75B9DC6C1653}"/>
              </a:ext>
            </a:extLst>
          </p:cNvPr>
          <p:cNvSpPr txBox="1">
            <a:spLocks/>
          </p:cNvSpPr>
          <p:nvPr userDrawn="1"/>
        </p:nvSpPr>
        <p:spPr>
          <a:xfrm>
            <a:off x="839788" y="1016000"/>
            <a:ext cx="10801350" cy="433387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000" kern="1200" cap="all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55713" algn="l"/>
              </a:tabLst>
              <a:defRPr/>
            </a:pPr>
            <a:r>
              <a:rPr lang="en-GB" sz="3000" b="1" kern="1200" spc="50" baseline="0" noProof="0">
                <a:ln w="3175">
                  <a:noFill/>
                </a:ln>
                <a:solidFill>
                  <a:schemeClr val="tx1"/>
                </a:solidFill>
                <a:latin typeface="+mj-lt"/>
                <a:ea typeface="+mj-ea"/>
                <a:cs typeface="+mj-cs"/>
              </a:rPr>
              <a:t>Video Instructions</a:t>
            </a:r>
          </a:p>
        </p:txBody>
      </p:sp>
      <p:grpSp>
        <p:nvGrpSpPr>
          <p:cNvPr id="5" name="Groep 4">
            <a:extLst>
              <a:ext uri="{FF2B5EF4-FFF2-40B4-BE49-F238E27FC236}">
                <a16:creationId xmlns:a16="http://schemas.microsoft.com/office/drawing/2014/main" id="{9C6149D9-997D-4314-A6EC-03840C4797E9}"/>
              </a:ext>
            </a:extLst>
          </p:cNvPr>
          <p:cNvGrpSpPr/>
          <p:nvPr userDrawn="1"/>
        </p:nvGrpSpPr>
        <p:grpSpPr>
          <a:xfrm>
            <a:off x="8887475" y="1968013"/>
            <a:ext cx="2203948" cy="1470759"/>
            <a:chOff x="780279" y="2978657"/>
            <a:chExt cx="2203948" cy="1470759"/>
          </a:xfrm>
        </p:grpSpPr>
        <p:sp>
          <p:nvSpPr>
            <p:cNvPr id="742" name="Ovaal 741">
              <a:extLst>
                <a:ext uri="{FF2B5EF4-FFF2-40B4-BE49-F238E27FC236}">
                  <a16:creationId xmlns:a16="http://schemas.microsoft.com/office/drawing/2014/main" id="{8E329F93-40A5-485F-8021-52001181DD33}"/>
                </a:ext>
              </a:extLst>
            </p:cNvPr>
            <p:cNvSpPr/>
            <p:nvPr userDrawn="1"/>
          </p:nvSpPr>
          <p:spPr>
            <a:xfrm>
              <a:off x="1406479" y="2978657"/>
              <a:ext cx="981962" cy="981962"/>
            </a:xfrm>
            <a:prstGeom prst="ellipse">
              <a:avLst/>
            </a:prstGeom>
            <a:solidFill>
              <a:srgbClr val="DADA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GB" noProof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705" name="Groep 704">
              <a:extLst>
                <a:ext uri="{FF2B5EF4-FFF2-40B4-BE49-F238E27FC236}">
                  <a16:creationId xmlns:a16="http://schemas.microsoft.com/office/drawing/2014/main" id="{018778BD-7DD7-4910-9C67-09774513E9FE}"/>
                </a:ext>
              </a:extLst>
            </p:cNvPr>
            <p:cNvGrpSpPr/>
            <p:nvPr/>
          </p:nvGrpSpPr>
          <p:grpSpPr>
            <a:xfrm>
              <a:off x="1661474" y="3233652"/>
              <a:ext cx="471972" cy="471972"/>
              <a:chOff x="10421082" y="2181032"/>
              <a:chExt cx="571312" cy="571312"/>
            </a:xfrm>
          </p:grpSpPr>
          <p:sp>
            <p:nvSpPr>
              <p:cNvPr id="711" name="Rechthoek: afgeronde hoeken 710">
                <a:extLst>
                  <a:ext uri="{FF2B5EF4-FFF2-40B4-BE49-F238E27FC236}">
                    <a16:creationId xmlns:a16="http://schemas.microsoft.com/office/drawing/2014/main" id="{AF738125-1EDA-40AE-A8B9-EC5B2E4AC42D}"/>
                  </a:ext>
                </a:extLst>
              </p:cNvPr>
              <p:cNvSpPr/>
              <p:nvPr/>
            </p:nvSpPr>
            <p:spPr>
              <a:xfrm>
                <a:off x="10421082" y="2181032"/>
                <a:ext cx="571312" cy="571312"/>
              </a:xfrm>
              <a:prstGeom prst="roundRect">
                <a:avLst>
                  <a:gd name="adj" fmla="val 11982"/>
                </a:avLst>
              </a:prstGeom>
              <a:solidFill>
                <a:srgbClr val="FFFFFF"/>
              </a:solidFill>
              <a:ln w="19050">
                <a:solidFill>
                  <a:srgbClr val="9D9FA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grpSp>
            <p:nvGrpSpPr>
              <p:cNvPr id="712" name="Groep 711">
                <a:extLst>
                  <a:ext uri="{FF2B5EF4-FFF2-40B4-BE49-F238E27FC236}">
                    <a16:creationId xmlns:a16="http://schemas.microsoft.com/office/drawing/2014/main" id="{4613BBC8-F6F7-493E-8CBE-A46F5AC09EB5}"/>
                  </a:ext>
                </a:extLst>
              </p:cNvPr>
              <p:cNvGrpSpPr/>
              <p:nvPr/>
            </p:nvGrpSpPr>
            <p:grpSpPr>
              <a:xfrm>
                <a:off x="10528019" y="2301747"/>
                <a:ext cx="357438" cy="329883"/>
                <a:chOff x="9358062" y="821056"/>
                <a:chExt cx="357438" cy="329883"/>
              </a:xfrm>
              <a:solidFill>
                <a:srgbClr val="211F26"/>
              </a:solidFill>
            </p:grpSpPr>
            <p:sp>
              <p:nvSpPr>
                <p:cNvPr id="713" name="Rechthoek 712">
                  <a:extLst>
                    <a:ext uri="{FF2B5EF4-FFF2-40B4-BE49-F238E27FC236}">
                      <a16:creationId xmlns:a16="http://schemas.microsoft.com/office/drawing/2014/main" id="{FBADBFD8-8089-438A-9E94-D7110F5A4854}"/>
                    </a:ext>
                  </a:extLst>
                </p:cNvPr>
                <p:cNvSpPr/>
                <p:nvPr/>
              </p:nvSpPr>
              <p:spPr>
                <a:xfrm>
                  <a:off x="9358062" y="821056"/>
                  <a:ext cx="357438" cy="45719"/>
                </a:xfrm>
                <a:prstGeom prst="rect">
                  <a:avLst/>
                </a:prstGeom>
                <a:solidFill>
                  <a:srgbClr val="211F2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>
                    <a:solidFill>
                      <a:srgbClr val="FFFFF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714" name="Rechthoek 713">
                  <a:extLst>
                    <a:ext uri="{FF2B5EF4-FFF2-40B4-BE49-F238E27FC236}">
                      <a16:creationId xmlns:a16="http://schemas.microsoft.com/office/drawing/2014/main" id="{762F7426-044B-41A5-84C6-428FECA55C01}"/>
                    </a:ext>
                  </a:extLst>
                </p:cNvPr>
                <p:cNvSpPr/>
                <p:nvPr/>
              </p:nvSpPr>
              <p:spPr>
                <a:xfrm>
                  <a:off x="9453407" y="896460"/>
                  <a:ext cx="166748" cy="37785"/>
                </a:xfrm>
                <a:prstGeom prst="rect">
                  <a:avLst/>
                </a:prstGeom>
                <a:solidFill>
                  <a:srgbClr val="211F2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>
                    <a:solidFill>
                      <a:srgbClr val="FFFFF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715" name="Rechthoek 714">
                  <a:extLst>
                    <a:ext uri="{FF2B5EF4-FFF2-40B4-BE49-F238E27FC236}">
                      <a16:creationId xmlns:a16="http://schemas.microsoft.com/office/drawing/2014/main" id="{F0F403DC-A4F9-4F39-BC4B-69CE135019A7}"/>
                    </a:ext>
                  </a:extLst>
                </p:cNvPr>
                <p:cNvSpPr/>
                <p:nvPr/>
              </p:nvSpPr>
              <p:spPr>
                <a:xfrm>
                  <a:off x="9474141" y="1113154"/>
                  <a:ext cx="125280" cy="37785"/>
                </a:xfrm>
                <a:prstGeom prst="rect">
                  <a:avLst/>
                </a:prstGeom>
                <a:solidFill>
                  <a:srgbClr val="211F2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>
                    <a:solidFill>
                      <a:srgbClr val="FFFFF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716" name="Rechthoek 715">
                  <a:extLst>
                    <a:ext uri="{FF2B5EF4-FFF2-40B4-BE49-F238E27FC236}">
                      <a16:creationId xmlns:a16="http://schemas.microsoft.com/office/drawing/2014/main" id="{BC0F0DFA-B055-4E9C-BD20-CB95631D2AEA}"/>
                    </a:ext>
                  </a:extLst>
                </p:cNvPr>
                <p:cNvSpPr/>
                <p:nvPr/>
              </p:nvSpPr>
              <p:spPr>
                <a:xfrm rot="16200000">
                  <a:off x="9489719" y="1048860"/>
                  <a:ext cx="94125" cy="37785"/>
                </a:xfrm>
                <a:prstGeom prst="rect">
                  <a:avLst/>
                </a:prstGeom>
                <a:solidFill>
                  <a:srgbClr val="211F2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>
                    <a:solidFill>
                      <a:srgbClr val="FFFFF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717" name="Rechthoek 716">
                  <a:extLst>
                    <a:ext uri="{FF2B5EF4-FFF2-40B4-BE49-F238E27FC236}">
                      <a16:creationId xmlns:a16="http://schemas.microsoft.com/office/drawing/2014/main" id="{3E3EC99D-3A43-4424-AA09-7FF1547DAE5D}"/>
                    </a:ext>
                  </a:extLst>
                </p:cNvPr>
                <p:cNvSpPr/>
                <p:nvPr/>
              </p:nvSpPr>
              <p:spPr>
                <a:xfrm>
                  <a:off x="9389079" y="1009965"/>
                  <a:ext cx="295404" cy="37785"/>
                </a:xfrm>
                <a:prstGeom prst="rect">
                  <a:avLst/>
                </a:prstGeom>
                <a:solidFill>
                  <a:srgbClr val="211F2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>
                    <a:solidFill>
                      <a:srgbClr val="FFFFF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718" name="Rechthoek 717">
                  <a:extLst>
                    <a:ext uri="{FF2B5EF4-FFF2-40B4-BE49-F238E27FC236}">
                      <a16:creationId xmlns:a16="http://schemas.microsoft.com/office/drawing/2014/main" id="{17EBF3AF-9FE9-4729-A1B3-AEC6395C1539}"/>
                    </a:ext>
                  </a:extLst>
                </p:cNvPr>
                <p:cNvSpPr/>
                <p:nvPr/>
              </p:nvSpPr>
              <p:spPr>
                <a:xfrm rot="16200000">
                  <a:off x="9297001" y="917887"/>
                  <a:ext cx="221941" cy="37785"/>
                </a:xfrm>
                <a:prstGeom prst="rect">
                  <a:avLst/>
                </a:prstGeom>
                <a:solidFill>
                  <a:srgbClr val="211F2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>
                    <a:solidFill>
                      <a:srgbClr val="FFFFF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719" name="Rechthoek 718">
                  <a:extLst>
                    <a:ext uri="{FF2B5EF4-FFF2-40B4-BE49-F238E27FC236}">
                      <a16:creationId xmlns:a16="http://schemas.microsoft.com/office/drawing/2014/main" id="{2BA24BD0-E57C-4182-A2A7-A9AA0A4B9960}"/>
                    </a:ext>
                  </a:extLst>
                </p:cNvPr>
                <p:cNvSpPr/>
                <p:nvPr/>
              </p:nvSpPr>
              <p:spPr>
                <a:xfrm rot="16200000">
                  <a:off x="9554620" y="917887"/>
                  <a:ext cx="221941" cy="37785"/>
                </a:xfrm>
                <a:prstGeom prst="rect">
                  <a:avLst/>
                </a:prstGeom>
                <a:solidFill>
                  <a:srgbClr val="211F2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>
                    <a:solidFill>
                      <a:srgbClr val="FFFFF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</p:grpSp>
        <p:sp>
          <p:nvSpPr>
            <p:cNvPr id="740" name="H2">
              <a:hlinkClick r:id="" action="ppaction://noaction"/>
              <a:extLst>
                <a:ext uri="{FF2B5EF4-FFF2-40B4-BE49-F238E27FC236}">
                  <a16:creationId xmlns:a16="http://schemas.microsoft.com/office/drawing/2014/main" id="{1CBC3C9F-BADA-45A4-830B-C1428D2176AC}"/>
                </a:ext>
              </a:extLst>
            </p:cNvPr>
            <p:cNvSpPr txBox="1"/>
            <p:nvPr userDrawn="1"/>
          </p:nvSpPr>
          <p:spPr>
            <a:xfrm>
              <a:off x="780279" y="4035306"/>
              <a:ext cx="2203948" cy="41411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ctr" defTabSz="1217512"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kern="1200" noProof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Click on the orange buttons to watch the instructions (</a:t>
              </a:r>
              <a:r>
                <a:rPr lang="en-GB" sz="1200" kern="1200" noProof="0" err="1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Ctrl+click</a:t>
              </a:r>
              <a:r>
                <a:rPr lang="en-GB" sz="1200" kern="1200" noProof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)</a:t>
              </a:r>
            </a:p>
            <a:p>
              <a:pPr algn="ctr" defTabSz="1217512">
                <a:spcBef>
                  <a:spcPts val="600"/>
                </a:spcBef>
                <a:spcAft>
                  <a:spcPts val="600"/>
                </a:spcAft>
              </a:pPr>
              <a:endParaRPr lang="en-GB" sz="1200" kern="1200" noProof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2" name="Rechthoek 1">
            <a:extLst>
              <a:ext uri="{FF2B5EF4-FFF2-40B4-BE49-F238E27FC236}">
                <a16:creationId xmlns:a16="http://schemas.microsoft.com/office/drawing/2014/main" id="{6E92D6BB-5439-476C-B352-4B776D95B936}"/>
              </a:ext>
            </a:extLst>
          </p:cNvPr>
          <p:cNvSpPr/>
          <p:nvPr userDrawn="1"/>
        </p:nvSpPr>
        <p:spPr>
          <a:xfrm>
            <a:off x="3362495" y="1920994"/>
            <a:ext cx="2376267" cy="1862735"/>
          </a:xfrm>
          <a:prstGeom prst="rect">
            <a:avLst/>
          </a:prstGeom>
          <a:solidFill>
            <a:srgbClr val="FCDCD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algn="ctr" fontAlgn="auto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GB" sz="1600" b="0" i="0" u="none" strike="noStrike" kern="0" cap="all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20" name="Rechthoek 719">
            <a:extLst>
              <a:ext uri="{FF2B5EF4-FFF2-40B4-BE49-F238E27FC236}">
                <a16:creationId xmlns:a16="http://schemas.microsoft.com/office/drawing/2014/main" id="{BAFEBEFA-DFA6-428D-BC95-FE7F1EF515D6}"/>
              </a:ext>
            </a:extLst>
          </p:cNvPr>
          <p:cNvSpPr/>
          <p:nvPr userDrawn="1"/>
        </p:nvSpPr>
        <p:spPr>
          <a:xfrm>
            <a:off x="5829307" y="1920995"/>
            <a:ext cx="2376267" cy="1872630"/>
          </a:xfrm>
          <a:prstGeom prst="rect">
            <a:avLst/>
          </a:prstGeom>
          <a:solidFill>
            <a:srgbClr val="FCDCD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algn="ctr" fontAlgn="auto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GB" sz="1600" b="0" i="0" u="none" strike="noStrike" kern="0" cap="all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21" name="Rechthoek 720">
            <a:extLst>
              <a:ext uri="{FF2B5EF4-FFF2-40B4-BE49-F238E27FC236}">
                <a16:creationId xmlns:a16="http://schemas.microsoft.com/office/drawing/2014/main" id="{2BD63E8F-81BA-4E96-8DC4-BF0CE43DC64D}"/>
              </a:ext>
            </a:extLst>
          </p:cNvPr>
          <p:cNvSpPr/>
          <p:nvPr userDrawn="1"/>
        </p:nvSpPr>
        <p:spPr>
          <a:xfrm>
            <a:off x="845527" y="3911434"/>
            <a:ext cx="2376267" cy="1874769"/>
          </a:xfrm>
          <a:prstGeom prst="rect">
            <a:avLst/>
          </a:prstGeom>
          <a:solidFill>
            <a:srgbClr val="FCDCD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algn="ctr" fontAlgn="auto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GB" sz="1600" b="0" i="0" u="none" strike="noStrike" kern="0" cap="all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22" name="Rechthoek 721">
            <a:extLst>
              <a:ext uri="{FF2B5EF4-FFF2-40B4-BE49-F238E27FC236}">
                <a16:creationId xmlns:a16="http://schemas.microsoft.com/office/drawing/2014/main" id="{EB68EACB-FA43-49D9-955E-DB3102023D2E}"/>
              </a:ext>
            </a:extLst>
          </p:cNvPr>
          <p:cNvSpPr/>
          <p:nvPr userDrawn="1"/>
        </p:nvSpPr>
        <p:spPr>
          <a:xfrm>
            <a:off x="3326433" y="3904281"/>
            <a:ext cx="2376267" cy="1874769"/>
          </a:xfrm>
          <a:prstGeom prst="rect">
            <a:avLst/>
          </a:prstGeom>
          <a:solidFill>
            <a:srgbClr val="FCDCD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algn="ctr" fontAlgn="auto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GB" sz="1600" b="0" i="0" u="none" strike="noStrike" kern="0" cap="all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23" name="Rechthoek 722">
            <a:extLst>
              <a:ext uri="{FF2B5EF4-FFF2-40B4-BE49-F238E27FC236}">
                <a16:creationId xmlns:a16="http://schemas.microsoft.com/office/drawing/2014/main" id="{28C7271F-DBBC-408D-8512-8F51472B543B}"/>
              </a:ext>
            </a:extLst>
          </p:cNvPr>
          <p:cNvSpPr/>
          <p:nvPr userDrawn="1"/>
        </p:nvSpPr>
        <p:spPr>
          <a:xfrm>
            <a:off x="5826970" y="3904281"/>
            <a:ext cx="2376267" cy="1874769"/>
          </a:xfrm>
          <a:prstGeom prst="rect">
            <a:avLst/>
          </a:prstGeom>
          <a:solidFill>
            <a:srgbClr val="FCDCD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algn="ctr" fontAlgn="auto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GB" sz="1600" b="0" i="0" u="none" strike="noStrike" kern="0" cap="all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40" name="Ovaal 639">
            <a:extLst>
              <a:ext uri="{FF2B5EF4-FFF2-40B4-BE49-F238E27FC236}">
                <a16:creationId xmlns:a16="http://schemas.microsoft.com/office/drawing/2014/main" id="{A5DFE96D-0887-4192-8310-2420FF61A237}"/>
              </a:ext>
            </a:extLst>
          </p:cNvPr>
          <p:cNvSpPr/>
          <p:nvPr/>
        </p:nvSpPr>
        <p:spPr>
          <a:xfrm>
            <a:off x="1542679" y="3952614"/>
            <a:ext cx="981962" cy="981962"/>
          </a:xfrm>
          <a:prstGeom prst="ellipse">
            <a:avLst/>
          </a:prstGeom>
          <a:solidFill>
            <a:srgbClr val="211F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600" noProof="0">
              <a:solidFill>
                <a:srgbClr val="211F26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46" name="H2">
            <a:hlinkClick r:id="rId2"/>
            <a:extLst>
              <a:ext uri="{FF2B5EF4-FFF2-40B4-BE49-F238E27FC236}">
                <a16:creationId xmlns:a16="http://schemas.microsoft.com/office/drawing/2014/main" id="{2E92A497-4A7B-422F-9556-B1B6B2D51122}"/>
              </a:ext>
            </a:extLst>
          </p:cNvPr>
          <p:cNvSpPr txBox="1"/>
          <p:nvPr/>
        </p:nvSpPr>
        <p:spPr>
          <a:xfrm>
            <a:off x="1105731" y="5009262"/>
            <a:ext cx="1860532" cy="36680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 defTabSz="1217512">
              <a:spcAft>
                <a:spcPts val="600"/>
              </a:spcAft>
            </a:pPr>
            <a:r>
              <a:rPr lang="en-GB" sz="1200" cap="all" noProof="0">
                <a:solidFill>
                  <a:srgbClr val="211F26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Working with</a:t>
            </a:r>
            <a:br>
              <a:rPr lang="en-GB" sz="1200" cap="all" noProof="0">
                <a:solidFill>
                  <a:srgbClr val="211F26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r>
              <a:rPr lang="en-GB" sz="1200" cap="all" noProof="0">
                <a:solidFill>
                  <a:srgbClr val="211F26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charts</a:t>
            </a:r>
            <a:endParaRPr lang="en-GB" sz="1000" kern="1200" noProof="0">
              <a:solidFill>
                <a:srgbClr val="211F26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647" name="Grafiek icoon">
            <a:extLst>
              <a:ext uri="{FF2B5EF4-FFF2-40B4-BE49-F238E27FC236}">
                <a16:creationId xmlns:a16="http://schemas.microsoft.com/office/drawing/2014/main" id="{0529DC1F-9BD8-4D79-87CC-274D7E3572C8}"/>
              </a:ext>
            </a:extLst>
          </p:cNvPr>
          <p:cNvGrpSpPr/>
          <p:nvPr/>
        </p:nvGrpSpPr>
        <p:grpSpPr>
          <a:xfrm>
            <a:off x="1864279" y="4259554"/>
            <a:ext cx="338763" cy="368083"/>
            <a:chOff x="12468049" y="1754144"/>
            <a:chExt cx="339072" cy="369091"/>
          </a:xfrm>
          <a:solidFill>
            <a:schemeClr val="bg1"/>
          </a:solidFill>
        </p:grpSpPr>
        <p:sp>
          <p:nvSpPr>
            <p:cNvPr id="692" name="Rechthoek 691">
              <a:extLst>
                <a:ext uri="{FF2B5EF4-FFF2-40B4-BE49-F238E27FC236}">
                  <a16:creationId xmlns:a16="http://schemas.microsoft.com/office/drawing/2014/main" id="{B65CCFD7-E701-491E-83C9-06FF7A017A70}"/>
                </a:ext>
              </a:extLst>
            </p:cNvPr>
            <p:cNvSpPr/>
            <p:nvPr/>
          </p:nvSpPr>
          <p:spPr>
            <a:xfrm>
              <a:off x="12468049" y="1869625"/>
              <a:ext cx="92751" cy="25360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noProof="0">
                <a:solidFill>
                  <a:srgbClr val="211F26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93" name="Rechthoek 692">
              <a:extLst>
                <a:ext uri="{FF2B5EF4-FFF2-40B4-BE49-F238E27FC236}">
                  <a16:creationId xmlns:a16="http://schemas.microsoft.com/office/drawing/2014/main" id="{F6393829-C1D2-4EFD-B5C2-7900902CC729}"/>
                </a:ext>
              </a:extLst>
            </p:cNvPr>
            <p:cNvSpPr/>
            <p:nvPr/>
          </p:nvSpPr>
          <p:spPr>
            <a:xfrm>
              <a:off x="12590223" y="1754144"/>
              <a:ext cx="92751" cy="369091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noProof="0">
                <a:solidFill>
                  <a:srgbClr val="211F26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94" name="Rechthoek 693">
              <a:extLst>
                <a:ext uri="{FF2B5EF4-FFF2-40B4-BE49-F238E27FC236}">
                  <a16:creationId xmlns:a16="http://schemas.microsoft.com/office/drawing/2014/main" id="{F9DE322C-6580-4583-A4AC-648C1795E378}"/>
                </a:ext>
              </a:extLst>
            </p:cNvPr>
            <p:cNvSpPr/>
            <p:nvPr/>
          </p:nvSpPr>
          <p:spPr>
            <a:xfrm>
              <a:off x="12714370" y="1836322"/>
              <a:ext cx="92751" cy="286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noProof="0">
                <a:solidFill>
                  <a:srgbClr val="211F26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641" name="Ovaal 640">
            <a:extLst>
              <a:ext uri="{FF2B5EF4-FFF2-40B4-BE49-F238E27FC236}">
                <a16:creationId xmlns:a16="http://schemas.microsoft.com/office/drawing/2014/main" id="{1C1B094D-E739-489E-98EB-DD4B57A89A32}"/>
              </a:ext>
            </a:extLst>
          </p:cNvPr>
          <p:cNvSpPr/>
          <p:nvPr/>
        </p:nvSpPr>
        <p:spPr>
          <a:xfrm>
            <a:off x="4023585" y="3950900"/>
            <a:ext cx="981962" cy="981962"/>
          </a:xfrm>
          <a:prstGeom prst="ellipse">
            <a:avLst/>
          </a:prstGeom>
          <a:solidFill>
            <a:srgbClr val="211F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600" noProof="0">
              <a:solidFill>
                <a:srgbClr val="211F26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48" name="H2">
            <a:hlinkClick r:id="rId3"/>
            <a:extLst>
              <a:ext uri="{FF2B5EF4-FFF2-40B4-BE49-F238E27FC236}">
                <a16:creationId xmlns:a16="http://schemas.microsoft.com/office/drawing/2014/main" id="{7789A2F3-845B-44A2-94A4-53DFB7D6C411}"/>
              </a:ext>
            </a:extLst>
          </p:cNvPr>
          <p:cNvSpPr txBox="1"/>
          <p:nvPr/>
        </p:nvSpPr>
        <p:spPr>
          <a:xfrm>
            <a:off x="3586637" y="5009262"/>
            <a:ext cx="1860532" cy="36680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 defTabSz="1217512">
              <a:spcAft>
                <a:spcPts val="600"/>
              </a:spcAft>
            </a:pPr>
            <a:r>
              <a:rPr lang="en-GB" sz="1200" cap="all" noProof="0">
                <a:solidFill>
                  <a:srgbClr val="211F26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Working with</a:t>
            </a:r>
            <a:br>
              <a:rPr lang="en-GB" sz="1200" cap="all" noProof="0">
                <a:solidFill>
                  <a:srgbClr val="211F26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r>
              <a:rPr lang="en-GB" sz="1200" cap="all" noProof="0">
                <a:solidFill>
                  <a:srgbClr val="211F26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Tables</a:t>
            </a:r>
            <a:endParaRPr lang="en-GB" sz="1000" kern="1200" noProof="0">
              <a:solidFill>
                <a:srgbClr val="211F26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651" name="Tabel icoon">
            <a:extLst>
              <a:ext uri="{FF2B5EF4-FFF2-40B4-BE49-F238E27FC236}">
                <a16:creationId xmlns:a16="http://schemas.microsoft.com/office/drawing/2014/main" id="{C4952ED6-2338-4F75-A1D7-40998203AFBC}"/>
              </a:ext>
            </a:extLst>
          </p:cNvPr>
          <p:cNvGrpSpPr/>
          <p:nvPr/>
        </p:nvGrpSpPr>
        <p:grpSpPr>
          <a:xfrm>
            <a:off x="4303168" y="4251285"/>
            <a:ext cx="422796" cy="381193"/>
            <a:chOff x="6072040" y="3376043"/>
            <a:chExt cx="1227920" cy="1109109"/>
          </a:xfrm>
        </p:grpSpPr>
        <p:sp>
          <p:nvSpPr>
            <p:cNvPr id="683" name="Rechthoek 682">
              <a:extLst>
                <a:ext uri="{FF2B5EF4-FFF2-40B4-BE49-F238E27FC236}">
                  <a16:creationId xmlns:a16="http://schemas.microsoft.com/office/drawing/2014/main" id="{784D994A-7FE4-4343-B5AD-E548CB72C85E}"/>
                </a:ext>
              </a:extLst>
            </p:cNvPr>
            <p:cNvSpPr/>
            <p:nvPr userDrawn="1"/>
          </p:nvSpPr>
          <p:spPr>
            <a:xfrm>
              <a:off x="6072040" y="3376043"/>
              <a:ext cx="1227920" cy="1109109"/>
            </a:xfrm>
            <a:prstGeom prst="rect">
              <a:avLst/>
            </a:prstGeom>
            <a:solidFill>
              <a:srgbClr val="FFFF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noProof="0">
                <a:solidFill>
                  <a:srgbClr val="211F26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84" name="Rechthoek 683">
              <a:extLst>
                <a:ext uri="{FF2B5EF4-FFF2-40B4-BE49-F238E27FC236}">
                  <a16:creationId xmlns:a16="http://schemas.microsoft.com/office/drawing/2014/main" id="{59E3E408-B8E1-4CA1-9B72-69BD19BC60A3}"/>
                </a:ext>
              </a:extLst>
            </p:cNvPr>
            <p:cNvSpPr/>
            <p:nvPr/>
          </p:nvSpPr>
          <p:spPr>
            <a:xfrm>
              <a:off x="6084861" y="4069628"/>
              <a:ext cx="405674" cy="203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noProof="0">
                <a:solidFill>
                  <a:srgbClr val="211F26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686" name="Rechte verbindingslijn 685">
              <a:extLst>
                <a:ext uri="{FF2B5EF4-FFF2-40B4-BE49-F238E27FC236}">
                  <a16:creationId xmlns:a16="http://schemas.microsoft.com/office/drawing/2014/main" id="{53597256-30AB-46EF-BF68-21EB1E0126D4}"/>
                </a:ext>
              </a:extLst>
            </p:cNvPr>
            <p:cNvCxnSpPr/>
            <p:nvPr userDrawn="1"/>
          </p:nvCxnSpPr>
          <p:spPr>
            <a:xfrm>
              <a:off x="6493304" y="3605313"/>
              <a:ext cx="0" cy="872219"/>
            </a:xfrm>
            <a:prstGeom prst="line">
              <a:avLst/>
            </a:prstGeom>
            <a:ln w="12700">
              <a:solidFill>
                <a:srgbClr val="DADAD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7" name="Rechte verbindingslijn 686">
              <a:extLst>
                <a:ext uri="{FF2B5EF4-FFF2-40B4-BE49-F238E27FC236}">
                  <a16:creationId xmlns:a16="http://schemas.microsoft.com/office/drawing/2014/main" id="{3A47FA7A-9069-42A7-8716-A2493BDC8CDA}"/>
                </a:ext>
              </a:extLst>
            </p:cNvPr>
            <p:cNvCxnSpPr/>
            <p:nvPr userDrawn="1"/>
          </p:nvCxnSpPr>
          <p:spPr>
            <a:xfrm>
              <a:off x="6883025" y="3605313"/>
              <a:ext cx="0" cy="872219"/>
            </a:xfrm>
            <a:prstGeom prst="line">
              <a:avLst/>
            </a:prstGeom>
            <a:ln w="12700">
              <a:solidFill>
                <a:srgbClr val="DADAD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8" name="Rechte verbindingslijn 687">
              <a:extLst>
                <a:ext uri="{FF2B5EF4-FFF2-40B4-BE49-F238E27FC236}">
                  <a16:creationId xmlns:a16="http://schemas.microsoft.com/office/drawing/2014/main" id="{85AEB08D-7857-45D6-8A4A-994A8E76355E}"/>
                </a:ext>
              </a:extLst>
            </p:cNvPr>
            <p:cNvCxnSpPr/>
            <p:nvPr userDrawn="1"/>
          </p:nvCxnSpPr>
          <p:spPr>
            <a:xfrm flipH="1">
              <a:off x="6090561" y="3827108"/>
              <a:ext cx="1209399" cy="0"/>
            </a:xfrm>
            <a:prstGeom prst="line">
              <a:avLst/>
            </a:prstGeom>
            <a:ln w="12700">
              <a:solidFill>
                <a:srgbClr val="DADAD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9" name="Rechte verbindingslijn 688">
              <a:extLst>
                <a:ext uri="{FF2B5EF4-FFF2-40B4-BE49-F238E27FC236}">
                  <a16:creationId xmlns:a16="http://schemas.microsoft.com/office/drawing/2014/main" id="{5A309B4C-7D92-460B-B78C-2DEAAD860873}"/>
                </a:ext>
              </a:extLst>
            </p:cNvPr>
            <p:cNvCxnSpPr/>
            <p:nvPr userDrawn="1"/>
          </p:nvCxnSpPr>
          <p:spPr>
            <a:xfrm flipH="1">
              <a:off x="6090561" y="4055708"/>
              <a:ext cx="1209399" cy="0"/>
            </a:xfrm>
            <a:prstGeom prst="line">
              <a:avLst/>
            </a:prstGeom>
            <a:ln w="12700">
              <a:solidFill>
                <a:srgbClr val="DADAD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0" name="Rechte verbindingslijn 689">
              <a:extLst>
                <a:ext uri="{FF2B5EF4-FFF2-40B4-BE49-F238E27FC236}">
                  <a16:creationId xmlns:a16="http://schemas.microsoft.com/office/drawing/2014/main" id="{7AFDDB2C-9A04-427E-8DE3-6C2420EBB1FF}"/>
                </a:ext>
              </a:extLst>
            </p:cNvPr>
            <p:cNvCxnSpPr/>
            <p:nvPr userDrawn="1"/>
          </p:nvCxnSpPr>
          <p:spPr>
            <a:xfrm flipH="1">
              <a:off x="6090561" y="4276688"/>
              <a:ext cx="1209399" cy="0"/>
            </a:xfrm>
            <a:prstGeom prst="line">
              <a:avLst/>
            </a:prstGeom>
            <a:ln w="12700">
              <a:solidFill>
                <a:srgbClr val="DADAD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1" name="Rechthoek 690">
              <a:extLst>
                <a:ext uri="{FF2B5EF4-FFF2-40B4-BE49-F238E27FC236}">
                  <a16:creationId xmlns:a16="http://schemas.microsoft.com/office/drawing/2014/main" id="{8C8ED380-24E5-4940-97CA-86DF99C645C7}"/>
                </a:ext>
              </a:extLst>
            </p:cNvPr>
            <p:cNvSpPr/>
            <p:nvPr userDrawn="1"/>
          </p:nvSpPr>
          <p:spPr>
            <a:xfrm>
              <a:off x="6072040" y="3376043"/>
              <a:ext cx="1227920" cy="1109109"/>
            </a:xfrm>
            <a:prstGeom prst="rect">
              <a:avLst/>
            </a:prstGeom>
            <a:noFill/>
            <a:ln w="127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noProof="0">
                <a:solidFill>
                  <a:srgbClr val="211F26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85" name="Rechthoek 684">
              <a:extLst>
                <a:ext uri="{FF2B5EF4-FFF2-40B4-BE49-F238E27FC236}">
                  <a16:creationId xmlns:a16="http://schemas.microsoft.com/office/drawing/2014/main" id="{6DC63422-9D6B-4FF5-9680-9D8B3E8E98C3}"/>
                </a:ext>
              </a:extLst>
            </p:cNvPr>
            <p:cNvSpPr/>
            <p:nvPr userDrawn="1"/>
          </p:nvSpPr>
          <p:spPr>
            <a:xfrm>
              <a:off x="6090829" y="3393962"/>
              <a:ext cx="1209131" cy="218971"/>
            </a:xfrm>
            <a:prstGeom prst="rect">
              <a:avLst/>
            </a:prstGeom>
            <a:solidFill>
              <a:srgbClr val="9D9F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noProof="0">
                <a:solidFill>
                  <a:srgbClr val="211F26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642" name="Ovaal 641">
            <a:extLst>
              <a:ext uri="{FF2B5EF4-FFF2-40B4-BE49-F238E27FC236}">
                <a16:creationId xmlns:a16="http://schemas.microsoft.com/office/drawing/2014/main" id="{7D4F66EB-B721-4117-93F4-B359224A6B22}"/>
              </a:ext>
            </a:extLst>
          </p:cNvPr>
          <p:cNvSpPr/>
          <p:nvPr/>
        </p:nvSpPr>
        <p:spPr>
          <a:xfrm>
            <a:off x="6524122" y="3950900"/>
            <a:ext cx="981962" cy="981962"/>
          </a:xfrm>
          <a:prstGeom prst="ellipse">
            <a:avLst/>
          </a:prstGeom>
          <a:solidFill>
            <a:srgbClr val="211F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600" noProof="0">
              <a:solidFill>
                <a:srgbClr val="211F26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49" name="H2">
            <a:hlinkClick r:id="rId4"/>
            <a:extLst>
              <a:ext uri="{FF2B5EF4-FFF2-40B4-BE49-F238E27FC236}">
                <a16:creationId xmlns:a16="http://schemas.microsoft.com/office/drawing/2014/main" id="{682F9A29-DD65-499E-8348-562463EF65FD}"/>
              </a:ext>
            </a:extLst>
          </p:cNvPr>
          <p:cNvSpPr txBox="1"/>
          <p:nvPr/>
        </p:nvSpPr>
        <p:spPr>
          <a:xfrm>
            <a:off x="6087174" y="5009262"/>
            <a:ext cx="1860532" cy="36680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 defTabSz="1217512">
              <a:spcAft>
                <a:spcPts val="600"/>
              </a:spcAft>
            </a:pPr>
            <a:r>
              <a:rPr lang="en-GB" sz="1200" cap="all" noProof="0">
                <a:solidFill>
                  <a:srgbClr val="211F26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Working with</a:t>
            </a:r>
            <a:br>
              <a:rPr lang="en-GB" sz="1200" cap="all" noProof="0">
                <a:solidFill>
                  <a:srgbClr val="211F26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r>
              <a:rPr lang="en-GB" sz="1200" cap="all" noProof="0">
                <a:solidFill>
                  <a:srgbClr val="211F26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videos</a:t>
            </a:r>
            <a:endParaRPr lang="en-GB" sz="1000" kern="1200" noProof="0">
              <a:solidFill>
                <a:srgbClr val="211F26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652" name="Video icoon">
            <a:extLst>
              <a:ext uri="{FF2B5EF4-FFF2-40B4-BE49-F238E27FC236}">
                <a16:creationId xmlns:a16="http://schemas.microsoft.com/office/drawing/2014/main" id="{1F3EC03A-AE51-4737-B245-5AF041E094AE}"/>
              </a:ext>
            </a:extLst>
          </p:cNvPr>
          <p:cNvGrpSpPr/>
          <p:nvPr/>
        </p:nvGrpSpPr>
        <p:grpSpPr>
          <a:xfrm>
            <a:off x="6825674" y="4251606"/>
            <a:ext cx="378859" cy="380551"/>
            <a:chOff x="8066315" y="1676399"/>
            <a:chExt cx="1371604" cy="1380253"/>
          </a:xfrm>
        </p:grpSpPr>
        <p:sp>
          <p:nvSpPr>
            <p:cNvPr id="679" name="Rechthoek 678">
              <a:extLst>
                <a:ext uri="{FF2B5EF4-FFF2-40B4-BE49-F238E27FC236}">
                  <a16:creationId xmlns:a16="http://schemas.microsoft.com/office/drawing/2014/main" id="{D80957AA-C32F-47DC-AA09-EC3F1A89E6D8}"/>
                </a:ext>
              </a:extLst>
            </p:cNvPr>
            <p:cNvSpPr/>
            <p:nvPr userDrawn="1"/>
          </p:nvSpPr>
          <p:spPr>
            <a:xfrm>
              <a:off x="8066315" y="1687285"/>
              <a:ext cx="1360714" cy="1360714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9D9FA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noProof="0">
                <a:solidFill>
                  <a:srgbClr val="211F26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80" name="Vrije vorm 112">
              <a:extLst>
                <a:ext uri="{FF2B5EF4-FFF2-40B4-BE49-F238E27FC236}">
                  <a16:creationId xmlns:a16="http://schemas.microsoft.com/office/drawing/2014/main" id="{41685255-68E9-4E62-BBAC-DF1ED5CF1D90}"/>
                </a:ext>
              </a:extLst>
            </p:cNvPr>
            <p:cNvSpPr/>
            <p:nvPr userDrawn="1"/>
          </p:nvSpPr>
          <p:spPr>
            <a:xfrm>
              <a:off x="8077205" y="1676399"/>
              <a:ext cx="1360714" cy="206829"/>
            </a:xfrm>
            <a:custGeom>
              <a:avLst/>
              <a:gdLst>
                <a:gd name="connsiteX0" fmla="*/ 1186901 w 1360714"/>
                <a:gd name="connsiteY0" fmla="*/ 41746 h 206829"/>
                <a:gd name="connsiteX1" fmla="*/ 1186901 w 1360714"/>
                <a:gd name="connsiteY1" fmla="*/ 175847 h 206829"/>
                <a:gd name="connsiteX2" fmla="*/ 1315854 w 1360714"/>
                <a:gd name="connsiteY2" fmla="*/ 175847 h 206829"/>
                <a:gd name="connsiteX3" fmla="*/ 1315854 w 1360714"/>
                <a:gd name="connsiteY3" fmla="*/ 41746 h 206829"/>
                <a:gd name="connsiteX4" fmla="*/ 958249 w 1360714"/>
                <a:gd name="connsiteY4" fmla="*/ 41746 h 206829"/>
                <a:gd name="connsiteX5" fmla="*/ 958249 w 1360714"/>
                <a:gd name="connsiteY5" fmla="*/ 175847 h 206829"/>
                <a:gd name="connsiteX6" fmla="*/ 1087202 w 1360714"/>
                <a:gd name="connsiteY6" fmla="*/ 175847 h 206829"/>
                <a:gd name="connsiteX7" fmla="*/ 1087202 w 1360714"/>
                <a:gd name="connsiteY7" fmla="*/ 41746 h 206829"/>
                <a:gd name="connsiteX8" fmla="*/ 729440 w 1360714"/>
                <a:gd name="connsiteY8" fmla="*/ 41746 h 206829"/>
                <a:gd name="connsiteX9" fmla="*/ 729440 w 1360714"/>
                <a:gd name="connsiteY9" fmla="*/ 175847 h 206829"/>
                <a:gd name="connsiteX10" fmla="*/ 858393 w 1360714"/>
                <a:gd name="connsiteY10" fmla="*/ 175847 h 206829"/>
                <a:gd name="connsiteX11" fmla="*/ 858393 w 1360714"/>
                <a:gd name="connsiteY11" fmla="*/ 41746 h 206829"/>
                <a:gd name="connsiteX12" fmla="*/ 493889 w 1360714"/>
                <a:gd name="connsiteY12" fmla="*/ 41746 h 206829"/>
                <a:gd name="connsiteX13" fmla="*/ 493889 w 1360714"/>
                <a:gd name="connsiteY13" fmla="*/ 175847 h 206829"/>
                <a:gd name="connsiteX14" fmla="*/ 622842 w 1360714"/>
                <a:gd name="connsiteY14" fmla="*/ 175847 h 206829"/>
                <a:gd name="connsiteX15" fmla="*/ 622842 w 1360714"/>
                <a:gd name="connsiteY15" fmla="*/ 41746 h 206829"/>
                <a:gd name="connsiteX16" fmla="*/ 260368 w 1360714"/>
                <a:gd name="connsiteY16" fmla="*/ 41746 h 206829"/>
                <a:gd name="connsiteX17" fmla="*/ 260368 w 1360714"/>
                <a:gd name="connsiteY17" fmla="*/ 175847 h 206829"/>
                <a:gd name="connsiteX18" fmla="*/ 389321 w 1360714"/>
                <a:gd name="connsiteY18" fmla="*/ 175847 h 206829"/>
                <a:gd name="connsiteX19" fmla="*/ 389321 w 1360714"/>
                <a:gd name="connsiteY19" fmla="*/ 41746 h 206829"/>
                <a:gd name="connsiteX20" fmla="*/ 35169 w 1360714"/>
                <a:gd name="connsiteY20" fmla="*/ 41746 h 206829"/>
                <a:gd name="connsiteX21" fmla="*/ 35169 w 1360714"/>
                <a:gd name="connsiteY21" fmla="*/ 175847 h 206829"/>
                <a:gd name="connsiteX22" fmla="*/ 164122 w 1360714"/>
                <a:gd name="connsiteY22" fmla="*/ 175847 h 206829"/>
                <a:gd name="connsiteX23" fmla="*/ 164122 w 1360714"/>
                <a:gd name="connsiteY23" fmla="*/ 41746 h 206829"/>
                <a:gd name="connsiteX24" fmla="*/ 0 w 1360714"/>
                <a:gd name="connsiteY24" fmla="*/ 0 h 206829"/>
                <a:gd name="connsiteX25" fmla="*/ 1360714 w 1360714"/>
                <a:gd name="connsiteY25" fmla="*/ 0 h 206829"/>
                <a:gd name="connsiteX26" fmla="*/ 1360714 w 1360714"/>
                <a:gd name="connsiteY26" fmla="*/ 206829 h 206829"/>
                <a:gd name="connsiteX27" fmla="*/ 0 w 1360714"/>
                <a:gd name="connsiteY27" fmla="*/ 206829 h 206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360714" h="206829">
                  <a:moveTo>
                    <a:pt x="1186901" y="41746"/>
                  </a:moveTo>
                  <a:lnTo>
                    <a:pt x="1186901" y="175847"/>
                  </a:lnTo>
                  <a:lnTo>
                    <a:pt x="1315854" y="175847"/>
                  </a:lnTo>
                  <a:lnTo>
                    <a:pt x="1315854" y="41746"/>
                  </a:lnTo>
                  <a:close/>
                  <a:moveTo>
                    <a:pt x="958249" y="41746"/>
                  </a:moveTo>
                  <a:lnTo>
                    <a:pt x="958249" y="175847"/>
                  </a:lnTo>
                  <a:lnTo>
                    <a:pt x="1087202" y="175847"/>
                  </a:lnTo>
                  <a:lnTo>
                    <a:pt x="1087202" y="41746"/>
                  </a:lnTo>
                  <a:close/>
                  <a:moveTo>
                    <a:pt x="729440" y="41746"/>
                  </a:moveTo>
                  <a:lnTo>
                    <a:pt x="729440" y="175847"/>
                  </a:lnTo>
                  <a:lnTo>
                    <a:pt x="858393" y="175847"/>
                  </a:lnTo>
                  <a:lnTo>
                    <a:pt x="858393" y="41746"/>
                  </a:lnTo>
                  <a:close/>
                  <a:moveTo>
                    <a:pt x="493889" y="41746"/>
                  </a:moveTo>
                  <a:lnTo>
                    <a:pt x="493889" y="175847"/>
                  </a:lnTo>
                  <a:lnTo>
                    <a:pt x="622842" y="175847"/>
                  </a:lnTo>
                  <a:lnTo>
                    <a:pt x="622842" y="41746"/>
                  </a:lnTo>
                  <a:close/>
                  <a:moveTo>
                    <a:pt x="260368" y="41746"/>
                  </a:moveTo>
                  <a:lnTo>
                    <a:pt x="260368" y="175847"/>
                  </a:lnTo>
                  <a:lnTo>
                    <a:pt x="389321" y="175847"/>
                  </a:lnTo>
                  <a:lnTo>
                    <a:pt x="389321" y="41746"/>
                  </a:lnTo>
                  <a:close/>
                  <a:moveTo>
                    <a:pt x="35169" y="41746"/>
                  </a:moveTo>
                  <a:lnTo>
                    <a:pt x="35169" y="175847"/>
                  </a:lnTo>
                  <a:lnTo>
                    <a:pt x="164122" y="175847"/>
                  </a:lnTo>
                  <a:lnTo>
                    <a:pt x="164122" y="41746"/>
                  </a:lnTo>
                  <a:close/>
                  <a:moveTo>
                    <a:pt x="0" y="0"/>
                  </a:moveTo>
                  <a:lnTo>
                    <a:pt x="1360714" y="0"/>
                  </a:lnTo>
                  <a:lnTo>
                    <a:pt x="1360714" y="206829"/>
                  </a:lnTo>
                  <a:lnTo>
                    <a:pt x="0" y="206829"/>
                  </a:lnTo>
                  <a:close/>
                </a:path>
              </a:pathLst>
            </a:custGeom>
            <a:solidFill>
              <a:srgbClr val="9D9F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noProof="0">
                <a:solidFill>
                  <a:srgbClr val="211F26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81" name="Vrije vorm 113">
              <a:extLst>
                <a:ext uri="{FF2B5EF4-FFF2-40B4-BE49-F238E27FC236}">
                  <a16:creationId xmlns:a16="http://schemas.microsoft.com/office/drawing/2014/main" id="{D0E7D4A8-A2D0-4C60-B832-704DEAC6C3B0}"/>
                </a:ext>
              </a:extLst>
            </p:cNvPr>
            <p:cNvSpPr/>
            <p:nvPr userDrawn="1"/>
          </p:nvSpPr>
          <p:spPr>
            <a:xfrm>
              <a:off x="8071339" y="2849823"/>
              <a:ext cx="1360714" cy="206829"/>
            </a:xfrm>
            <a:custGeom>
              <a:avLst/>
              <a:gdLst>
                <a:gd name="connsiteX0" fmla="*/ 1186901 w 1360714"/>
                <a:gd name="connsiteY0" fmla="*/ 41746 h 206829"/>
                <a:gd name="connsiteX1" fmla="*/ 1186901 w 1360714"/>
                <a:gd name="connsiteY1" fmla="*/ 175847 h 206829"/>
                <a:gd name="connsiteX2" fmla="*/ 1315854 w 1360714"/>
                <a:gd name="connsiteY2" fmla="*/ 175847 h 206829"/>
                <a:gd name="connsiteX3" fmla="*/ 1315854 w 1360714"/>
                <a:gd name="connsiteY3" fmla="*/ 41746 h 206829"/>
                <a:gd name="connsiteX4" fmla="*/ 958249 w 1360714"/>
                <a:gd name="connsiteY4" fmla="*/ 41746 h 206829"/>
                <a:gd name="connsiteX5" fmla="*/ 958249 w 1360714"/>
                <a:gd name="connsiteY5" fmla="*/ 175847 h 206829"/>
                <a:gd name="connsiteX6" fmla="*/ 1087202 w 1360714"/>
                <a:gd name="connsiteY6" fmla="*/ 175847 h 206829"/>
                <a:gd name="connsiteX7" fmla="*/ 1087202 w 1360714"/>
                <a:gd name="connsiteY7" fmla="*/ 41746 h 206829"/>
                <a:gd name="connsiteX8" fmla="*/ 729440 w 1360714"/>
                <a:gd name="connsiteY8" fmla="*/ 41746 h 206829"/>
                <a:gd name="connsiteX9" fmla="*/ 729440 w 1360714"/>
                <a:gd name="connsiteY9" fmla="*/ 175847 h 206829"/>
                <a:gd name="connsiteX10" fmla="*/ 858393 w 1360714"/>
                <a:gd name="connsiteY10" fmla="*/ 175847 h 206829"/>
                <a:gd name="connsiteX11" fmla="*/ 858393 w 1360714"/>
                <a:gd name="connsiteY11" fmla="*/ 41746 h 206829"/>
                <a:gd name="connsiteX12" fmla="*/ 493889 w 1360714"/>
                <a:gd name="connsiteY12" fmla="*/ 41746 h 206829"/>
                <a:gd name="connsiteX13" fmla="*/ 493889 w 1360714"/>
                <a:gd name="connsiteY13" fmla="*/ 175847 h 206829"/>
                <a:gd name="connsiteX14" fmla="*/ 622842 w 1360714"/>
                <a:gd name="connsiteY14" fmla="*/ 175847 h 206829"/>
                <a:gd name="connsiteX15" fmla="*/ 622842 w 1360714"/>
                <a:gd name="connsiteY15" fmla="*/ 41746 h 206829"/>
                <a:gd name="connsiteX16" fmla="*/ 260368 w 1360714"/>
                <a:gd name="connsiteY16" fmla="*/ 41746 h 206829"/>
                <a:gd name="connsiteX17" fmla="*/ 260368 w 1360714"/>
                <a:gd name="connsiteY17" fmla="*/ 175847 h 206829"/>
                <a:gd name="connsiteX18" fmla="*/ 389321 w 1360714"/>
                <a:gd name="connsiteY18" fmla="*/ 175847 h 206829"/>
                <a:gd name="connsiteX19" fmla="*/ 389321 w 1360714"/>
                <a:gd name="connsiteY19" fmla="*/ 41746 h 206829"/>
                <a:gd name="connsiteX20" fmla="*/ 35169 w 1360714"/>
                <a:gd name="connsiteY20" fmla="*/ 41746 h 206829"/>
                <a:gd name="connsiteX21" fmla="*/ 35169 w 1360714"/>
                <a:gd name="connsiteY21" fmla="*/ 175847 h 206829"/>
                <a:gd name="connsiteX22" fmla="*/ 164122 w 1360714"/>
                <a:gd name="connsiteY22" fmla="*/ 175847 h 206829"/>
                <a:gd name="connsiteX23" fmla="*/ 164122 w 1360714"/>
                <a:gd name="connsiteY23" fmla="*/ 41746 h 206829"/>
                <a:gd name="connsiteX24" fmla="*/ 0 w 1360714"/>
                <a:gd name="connsiteY24" fmla="*/ 0 h 206829"/>
                <a:gd name="connsiteX25" fmla="*/ 1360714 w 1360714"/>
                <a:gd name="connsiteY25" fmla="*/ 0 h 206829"/>
                <a:gd name="connsiteX26" fmla="*/ 1360714 w 1360714"/>
                <a:gd name="connsiteY26" fmla="*/ 206829 h 206829"/>
                <a:gd name="connsiteX27" fmla="*/ 0 w 1360714"/>
                <a:gd name="connsiteY27" fmla="*/ 206829 h 206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360714" h="206829">
                  <a:moveTo>
                    <a:pt x="1186901" y="41746"/>
                  </a:moveTo>
                  <a:lnTo>
                    <a:pt x="1186901" y="175847"/>
                  </a:lnTo>
                  <a:lnTo>
                    <a:pt x="1315854" y="175847"/>
                  </a:lnTo>
                  <a:lnTo>
                    <a:pt x="1315854" y="41746"/>
                  </a:lnTo>
                  <a:close/>
                  <a:moveTo>
                    <a:pt x="958249" y="41746"/>
                  </a:moveTo>
                  <a:lnTo>
                    <a:pt x="958249" y="175847"/>
                  </a:lnTo>
                  <a:lnTo>
                    <a:pt x="1087202" y="175847"/>
                  </a:lnTo>
                  <a:lnTo>
                    <a:pt x="1087202" y="41746"/>
                  </a:lnTo>
                  <a:close/>
                  <a:moveTo>
                    <a:pt x="729440" y="41746"/>
                  </a:moveTo>
                  <a:lnTo>
                    <a:pt x="729440" y="175847"/>
                  </a:lnTo>
                  <a:lnTo>
                    <a:pt x="858393" y="175847"/>
                  </a:lnTo>
                  <a:lnTo>
                    <a:pt x="858393" y="41746"/>
                  </a:lnTo>
                  <a:close/>
                  <a:moveTo>
                    <a:pt x="493889" y="41746"/>
                  </a:moveTo>
                  <a:lnTo>
                    <a:pt x="493889" y="175847"/>
                  </a:lnTo>
                  <a:lnTo>
                    <a:pt x="622842" y="175847"/>
                  </a:lnTo>
                  <a:lnTo>
                    <a:pt x="622842" y="41746"/>
                  </a:lnTo>
                  <a:close/>
                  <a:moveTo>
                    <a:pt x="260368" y="41746"/>
                  </a:moveTo>
                  <a:lnTo>
                    <a:pt x="260368" y="175847"/>
                  </a:lnTo>
                  <a:lnTo>
                    <a:pt x="389321" y="175847"/>
                  </a:lnTo>
                  <a:lnTo>
                    <a:pt x="389321" y="41746"/>
                  </a:lnTo>
                  <a:close/>
                  <a:moveTo>
                    <a:pt x="35169" y="41746"/>
                  </a:moveTo>
                  <a:lnTo>
                    <a:pt x="35169" y="175847"/>
                  </a:lnTo>
                  <a:lnTo>
                    <a:pt x="164122" y="175847"/>
                  </a:lnTo>
                  <a:lnTo>
                    <a:pt x="164122" y="41746"/>
                  </a:lnTo>
                  <a:close/>
                  <a:moveTo>
                    <a:pt x="0" y="0"/>
                  </a:moveTo>
                  <a:lnTo>
                    <a:pt x="1360714" y="0"/>
                  </a:lnTo>
                  <a:lnTo>
                    <a:pt x="1360714" y="206829"/>
                  </a:lnTo>
                  <a:lnTo>
                    <a:pt x="0" y="206829"/>
                  </a:lnTo>
                  <a:close/>
                </a:path>
              </a:pathLst>
            </a:custGeom>
            <a:solidFill>
              <a:srgbClr val="9D9F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noProof="0">
                <a:solidFill>
                  <a:srgbClr val="211F26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82" name="Gelijkbenige driehoek 681">
              <a:extLst>
                <a:ext uri="{FF2B5EF4-FFF2-40B4-BE49-F238E27FC236}">
                  <a16:creationId xmlns:a16="http://schemas.microsoft.com/office/drawing/2014/main" id="{B71D8983-78FE-45DC-A592-7561DB255F13}"/>
                </a:ext>
              </a:extLst>
            </p:cNvPr>
            <p:cNvSpPr/>
            <p:nvPr/>
          </p:nvSpPr>
          <p:spPr>
            <a:xfrm rot="5400000">
              <a:off x="8584029" y="2156940"/>
              <a:ext cx="422946" cy="421401"/>
            </a:xfrm>
            <a:prstGeom prst="triangle">
              <a:avLst/>
            </a:prstGeom>
            <a:solidFill>
              <a:schemeClr val="accent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noProof="0">
                <a:solidFill>
                  <a:srgbClr val="211F26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639" name="Ovaal 638">
            <a:extLst>
              <a:ext uri="{FF2B5EF4-FFF2-40B4-BE49-F238E27FC236}">
                <a16:creationId xmlns:a16="http://schemas.microsoft.com/office/drawing/2014/main" id="{08557350-CBCD-43CD-B676-2BC9CB4B3F24}"/>
              </a:ext>
            </a:extLst>
          </p:cNvPr>
          <p:cNvSpPr/>
          <p:nvPr/>
        </p:nvSpPr>
        <p:spPr>
          <a:xfrm>
            <a:off x="6526459" y="1962174"/>
            <a:ext cx="981962" cy="981962"/>
          </a:xfrm>
          <a:prstGeom prst="ellipse">
            <a:avLst/>
          </a:prstGeom>
          <a:solidFill>
            <a:srgbClr val="211F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600" noProof="0">
              <a:solidFill>
                <a:srgbClr val="211F26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45" name="H2">
            <a:hlinkClick r:id="rId5"/>
            <a:extLst>
              <a:ext uri="{FF2B5EF4-FFF2-40B4-BE49-F238E27FC236}">
                <a16:creationId xmlns:a16="http://schemas.microsoft.com/office/drawing/2014/main" id="{5C62B586-C238-4FF0-A03A-A38056C7C1B5}"/>
              </a:ext>
            </a:extLst>
          </p:cNvPr>
          <p:cNvSpPr txBox="1"/>
          <p:nvPr/>
        </p:nvSpPr>
        <p:spPr>
          <a:xfrm>
            <a:off x="6087174" y="3018822"/>
            <a:ext cx="1860532" cy="36680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 defTabSz="1217512">
              <a:spcAft>
                <a:spcPts val="600"/>
              </a:spcAft>
            </a:pPr>
            <a:r>
              <a:rPr lang="en-GB" sz="1200" cap="all" noProof="0">
                <a:solidFill>
                  <a:srgbClr val="211F26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Working with</a:t>
            </a:r>
            <a:br>
              <a:rPr lang="en-GB" sz="1200" cap="all" noProof="0">
                <a:solidFill>
                  <a:srgbClr val="211F26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r>
              <a:rPr lang="en-GB" sz="1200" cap="all" noProof="0">
                <a:solidFill>
                  <a:srgbClr val="211F26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images</a:t>
            </a:r>
          </a:p>
        </p:txBody>
      </p:sp>
      <p:grpSp>
        <p:nvGrpSpPr>
          <p:cNvPr id="653" name="Groep 652">
            <a:extLst>
              <a:ext uri="{FF2B5EF4-FFF2-40B4-BE49-F238E27FC236}">
                <a16:creationId xmlns:a16="http://schemas.microsoft.com/office/drawing/2014/main" id="{4199E879-6DE0-496A-BF2C-97E2D23FC502}"/>
              </a:ext>
            </a:extLst>
          </p:cNvPr>
          <p:cNvGrpSpPr/>
          <p:nvPr userDrawn="1"/>
        </p:nvGrpSpPr>
        <p:grpSpPr>
          <a:xfrm>
            <a:off x="6843179" y="2265023"/>
            <a:ext cx="348523" cy="376264"/>
            <a:chOff x="14466489" y="1001522"/>
            <a:chExt cx="290627" cy="314333"/>
          </a:xfrm>
        </p:grpSpPr>
        <p:sp>
          <p:nvSpPr>
            <p:cNvPr id="673" name="Rechthoek 672">
              <a:extLst>
                <a:ext uri="{FF2B5EF4-FFF2-40B4-BE49-F238E27FC236}">
                  <a16:creationId xmlns:a16="http://schemas.microsoft.com/office/drawing/2014/main" id="{83BBA8E1-F2DE-4904-A556-34B2C4B1F709}"/>
                </a:ext>
              </a:extLst>
            </p:cNvPr>
            <p:cNvSpPr/>
            <p:nvPr userDrawn="1"/>
          </p:nvSpPr>
          <p:spPr>
            <a:xfrm>
              <a:off x="14466489" y="1001522"/>
              <a:ext cx="257935" cy="254168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DADAD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en-GB" sz="800" b="0" noProof="0">
                <a:solidFill>
                  <a:srgbClr val="211F26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74" name="Ovaal 673">
              <a:extLst>
                <a:ext uri="{FF2B5EF4-FFF2-40B4-BE49-F238E27FC236}">
                  <a16:creationId xmlns:a16="http://schemas.microsoft.com/office/drawing/2014/main" id="{96216FD7-C3A5-4B34-BA67-AAF89D399AA5}"/>
                </a:ext>
              </a:extLst>
            </p:cNvPr>
            <p:cNvSpPr/>
            <p:nvPr userDrawn="1"/>
          </p:nvSpPr>
          <p:spPr>
            <a:xfrm>
              <a:off x="14623626" y="1033630"/>
              <a:ext cx="71169" cy="7116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sz="1000" b="1" noProof="0">
                <a:solidFill>
                  <a:srgbClr val="211F26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75" name="Vrije vorm: vorm 674">
              <a:extLst>
                <a:ext uri="{FF2B5EF4-FFF2-40B4-BE49-F238E27FC236}">
                  <a16:creationId xmlns:a16="http://schemas.microsoft.com/office/drawing/2014/main" id="{39EC1AE9-36FE-42E0-B92A-6F6314EDD630}"/>
                </a:ext>
              </a:extLst>
            </p:cNvPr>
            <p:cNvSpPr/>
            <p:nvPr userDrawn="1"/>
          </p:nvSpPr>
          <p:spPr>
            <a:xfrm rot="2700000">
              <a:off x="14498877" y="1157846"/>
              <a:ext cx="168558" cy="147459"/>
            </a:xfrm>
            <a:custGeom>
              <a:avLst/>
              <a:gdLst>
                <a:gd name="connsiteX0" fmla="*/ 12837 w 168558"/>
                <a:gd name="connsiteY0" fmla="*/ 12836 h 147459"/>
                <a:gd name="connsiteX1" fmla="*/ 43826 w 168558"/>
                <a:gd name="connsiteY1" fmla="*/ 0 h 147459"/>
                <a:gd name="connsiteX2" fmla="*/ 168558 w 168558"/>
                <a:gd name="connsiteY2" fmla="*/ 0 h 147459"/>
                <a:gd name="connsiteX3" fmla="*/ 21099 w 168558"/>
                <a:gd name="connsiteY3" fmla="*/ 147459 h 147459"/>
                <a:gd name="connsiteX4" fmla="*/ 0 w 168558"/>
                <a:gd name="connsiteY4" fmla="*/ 126361 h 147459"/>
                <a:gd name="connsiteX5" fmla="*/ 0 w 168558"/>
                <a:gd name="connsiteY5" fmla="*/ 43826 h 147459"/>
                <a:gd name="connsiteX6" fmla="*/ 12837 w 168558"/>
                <a:gd name="connsiteY6" fmla="*/ 12836 h 147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558" h="147459">
                  <a:moveTo>
                    <a:pt x="12837" y="12836"/>
                  </a:moveTo>
                  <a:cubicBezTo>
                    <a:pt x="20768" y="4905"/>
                    <a:pt x="31724" y="0"/>
                    <a:pt x="43826" y="0"/>
                  </a:cubicBezTo>
                  <a:lnTo>
                    <a:pt x="168558" y="0"/>
                  </a:lnTo>
                  <a:lnTo>
                    <a:pt x="21099" y="147459"/>
                  </a:lnTo>
                  <a:lnTo>
                    <a:pt x="0" y="126361"/>
                  </a:lnTo>
                  <a:lnTo>
                    <a:pt x="0" y="43826"/>
                  </a:lnTo>
                  <a:cubicBezTo>
                    <a:pt x="1" y="31723"/>
                    <a:pt x="4906" y="20767"/>
                    <a:pt x="12837" y="12836"/>
                  </a:cubicBezTo>
                  <a:close/>
                </a:path>
              </a:pathLst>
            </a:custGeom>
            <a:solidFill>
              <a:srgbClr val="DADA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sz="1000" b="1" noProof="0">
                <a:solidFill>
                  <a:srgbClr val="211F26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76" name="Rechthoek: afgeronde hoeken 675">
              <a:extLst>
                <a:ext uri="{FF2B5EF4-FFF2-40B4-BE49-F238E27FC236}">
                  <a16:creationId xmlns:a16="http://schemas.microsoft.com/office/drawing/2014/main" id="{8ABCE77C-11A2-45F0-9AAB-C3026A01288E}"/>
                </a:ext>
              </a:extLst>
            </p:cNvPr>
            <p:cNvSpPr/>
            <p:nvPr userDrawn="1"/>
          </p:nvSpPr>
          <p:spPr>
            <a:xfrm>
              <a:off x="14601150" y="1145314"/>
              <a:ext cx="155966" cy="116816"/>
            </a:xfrm>
            <a:prstGeom prst="roundRect">
              <a:avLst/>
            </a:prstGeom>
            <a:solidFill>
              <a:srgbClr val="FFFFFF"/>
            </a:solidFill>
            <a:ln w="19050">
              <a:solidFill>
                <a:srgbClr val="9D9FA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en-GB" sz="800" b="0" noProof="0">
                <a:solidFill>
                  <a:srgbClr val="211F26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677" name="Rechte verbindingslijn 676">
              <a:extLst>
                <a:ext uri="{FF2B5EF4-FFF2-40B4-BE49-F238E27FC236}">
                  <a16:creationId xmlns:a16="http://schemas.microsoft.com/office/drawing/2014/main" id="{52471ADA-F581-4ABB-B5E5-208C81192F8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4637490" y="1308665"/>
              <a:ext cx="83286" cy="0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9D9FA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78" name="Rechte verbindingslijn 677">
              <a:extLst>
                <a:ext uri="{FF2B5EF4-FFF2-40B4-BE49-F238E27FC236}">
                  <a16:creationId xmlns:a16="http://schemas.microsoft.com/office/drawing/2014/main" id="{49B27AC0-61F2-4031-81AE-4BD7B3F1675D}"/>
                </a:ext>
              </a:extLst>
            </p:cNvPr>
            <p:cNvCxnSpPr>
              <a:cxnSpLocks/>
              <a:stCxn id="676" idx="2"/>
            </p:cNvCxnSpPr>
            <p:nvPr userDrawn="1"/>
          </p:nvCxnSpPr>
          <p:spPr>
            <a:xfrm flipH="1">
              <a:off x="14678717" y="1262130"/>
              <a:ext cx="416" cy="43573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9D9FA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638" name="Ovaal 637">
            <a:extLst>
              <a:ext uri="{FF2B5EF4-FFF2-40B4-BE49-F238E27FC236}">
                <a16:creationId xmlns:a16="http://schemas.microsoft.com/office/drawing/2014/main" id="{E0B1B0C7-418A-4684-BC28-4DF93822A574}"/>
              </a:ext>
            </a:extLst>
          </p:cNvPr>
          <p:cNvSpPr/>
          <p:nvPr/>
        </p:nvSpPr>
        <p:spPr>
          <a:xfrm>
            <a:off x="4025922" y="1962174"/>
            <a:ext cx="981962" cy="981962"/>
          </a:xfrm>
          <a:prstGeom prst="ellipse">
            <a:avLst/>
          </a:prstGeom>
          <a:solidFill>
            <a:srgbClr val="211F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600" noProof="0">
              <a:solidFill>
                <a:srgbClr val="211F26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44" name="H2">
            <a:hlinkClick r:id="rId6"/>
            <a:extLst>
              <a:ext uri="{FF2B5EF4-FFF2-40B4-BE49-F238E27FC236}">
                <a16:creationId xmlns:a16="http://schemas.microsoft.com/office/drawing/2014/main" id="{C423FE00-7829-4830-A16C-748DC5BDCDC5}"/>
              </a:ext>
            </a:extLst>
          </p:cNvPr>
          <p:cNvSpPr txBox="1"/>
          <p:nvPr/>
        </p:nvSpPr>
        <p:spPr>
          <a:xfrm>
            <a:off x="3586637" y="3018822"/>
            <a:ext cx="1860532" cy="36680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 defTabSz="1217512">
              <a:spcAft>
                <a:spcPts val="600"/>
              </a:spcAft>
            </a:pPr>
            <a:r>
              <a:rPr lang="en-GB" sz="1200" cap="all" noProof="0">
                <a:solidFill>
                  <a:srgbClr val="211F26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Working with</a:t>
            </a:r>
            <a:br>
              <a:rPr lang="en-GB" sz="1200" cap="all" noProof="0">
                <a:solidFill>
                  <a:srgbClr val="211F26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r>
              <a:rPr lang="en-GB" sz="1200" cap="all" noProof="0">
                <a:solidFill>
                  <a:srgbClr val="211F26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text levels</a:t>
            </a:r>
            <a:endParaRPr lang="en-GB" sz="1000" noProof="0">
              <a:solidFill>
                <a:srgbClr val="211F26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655" name="Groep 654">
            <a:extLst>
              <a:ext uri="{FF2B5EF4-FFF2-40B4-BE49-F238E27FC236}">
                <a16:creationId xmlns:a16="http://schemas.microsoft.com/office/drawing/2014/main" id="{7D94ECDD-6F53-477E-9F8A-D5142EF29DBE}"/>
              </a:ext>
            </a:extLst>
          </p:cNvPr>
          <p:cNvGrpSpPr/>
          <p:nvPr/>
        </p:nvGrpSpPr>
        <p:grpSpPr>
          <a:xfrm>
            <a:off x="4211482" y="2346398"/>
            <a:ext cx="610842" cy="213514"/>
            <a:chOff x="2745475" y="2728138"/>
            <a:chExt cx="647002" cy="226154"/>
          </a:xfrm>
        </p:grpSpPr>
        <p:grpSp>
          <p:nvGrpSpPr>
            <p:cNvPr id="656" name="Groep 655">
              <a:extLst>
                <a:ext uri="{FF2B5EF4-FFF2-40B4-BE49-F238E27FC236}">
                  <a16:creationId xmlns:a16="http://schemas.microsoft.com/office/drawing/2014/main" id="{846171A8-56CA-4E56-B754-2E416A057504}"/>
                </a:ext>
              </a:extLst>
            </p:cNvPr>
            <p:cNvGrpSpPr/>
            <p:nvPr userDrawn="1"/>
          </p:nvGrpSpPr>
          <p:grpSpPr>
            <a:xfrm>
              <a:off x="3104699" y="2728138"/>
              <a:ext cx="287778" cy="226154"/>
              <a:chOff x="-3310843" y="700986"/>
              <a:chExt cx="182598" cy="143759"/>
            </a:xfrm>
            <a:solidFill>
              <a:schemeClr val="bg1"/>
            </a:solidFill>
          </p:grpSpPr>
          <p:cxnSp>
            <p:nvCxnSpPr>
              <p:cNvPr id="665" name="Rechte verbindingslijn 664">
                <a:extLst>
                  <a:ext uri="{FF2B5EF4-FFF2-40B4-BE49-F238E27FC236}">
                    <a16:creationId xmlns:a16="http://schemas.microsoft.com/office/drawing/2014/main" id="{D3A99DC2-73D7-41C1-AA5F-B1CA576DF738}"/>
                  </a:ext>
                </a:extLst>
              </p:cNvPr>
              <p:cNvCxnSpPr/>
              <p:nvPr userDrawn="1"/>
            </p:nvCxnSpPr>
            <p:spPr>
              <a:xfrm>
                <a:off x="-3310843" y="700986"/>
                <a:ext cx="182598" cy="0"/>
              </a:xfrm>
              <a:prstGeom prst="line">
                <a:avLst/>
              </a:prstGeom>
              <a:grpFill/>
              <a:ln w="19050" cap="flat" cmpd="sng" algn="ctr">
                <a:solidFill>
                  <a:srgbClr val="9D9FA1"/>
                </a:solidFill>
                <a:prstDash val="solid"/>
              </a:ln>
              <a:effectLst/>
            </p:spPr>
          </p:cxnSp>
          <p:cxnSp>
            <p:nvCxnSpPr>
              <p:cNvPr id="666" name="Rechte verbindingslijn 665">
                <a:extLst>
                  <a:ext uri="{FF2B5EF4-FFF2-40B4-BE49-F238E27FC236}">
                    <a16:creationId xmlns:a16="http://schemas.microsoft.com/office/drawing/2014/main" id="{DC5E306C-5BD9-4354-83A8-A457B72C6611}"/>
                  </a:ext>
                </a:extLst>
              </p:cNvPr>
              <p:cNvCxnSpPr/>
              <p:nvPr userDrawn="1"/>
            </p:nvCxnSpPr>
            <p:spPr>
              <a:xfrm>
                <a:off x="-3310843" y="844745"/>
                <a:ext cx="182598" cy="0"/>
              </a:xfrm>
              <a:prstGeom prst="line">
                <a:avLst/>
              </a:prstGeom>
              <a:grpFill/>
              <a:ln w="19050" cap="flat" cmpd="sng" algn="ctr">
                <a:solidFill>
                  <a:srgbClr val="9D9FA1"/>
                </a:solidFill>
                <a:prstDash val="solid"/>
              </a:ln>
              <a:effectLst/>
            </p:spPr>
          </p:cxnSp>
          <p:cxnSp>
            <p:nvCxnSpPr>
              <p:cNvPr id="667" name="Rechte verbindingslijn 666">
                <a:extLst>
                  <a:ext uri="{FF2B5EF4-FFF2-40B4-BE49-F238E27FC236}">
                    <a16:creationId xmlns:a16="http://schemas.microsoft.com/office/drawing/2014/main" id="{7EC362FF-5295-4B0B-8A34-325A717C8AFA}"/>
                  </a:ext>
                </a:extLst>
              </p:cNvPr>
              <p:cNvCxnSpPr/>
              <p:nvPr userDrawn="1"/>
            </p:nvCxnSpPr>
            <p:spPr>
              <a:xfrm>
                <a:off x="-3213196" y="808806"/>
                <a:ext cx="82203" cy="0"/>
              </a:xfrm>
              <a:prstGeom prst="line">
                <a:avLst/>
              </a:prstGeom>
              <a:grpFill/>
              <a:ln w="19050" cap="flat" cmpd="sng" algn="ctr">
                <a:solidFill>
                  <a:srgbClr val="9D9FA1"/>
                </a:solidFill>
                <a:prstDash val="solid"/>
              </a:ln>
              <a:effectLst/>
            </p:spPr>
          </p:cxnSp>
          <p:cxnSp>
            <p:nvCxnSpPr>
              <p:cNvPr id="668" name="Rechte verbindingslijn 667">
                <a:extLst>
                  <a:ext uri="{FF2B5EF4-FFF2-40B4-BE49-F238E27FC236}">
                    <a16:creationId xmlns:a16="http://schemas.microsoft.com/office/drawing/2014/main" id="{5EC8729C-F785-49E4-83EF-1E156790D774}"/>
                  </a:ext>
                </a:extLst>
              </p:cNvPr>
              <p:cNvCxnSpPr/>
              <p:nvPr userDrawn="1"/>
            </p:nvCxnSpPr>
            <p:spPr>
              <a:xfrm>
                <a:off x="-3213196" y="772866"/>
                <a:ext cx="82203" cy="0"/>
              </a:xfrm>
              <a:prstGeom prst="line">
                <a:avLst/>
              </a:prstGeom>
              <a:grpFill/>
              <a:ln w="19050" cap="flat" cmpd="sng" algn="ctr">
                <a:solidFill>
                  <a:srgbClr val="9D9FA1"/>
                </a:solidFill>
                <a:prstDash val="solid"/>
              </a:ln>
              <a:effectLst/>
            </p:spPr>
          </p:cxnSp>
          <p:cxnSp>
            <p:nvCxnSpPr>
              <p:cNvPr id="669" name="Rechte verbindingslijn 668">
                <a:extLst>
                  <a:ext uri="{FF2B5EF4-FFF2-40B4-BE49-F238E27FC236}">
                    <a16:creationId xmlns:a16="http://schemas.microsoft.com/office/drawing/2014/main" id="{A059D88C-5850-46C6-BEEC-D20212F3D514}"/>
                  </a:ext>
                </a:extLst>
              </p:cNvPr>
              <p:cNvCxnSpPr/>
              <p:nvPr userDrawn="1"/>
            </p:nvCxnSpPr>
            <p:spPr>
              <a:xfrm>
                <a:off x="-3213196" y="736926"/>
                <a:ext cx="82203" cy="0"/>
              </a:xfrm>
              <a:prstGeom prst="line">
                <a:avLst/>
              </a:prstGeom>
              <a:grpFill/>
              <a:ln w="19050" cap="flat" cmpd="sng" algn="ctr">
                <a:solidFill>
                  <a:srgbClr val="9D9FA1"/>
                </a:solidFill>
                <a:prstDash val="solid"/>
              </a:ln>
              <a:effectLst/>
            </p:spPr>
          </p:cxnSp>
        </p:grpSp>
        <p:sp>
          <p:nvSpPr>
            <p:cNvPr id="657" name="Pijl: rechts 656">
              <a:extLst>
                <a:ext uri="{FF2B5EF4-FFF2-40B4-BE49-F238E27FC236}">
                  <a16:creationId xmlns:a16="http://schemas.microsoft.com/office/drawing/2014/main" id="{57B21709-41A9-4BF2-AA2E-571F097A3AAE}"/>
                </a:ext>
              </a:extLst>
            </p:cNvPr>
            <p:cNvSpPr/>
            <p:nvPr userDrawn="1"/>
          </p:nvSpPr>
          <p:spPr>
            <a:xfrm>
              <a:off x="3104699" y="2782156"/>
              <a:ext cx="120562" cy="115831"/>
            </a:xfrm>
            <a:prstGeom prst="rightArrow">
              <a:avLst>
                <a:gd name="adj1" fmla="val 25329"/>
                <a:gd name="adj2" fmla="val 63628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sz="1000" b="1" noProof="0">
                <a:solidFill>
                  <a:srgbClr val="211F26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658" name="Groep 657">
              <a:extLst>
                <a:ext uri="{FF2B5EF4-FFF2-40B4-BE49-F238E27FC236}">
                  <a16:creationId xmlns:a16="http://schemas.microsoft.com/office/drawing/2014/main" id="{75AC5A72-C020-4260-86D1-8D53E88E3839}"/>
                </a:ext>
              </a:extLst>
            </p:cNvPr>
            <p:cNvGrpSpPr/>
            <p:nvPr userDrawn="1"/>
          </p:nvGrpSpPr>
          <p:grpSpPr>
            <a:xfrm>
              <a:off x="2745475" y="2728138"/>
              <a:ext cx="287778" cy="226154"/>
              <a:chOff x="-3634116" y="700986"/>
              <a:chExt cx="182598" cy="143759"/>
            </a:xfrm>
            <a:solidFill>
              <a:schemeClr val="bg1"/>
            </a:solidFill>
          </p:grpSpPr>
          <p:cxnSp>
            <p:nvCxnSpPr>
              <p:cNvPr id="660" name="Rechte verbindingslijn 659">
                <a:extLst>
                  <a:ext uri="{FF2B5EF4-FFF2-40B4-BE49-F238E27FC236}">
                    <a16:creationId xmlns:a16="http://schemas.microsoft.com/office/drawing/2014/main" id="{22609FB4-0C86-4E44-AEFF-ACFEDDE81196}"/>
                  </a:ext>
                </a:extLst>
              </p:cNvPr>
              <p:cNvCxnSpPr/>
              <p:nvPr userDrawn="1"/>
            </p:nvCxnSpPr>
            <p:spPr>
              <a:xfrm>
                <a:off x="-3634116" y="700986"/>
                <a:ext cx="182598" cy="0"/>
              </a:xfrm>
              <a:prstGeom prst="line">
                <a:avLst/>
              </a:prstGeom>
              <a:grpFill/>
              <a:ln w="19050" cap="flat" cmpd="sng" algn="ctr">
                <a:solidFill>
                  <a:srgbClr val="9D9FA1"/>
                </a:solidFill>
                <a:prstDash val="solid"/>
              </a:ln>
              <a:effectLst/>
            </p:spPr>
          </p:cxnSp>
          <p:cxnSp>
            <p:nvCxnSpPr>
              <p:cNvPr id="661" name="Rechte verbindingslijn 660">
                <a:extLst>
                  <a:ext uri="{FF2B5EF4-FFF2-40B4-BE49-F238E27FC236}">
                    <a16:creationId xmlns:a16="http://schemas.microsoft.com/office/drawing/2014/main" id="{B65A2A7A-7B8B-4A62-82EE-290A91420FAC}"/>
                  </a:ext>
                </a:extLst>
              </p:cNvPr>
              <p:cNvCxnSpPr/>
              <p:nvPr userDrawn="1"/>
            </p:nvCxnSpPr>
            <p:spPr>
              <a:xfrm>
                <a:off x="-3634116" y="844745"/>
                <a:ext cx="182598" cy="0"/>
              </a:xfrm>
              <a:prstGeom prst="line">
                <a:avLst/>
              </a:prstGeom>
              <a:grpFill/>
              <a:ln w="19050" cap="flat" cmpd="sng" algn="ctr">
                <a:solidFill>
                  <a:srgbClr val="9D9FA1"/>
                </a:solidFill>
                <a:prstDash val="solid"/>
              </a:ln>
              <a:effectLst/>
            </p:spPr>
          </p:cxnSp>
          <p:cxnSp>
            <p:nvCxnSpPr>
              <p:cNvPr id="662" name="Rechte verbindingslijn 661">
                <a:extLst>
                  <a:ext uri="{FF2B5EF4-FFF2-40B4-BE49-F238E27FC236}">
                    <a16:creationId xmlns:a16="http://schemas.microsoft.com/office/drawing/2014/main" id="{3D8A83E6-99AB-4A61-B9FD-9490964F7F38}"/>
                  </a:ext>
                </a:extLst>
              </p:cNvPr>
              <p:cNvCxnSpPr/>
              <p:nvPr userDrawn="1"/>
            </p:nvCxnSpPr>
            <p:spPr>
              <a:xfrm>
                <a:off x="-3536469" y="808806"/>
                <a:ext cx="82203" cy="0"/>
              </a:xfrm>
              <a:prstGeom prst="line">
                <a:avLst/>
              </a:prstGeom>
              <a:grpFill/>
              <a:ln w="19050" cap="flat" cmpd="sng" algn="ctr">
                <a:solidFill>
                  <a:srgbClr val="9D9FA1"/>
                </a:solidFill>
                <a:prstDash val="solid"/>
              </a:ln>
              <a:effectLst/>
            </p:spPr>
          </p:cxnSp>
          <p:cxnSp>
            <p:nvCxnSpPr>
              <p:cNvPr id="663" name="Rechte verbindingslijn 662">
                <a:extLst>
                  <a:ext uri="{FF2B5EF4-FFF2-40B4-BE49-F238E27FC236}">
                    <a16:creationId xmlns:a16="http://schemas.microsoft.com/office/drawing/2014/main" id="{F28CB691-8F1F-4A65-87DE-DF0CD16C20FC}"/>
                  </a:ext>
                </a:extLst>
              </p:cNvPr>
              <p:cNvCxnSpPr/>
              <p:nvPr userDrawn="1"/>
            </p:nvCxnSpPr>
            <p:spPr>
              <a:xfrm>
                <a:off x="-3536469" y="772866"/>
                <a:ext cx="82203" cy="0"/>
              </a:xfrm>
              <a:prstGeom prst="line">
                <a:avLst/>
              </a:prstGeom>
              <a:grpFill/>
              <a:ln w="19050" cap="flat" cmpd="sng" algn="ctr">
                <a:solidFill>
                  <a:srgbClr val="9D9FA1"/>
                </a:solidFill>
                <a:prstDash val="solid"/>
              </a:ln>
              <a:effectLst/>
            </p:spPr>
          </p:cxnSp>
          <p:cxnSp>
            <p:nvCxnSpPr>
              <p:cNvPr id="664" name="Rechte verbindingslijn 663">
                <a:extLst>
                  <a:ext uri="{FF2B5EF4-FFF2-40B4-BE49-F238E27FC236}">
                    <a16:creationId xmlns:a16="http://schemas.microsoft.com/office/drawing/2014/main" id="{C2C5E113-76CD-4458-A3B9-7B0AE1675EA4}"/>
                  </a:ext>
                </a:extLst>
              </p:cNvPr>
              <p:cNvCxnSpPr/>
              <p:nvPr userDrawn="1"/>
            </p:nvCxnSpPr>
            <p:spPr>
              <a:xfrm>
                <a:off x="-3536469" y="736926"/>
                <a:ext cx="82203" cy="0"/>
              </a:xfrm>
              <a:prstGeom prst="line">
                <a:avLst/>
              </a:prstGeom>
              <a:grpFill/>
              <a:ln w="19050" cap="flat" cmpd="sng" algn="ctr">
                <a:solidFill>
                  <a:srgbClr val="9D9FA1"/>
                </a:solidFill>
                <a:prstDash val="solid"/>
              </a:ln>
              <a:effectLst/>
            </p:spPr>
          </p:cxnSp>
        </p:grpSp>
        <p:sp>
          <p:nvSpPr>
            <p:cNvPr id="659" name="Pijl: rechts 658">
              <a:extLst>
                <a:ext uri="{FF2B5EF4-FFF2-40B4-BE49-F238E27FC236}">
                  <a16:creationId xmlns:a16="http://schemas.microsoft.com/office/drawing/2014/main" id="{B16CF49D-B031-44B6-86C7-6DB9C981385E}"/>
                </a:ext>
              </a:extLst>
            </p:cNvPr>
            <p:cNvSpPr/>
            <p:nvPr/>
          </p:nvSpPr>
          <p:spPr>
            <a:xfrm flipH="1">
              <a:off x="2745475" y="2782156"/>
              <a:ext cx="120562" cy="115831"/>
            </a:xfrm>
            <a:prstGeom prst="rightArrow">
              <a:avLst>
                <a:gd name="adj1" fmla="val 25329"/>
                <a:gd name="adj2" fmla="val 63628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sz="1000" b="1" noProof="0">
                <a:solidFill>
                  <a:srgbClr val="211F26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9" name="Rechthoek 8">
            <a:extLst>
              <a:ext uri="{FF2B5EF4-FFF2-40B4-BE49-F238E27FC236}">
                <a16:creationId xmlns:a16="http://schemas.microsoft.com/office/drawing/2014/main" id="{9DF5F7C7-D481-493E-9CCC-18CD69E3C141}"/>
              </a:ext>
            </a:extLst>
          </p:cNvPr>
          <p:cNvSpPr/>
          <p:nvPr userDrawn="1"/>
        </p:nvSpPr>
        <p:spPr>
          <a:xfrm>
            <a:off x="4130739" y="3451850"/>
            <a:ext cx="772329" cy="19742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sz="700" cap="all" baseline="0" noProof="0">
                <a:solidFill>
                  <a:srgbClr val="211F26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watch VIDEO</a:t>
            </a:r>
          </a:p>
        </p:txBody>
      </p:sp>
      <p:sp>
        <p:nvSpPr>
          <p:cNvPr id="107" name="Rechthoek 106">
            <a:extLst>
              <a:ext uri="{FF2B5EF4-FFF2-40B4-BE49-F238E27FC236}">
                <a16:creationId xmlns:a16="http://schemas.microsoft.com/office/drawing/2014/main" id="{6781B612-754D-41CD-9617-283B544BFD9B}"/>
              </a:ext>
            </a:extLst>
          </p:cNvPr>
          <p:cNvSpPr/>
          <p:nvPr userDrawn="1"/>
        </p:nvSpPr>
        <p:spPr>
          <a:xfrm>
            <a:off x="4128402" y="5441499"/>
            <a:ext cx="772329" cy="19742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sz="700" cap="all" baseline="0" noProof="0">
                <a:solidFill>
                  <a:srgbClr val="211F26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watch VIDEO</a:t>
            </a:r>
          </a:p>
        </p:txBody>
      </p:sp>
      <p:sp>
        <p:nvSpPr>
          <p:cNvPr id="108" name="Rechthoek 107">
            <a:extLst>
              <a:ext uri="{FF2B5EF4-FFF2-40B4-BE49-F238E27FC236}">
                <a16:creationId xmlns:a16="http://schemas.microsoft.com/office/drawing/2014/main" id="{799C3DE2-7F7C-4FFE-A946-568A1DC8F53B}"/>
              </a:ext>
            </a:extLst>
          </p:cNvPr>
          <p:cNvSpPr/>
          <p:nvPr userDrawn="1"/>
        </p:nvSpPr>
        <p:spPr>
          <a:xfrm>
            <a:off x="6631276" y="3451850"/>
            <a:ext cx="772329" cy="19742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sz="700" cap="all" baseline="0" noProof="0">
                <a:solidFill>
                  <a:srgbClr val="211F26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watch VIDEO</a:t>
            </a:r>
          </a:p>
        </p:txBody>
      </p:sp>
      <p:sp>
        <p:nvSpPr>
          <p:cNvPr id="109" name="Rechthoek 108">
            <a:extLst>
              <a:ext uri="{FF2B5EF4-FFF2-40B4-BE49-F238E27FC236}">
                <a16:creationId xmlns:a16="http://schemas.microsoft.com/office/drawing/2014/main" id="{A528ECDD-6D6D-40EF-978F-8DF442DED333}"/>
              </a:ext>
            </a:extLst>
          </p:cNvPr>
          <p:cNvSpPr/>
          <p:nvPr userDrawn="1"/>
        </p:nvSpPr>
        <p:spPr>
          <a:xfrm>
            <a:off x="6628939" y="5441499"/>
            <a:ext cx="772329" cy="19742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sz="700" cap="all" baseline="0" noProof="0">
                <a:solidFill>
                  <a:srgbClr val="211F26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watch VIDEO</a:t>
            </a:r>
          </a:p>
        </p:txBody>
      </p:sp>
      <p:sp>
        <p:nvSpPr>
          <p:cNvPr id="110" name="Rechthoek 109">
            <a:extLst>
              <a:ext uri="{FF2B5EF4-FFF2-40B4-BE49-F238E27FC236}">
                <a16:creationId xmlns:a16="http://schemas.microsoft.com/office/drawing/2014/main" id="{1584A8F6-DC95-467F-AD71-8093C864A6E3}"/>
              </a:ext>
            </a:extLst>
          </p:cNvPr>
          <p:cNvSpPr/>
          <p:nvPr userDrawn="1"/>
        </p:nvSpPr>
        <p:spPr>
          <a:xfrm>
            <a:off x="1647496" y="5470456"/>
            <a:ext cx="772329" cy="19742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sz="700" cap="all" baseline="0" noProof="0">
                <a:solidFill>
                  <a:srgbClr val="211F26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watch VIDEO</a:t>
            </a:r>
          </a:p>
        </p:txBody>
      </p:sp>
      <p:sp>
        <p:nvSpPr>
          <p:cNvPr id="10" name="HYPERLINK1">
            <a:hlinkClick r:id="rId7"/>
            <a:extLst>
              <a:ext uri="{FF2B5EF4-FFF2-40B4-BE49-F238E27FC236}">
                <a16:creationId xmlns:a16="http://schemas.microsoft.com/office/drawing/2014/main" id="{13BA5069-6257-4F1C-AE91-BFBF73FA6D80}"/>
              </a:ext>
            </a:extLst>
          </p:cNvPr>
          <p:cNvSpPr/>
          <p:nvPr userDrawn="1"/>
        </p:nvSpPr>
        <p:spPr>
          <a:xfrm>
            <a:off x="3319080" y="1219073"/>
            <a:ext cx="2381293" cy="1873109"/>
          </a:xfrm>
          <a:prstGeom prst="rect">
            <a:avLst/>
          </a:prstGeom>
          <a:solidFill>
            <a:srgbClr val="FCDCD4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en-GB" sz="1600" cap="all" baseline="0" noProof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3" name="HYPERLINK2">
            <a:hlinkClick r:id="rId8"/>
            <a:extLst>
              <a:ext uri="{FF2B5EF4-FFF2-40B4-BE49-F238E27FC236}">
                <a16:creationId xmlns:a16="http://schemas.microsoft.com/office/drawing/2014/main" id="{9392AD01-2DE4-4416-946A-1887EFEAB9FC}"/>
              </a:ext>
            </a:extLst>
          </p:cNvPr>
          <p:cNvSpPr/>
          <p:nvPr userDrawn="1"/>
        </p:nvSpPr>
        <p:spPr>
          <a:xfrm>
            <a:off x="5819006" y="1307249"/>
            <a:ext cx="2371317" cy="1841510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en-GB" sz="1600" cap="all" baseline="0" noProof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4" name="HYPERLINK3">
            <a:hlinkClick r:id="rId9"/>
            <a:extLst>
              <a:ext uri="{FF2B5EF4-FFF2-40B4-BE49-F238E27FC236}">
                <a16:creationId xmlns:a16="http://schemas.microsoft.com/office/drawing/2014/main" id="{56421FCE-7656-4936-85CD-AC87B63904E4}"/>
              </a:ext>
            </a:extLst>
          </p:cNvPr>
          <p:cNvSpPr/>
          <p:nvPr userDrawn="1"/>
        </p:nvSpPr>
        <p:spPr>
          <a:xfrm>
            <a:off x="855103" y="3911433"/>
            <a:ext cx="2333338" cy="1862735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en-GB" sz="1600" cap="all" baseline="0" noProof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5" name="HYPERLINK4">
            <a:hlinkClick r:id="rId10"/>
            <a:extLst>
              <a:ext uri="{FF2B5EF4-FFF2-40B4-BE49-F238E27FC236}">
                <a16:creationId xmlns:a16="http://schemas.microsoft.com/office/drawing/2014/main" id="{11C0386D-74F9-4E1A-BAE8-76C92B5FC470}"/>
              </a:ext>
            </a:extLst>
          </p:cNvPr>
          <p:cNvSpPr/>
          <p:nvPr userDrawn="1"/>
        </p:nvSpPr>
        <p:spPr>
          <a:xfrm>
            <a:off x="3353144" y="5814736"/>
            <a:ext cx="2310065" cy="1862735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en-GB" sz="1600" cap="all" baseline="0" noProof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6" name="HYPERLINK5">
            <a:hlinkClick r:id="rId11"/>
            <a:extLst>
              <a:ext uri="{FF2B5EF4-FFF2-40B4-BE49-F238E27FC236}">
                <a16:creationId xmlns:a16="http://schemas.microsoft.com/office/drawing/2014/main" id="{6F34050F-C998-4C26-8D62-EFD80B8B0E09}"/>
              </a:ext>
            </a:extLst>
          </p:cNvPr>
          <p:cNvSpPr/>
          <p:nvPr userDrawn="1"/>
        </p:nvSpPr>
        <p:spPr>
          <a:xfrm>
            <a:off x="5778241" y="5889706"/>
            <a:ext cx="2381293" cy="1841510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en-GB" sz="1600" cap="all" baseline="0" noProof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9" name="Rechthoek 1">
            <a:extLst>
              <a:ext uri="{FF2B5EF4-FFF2-40B4-BE49-F238E27FC236}">
                <a16:creationId xmlns:a16="http://schemas.microsoft.com/office/drawing/2014/main" id="{1D981AED-47DF-413F-BCC2-6ABA4645FD53}"/>
              </a:ext>
            </a:extLst>
          </p:cNvPr>
          <p:cNvSpPr/>
          <p:nvPr userDrawn="1"/>
        </p:nvSpPr>
        <p:spPr>
          <a:xfrm>
            <a:off x="841142" y="1918933"/>
            <a:ext cx="2376267" cy="1867616"/>
          </a:xfrm>
          <a:prstGeom prst="rect">
            <a:avLst/>
          </a:prstGeom>
          <a:solidFill>
            <a:srgbClr val="FCDCD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algn="ctr" fontAlgn="auto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GB" sz="1600" b="0" i="0" u="none" strike="noStrike" kern="0" cap="all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0" name="Ovaal 637">
            <a:extLst>
              <a:ext uri="{FF2B5EF4-FFF2-40B4-BE49-F238E27FC236}">
                <a16:creationId xmlns:a16="http://schemas.microsoft.com/office/drawing/2014/main" id="{D4E24CC9-C050-429A-B9EF-135A035923DB}"/>
              </a:ext>
            </a:extLst>
          </p:cNvPr>
          <p:cNvSpPr/>
          <p:nvPr userDrawn="1"/>
        </p:nvSpPr>
        <p:spPr>
          <a:xfrm>
            <a:off x="1538294" y="1960113"/>
            <a:ext cx="981962" cy="981962"/>
          </a:xfrm>
          <a:prstGeom prst="ellipse">
            <a:avLst/>
          </a:prstGeom>
          <a:solidFill>
            <a:srgbClr val="211F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600" noProof="0">
              <a:solidFill>
                <a:srgbClr val="211F26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1" name="H2">
            <a:hlinkClick r:id="rId6"/>
            <a:extLst>
              <a:ext uri="{FF2B5EF4-FFF2-40B4-BE49-F238E27FC236}">
                <a16:creationId xmlns:a16="http://schemas.microsoft.com/office/drawing/2014/main" id="{5A6835E7-13F0-4E85-866A-05FD10FDBDDD}"/>
              </a:ext>
            </a:extLst>
          </p:cNvPr>
          <p:cNvSpPr txBox="1"/>
          <p:nvPr userDrawn="1"/>
        </p:nvSpPr>
        <p:spPr>
          <a:xfrm>
            <a:off x="1099009" y="3016761"/>
            <a:ext cx="1860532" cy="36680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 defTabSz="1217512">
              <a:spcAft>
                <a:spcPts val="600"/>
              </a:spcAft>
            </a:pPr>
            <a:r>
              <a:rPr lang="en-GB" sz="1200" cap="all" noProof="0">
                <a:solidFill>
                  <a:srgbClr val="211F26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Start a presentation</a:t>
            </a:r>
            <a:endParaRPr lang="en-GB" sz="1000" noProof="0">
              <a:solidFill>
                <a:srgbClr val="211F26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7" name="Rechthoek 8">
            <a:extLst>
              <a:ext uri="{FF2B5EF4-FFF2-40B4-BE49-F238E27FC236}">
                <a16:creationId xmlns:a16="http://schemas.microsoft.com/office/drawing/2014/main" id="{05463BF7-F62E-489A-933E-6D7122C1B46A}"/>
              </a:ext>
            </a:extLst>
          </p:cNvPr>
          <p:cNvSpPr/>
          <p:nvPr userDrawn="1"/>
        </p:nvSpPr>
        <p:spPr>
          <a:xfrm>
            <a:off x="1643111" y="3449789"/>
            <a:ext cx="772329" cy="19742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sz="700" cap="all" baseline="0" noProof="0">
                <a:solidFill>
                  <a:srgbClr val="211F26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watch VIDEO</a:t>
            </a:r>
          </a:p>
        </p:txBody>
      </p:sp>
      <p:pic>
        <p:nvPicPr>
          <p:cNvPr id="4" name="Graphic 3" descr="Open folder outline">
            <a:extLst>
              <a:ext uri="{FF2B5EF4-FFF2-40B4-BE49-F238E27FC236}">
                <a16:creationId xmlns:a16="http://schemas.microsoft.com/office/drawing/2014/main" id="{717524EB-3B88-4138-8124-8087C1C0B033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807858" y="2194393"/>
            <a:ext cx="509000" cy="50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968999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EW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5340DEAE-86CA-405F-8181-F2E8EADC89C0}"/>
              </a:ext>
            </a:extLst>
          </p:cNvPr>
          <p:cNvGrpSpPr/>
          <p:nvPr userDrawn="1"/>
        </p:nvGrpSpPr>
        <p:grpSpPr>
          <a:xfrm>
            <a:off x="4535280" y="1948351"/>
            <a:ext cx="3410366" cy="4109549"/>
            <a:chOff x="4368250" y="1948351"/>
            <a:chExt cx="3410366" cy="4109549"/>
          </a:xfrm>
        </p:grpSpPr>
        <p:sp>
          <p:nvSpPr>
            <p:cNvPr id="132" name="Rechthoek 131">
              <a:extLst>
                <a:ext uri="{FF2B5EF4-FFF2-40B4-BE49-F238E27FC236}">
                  <a16:creationId xmlns:a16="http://schemas.microsoft.com/office/drawing/2014/main" id="{51B2BB6D-DA5E-43A7-AACF-6E540666ECEE}"/>
                </a:ext>
              </a:extLst>
            </p:cNvPr>
            <p:cNvSpPr/>
            <p:nvPr userDrawn="1"/>
          </p:nvSpPr>
          <p:spPr>
            <a:xfrm>
              <a:off x="4368250" y="1948351"/>
              <a:ext cx="3410366" cy="4026277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DADAD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3" name="Picture 2" descr="Graphical user interface, application&#10;&#10;Description automatically generated">
              <a:extLst>
                <a:ext uri="{FF2B5EF4-FFF2-40B4-BE49-F238E27FC236}">
                  <a16:creationId xmlns:a16="http://schemas.microsoft.com/office/drawing/2014/main" id="{FBD1900D-EB9A-4A98-98E1-9E92B073CE0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626034" y="2077224"/>
              <a:ext cx="2921203" cy="1762514"/>
            </a:xfrm>
            <a:prstGeom prst="rect">
              <a:avLst/>
            </a:prstGeom>
          </p:spPr>
        </p:pic>
        <p:pic>
          <p:nvPicPr>
            <p:cNvPr id="5" name="Picture 4" descr="Graphical user interface, website&#10;&#10;Description automatically generated">
              <a:extLst>
                <a:ext uri="{FF2B5EF4-FFF2-40B4-BE49-F238E27FC236}">
                  <a16:creationId xmlns:a16="http://schemas.microsoft.com/office/drawing/2014/main" id="{41ED4BE4-BA88-46F6-A959-E1CCE2F5A27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303647" y="3085586"/>
              <a:ext cx="1346502" cy="1469470"/>
            </a:xfrm>
            <a:prstGeom prst="rect">
              <a:avLst/>
            </a:prstGeom>
            <a:noFill/>
            <a:ln w="15875">
              <a:solidFill>
                <a:schemeClr val="accent1"/>
              </a:solidFill>
            </a:ln>
          </p:spPr>
        </p:pic>
        <p:sp>
          <p:nvSpPr>
            <p:cNvPr id="137" name="Rechthoek 136">
              <a:extLst>
                <a:ext uri="{FF2B5EF4-FFF2-40B4-BE49-F238E27FC236}">
                  <a16:creationId xmlns:a16="http://schemas.microsoft.com/office/drawing/2014/main" id="{1D96E0B2-A786-4DDF-9504-716A789E83A2}"/>
                </a:ext>
              </a:extLst>
            </p:cNvPr>
            <p:cNvSpPr/>
            <p:nvPr userDrawn="1"/>
          </p:nvSpPr>
          <p:spPr>
            <a:xfrm>
              <a:off x="4368833" y="4659604"/>
              <a:ext cx="3409200" cy="1398296"/>
            </a:xfrm>
            <a:prstGeom prst="rect">
              <a:avLst/>
            </a:prstGeom>
            <a:solidFill>
              <a:srgbClr val="FCDCD4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R="0" lvl="0" indent="0" algn="ctr" fontAlgn="auto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</a:pPr>
              <a:endParaRPr kumimoji="0" lang="en-GB" sz="1600" b="0" i="0" u="none" strike="noStrike" kern="0" cap="all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30" name="Tekstvak 129">
              <a:extLst>
                <a:ext uri="{FF2B5EF4-FFF2-40B4-BE49-F238E27FC236}">
                  <a16:creationId xmlns:a16="http://schemas.microsoft.com/office/drawing/2014/main" id="{97CB32E9-7192-49D7-925D-C5A716C965E0}"/>
                </a:ext>
              </a:extLst>
            </p:cNvPr>
            <p:cNvSpPr txBox="1"/>
            <p:nvPr userDrawn="1"/>
          </p:nvSpPr>
          <p:spPr>
            <a:xfrm>
              <a:off x="4705640" y="4868700"/>
              <a:ext cx="3004226" cy="941357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>
              <a:defPPr>
                <a:defRPr lang="nl-NL"/>
              </a:defPPr>
              <a:lvl1pPr>
                <a:lnSpc>
                  <a:spcPct val="90000"/>
                </a:lnSpc>
                <a:defRPr sz="1050">
                  <a:solidFill>
                    <a:srgbClr val="44546A"/>
                  </a:solidFill>
                </a:defRPr>
              </a:lvl1pPr>
            </a:lstStyle>
            <a:p>
              <a:pPr marL="0" lvl="0" algn="l" defTabSz="914400" rtl="0" eaLnBrk="1" latinLnBrk="0" hangingPunct="1"/>
              <a:r>
                <a:rPr lang="en-GB" sz="1200" kern="1200" cap="all" noProof="0">
                  <a:solidFill>
                    <a:srgbClr val="211F26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rPr>
                <a:t>ATTENTION: </a:t>
              </a:r>
              <a:r>
                <a:rPr lang="en-GB" sz="1400" kern="1200" noProof="0">
                  <a:solidFill>
                    <a:srgbClr val="211F26"/>
                  </a:solidFill>
                  <a:latin typeface="Segoe UI" panose="020B0502040204020203" pitchFamily="34" charset="0"/>
                  <a:ea typeface="Open Sans" panose="020B0606030504020204" pitchFamily="34" charset="0"/>
                  <a:cs typeface="Segoe UI" panose="020B0502040204020203" pitchFamily="34" charset="0"/>
                </a:rPr>
                <a:t>It’s not possible to paste a slide from another presentation. Text and other objects can be copied one-by-one from the original slide</a:t>
              </a:r>
              <a:br>
                <a:rPr lang="en-GB" sz="1400" kern="1200" noProof="0">
                  <a:solidFill>
                    <a:srgbClr val="211F26"/>
                  </a:solidFill>
                  <a:latin typeface="Segoe UI" panose="020B0502040204020203" pitchFamily="34" charset="0"/>
                  <a:ea typeface="Open Sans" panose="020B0606030504020204" pitchFamily="34" charset="0"/>
                  <a:cs typeface="Segoe UI" panose="020B0502040204020203" pitchFamily="34" charset="0"/>
                </a:rPr>
              </a:br>
              <a:r>
                <a:rPr lang="en-GB" sz="1400" kern="1200" noProof="0">
                  <a:solidFill>
                    <a:srgbClr val="211F26"/>
                  </a:solidFill>
                  <a:latin typeface="Segoe UI" panose="020B0502040204020203" pitchFamily="34" charset="0"/>
                  <a:ea typeface="Open Sans" panose="020B0606030504020204" pitchFamily="34" charset="0"/>
                  <a:cs typeface="Segoe UI" panose="020B0502040204020203" pitchFamily="34" charset="0"/>
                </a:rPr>
                <a:t>to the new slide.</a:t>
              </a:r>
            </a:p>
          </p:txBody>
        </p:sp>
        <p:sp>
          <p:nvSpPr>
            <p:cNvPr id="112" name="Ovaal 111">
              <a:extLst>
                <a:ext uri="{FF2B5EF4-FFF2-40B4-BE49-F238E27FC236}">
                  <a16:creationId xmlns:a16="http://schemas.microsoft.com/office/drawing/2014/main" id="{FAF75E46-6CF8-407C-B923-C20AA17BF27D}"/>
                </a:ext>
              </a:extLst>
            </p:cNvPr>
            <p:cNvSpPr/>
            <p:nvPr/>
          </p:nvSpPr>
          <p:spPr>
            <a:xfrm>
              <a:off x="4428273" y="4520755"/>
              <a:ext cx="288000" cy="288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lvl="0" algn="ctr">
                <a:lnSpc>
                  <a:spcPct val="8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000" b="1" cap="all" noProof="0">
                  <a:solidFill>
                    <a:schemeClr val="bg1"/>
                  </a:solidFill>
                  <a:latin typeface="Segoe UI" panose="020B05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rPr>
                <a:t>B</a:t>
              </a:r>
            </a:p>
          </p:txBody>
        </p:sp>
        <p:grpSp>
          <p:nvGrpSpPr>
            <p:cNvPr id="14" name="Groep 13">
              <a:extLst>
                <a:ext uri="{FF2B5EF4-FFF2-40B4-BE49-F238E27FC236}">
                  <a16:creationId xmlns:a16="http://schemas.microsoft.com/office/drawing/2014/main" id="{ACA67BEF-85F4-468F-B639-02C0CF3B5794}"/>
                </a:ext>
              </a:extLst>
            </p:cNvPr>
            <p:cNvGrpSpPr/>
            <p:nvPr userDrawn="1"/>
          </p:nvGrpSpPr>
          <p:grpSpPr>
            <a:xfrm>
              <a:off x="7350238" y="3815048"/>
              <a:ext cx="393997" cy="393998"/>
              <a:chOff x="7125872" y="2479328"/>
              <a:chExt cx="433397" cy="433398"/>
            </a:xfrm>
          </p:grpSpPr>
          <p:sp>
            <p:nvSpPr>
              <p:cNvPr id="155" name="Ovaal 154">
                <a:extLst>
                  <a:ext uri="{FF2B5EF4-FFF2-40B4-BE49-F238E27FC236}">
                    <a16:creationId xmlns:a16="http://schemas.microsoft.com/office/drawing/2014/main" id="{C62E37E0-01A2-486C-8F4B-4FC35E6E4EF4}"/>
                  </a:ext>
                </a:extLst>
              </p:cNvPr>
              <p:cNvSpPr/>
              <p:nvPr userDrawn="1"/>
            </p:nvSpPr>
            <p:spPr>
              <a:xfrm>
                <a:off x="7125872" y="2479328"/>
                <a:ext cx="433397" cy="433398"/>
              </a:xfrm>
              <a:prstGeom prst="ellipse">
                <a:avLst/>
              </a:prstGeom>
              <a:solidFill>
                <a:srgbClr val="B7472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273" tIns="45637" rIns="91273" bIns="4563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 sz="2396" noProof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56" name="Vermenigvuldigen 40">
                <a:extLst>
                  <a:ext uri="{FF2B5EF4-FFF2-40B4-BE49-F238E27FC236}">
                    <a16:creationId xmlns:a16="http://schemas.microsoft.com/office/drawing/2014/main" id="{927BC328-A6D7-4198-B757-E001F8DF061A}"/>
                  </a:ext>
                </a:extLst>
              </p:cNvPr>
              <p:cNvSpPr/>
              <p:nvPr userDrawn="1"/>
            </p:nvSpPr>
            <p:spPr>
              <a:xfrm>
                <a:off x="7138699" y="2492613"/>
                <a:ext cx="406826" cy="406827"/>
              </a:xfrm>
              <a:prstGeom prst="mathMultiply">
                <a:avLst>
                  <a:gd name="adj1" fmla="val 538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273" tIns="45637" rIns="91273" bIns="4563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 sz="2396" noProof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158" name="Groep 157">
              <a:extLst>
                <a:ext uri="{FF2B5EF4-FFF2-40B4-BE49-F238E27FC236}">
                  <a16:creationId xmlns:a16="http://schemas.microsoft.com/office/drawing/2014/main" id="{DC1A7F48-2129-4417-B99C-2F72A930EA7B}"/>
                </a:ext>
              </a:extLst>
            </p:cNvPr>
            <p:cNvGrpSpPr/>
            <p:nvPr userDrawn="1"/>
          </p:nvGrpSpPr>
          <p:grpSpPr>
            <a:xfrm>
              <a:off x="4968948" y="2723457"/>
              <a:ext cx="135194" cy="135194"/>
              <a:chOff x="7125872" y="2479328"/>
              <a:chExt cx="433397" cy="433398"/>
            </a:xfrm>
          </p:grpSpPr>
          <p:sp>
            <p:nvSpPr>
              <p:cNvPr id="159" name="Ovaal 158">
                <a:extLst>
                  <a:ext uri="{FF2B5EF4-FFF2-40B4-BE49-F238E27FC236}">
                    <a16:creationId xmlns:a16="http://schemas.microsoft.com/office/drawing/2014/main" id="{AF144F26-C043-4812-BF10-9B4675A6ECCE}"/>
                  </a:ext>
                </a:extLst>
              </p:cNvPr>
              <p:cNvSpPr/>
              <p:nvPr userDrawn="1"/>
            </p:nvSpPr>
            <p:spPr>
              <a:xfrm>
                <a:off x="7125872" y="2479328"/>
                <a:ext cx="433397" cy="433398"/>
              </a:xfrm>
              <a:prstGeom prst="ellipse">
                <a:avLst/>
              </a:prstGeom>
              <a:solidFill>
                <a:srgbClr val="B7472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273" tIns="45637" rIns="91273" bIns="4563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 sz="2396" noProof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60" name="Vermenigvuldigen 40">
                <a:extLst>
                  <a:ext uri="{FF2B5EF4-FFF2-40B4-BE49-F238E27FC236}">
                    <a16:creationId xmlns:a16="http://schemas.microsoft.com/office/drawing/2014/main" id="{573614AA-80F1-44C5-B122-EF8B9DA8C8B0}"/>
                  </a:ext>
                </a:extLst>
              </p:cNvPr>
              <p:cNvSpPr/>
              <p:nvPr userDrawn="1"/>
            </p:nvSpPr>
            <p:spPr>
              <a:xfrm>
                <a:off x="7138699" y="2492613"/>
                <a:ext cx="406826" cy="406827"/>
              </a:xfrm>
              <a:prstGeom prst="mathMultiply">
                <a:avLst>
                  <a:gd name="adj1" fmla="val 538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273" tIns="45637" rIns="91273" bIns="4563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 sz="2396" noProof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8F634FA7-1EB7-4379-A4F6-4E3C0AEA5EE4}"/>
              </a:ext>
            </a:extLst>
          </p:cNvPr>
          <p:cNvGrpSpPr/>
          <p:nvPr userDrawn="1"/>
        </p:nvGrpSpPr>
        <p:grpSpPr>
          <a:xfrm>
            <a:off x="839788" y="1948351"/>
            <a:ext cx="3410366" cy="4109549"/>
            <a:chOff x="839788" y="1948351"/>
            <a:chExt cx="3410366" cy="4109549"/>
          </a:xfrm>
        </p:grpSpPr>
        <p:sp>
          <p:nvSpPr>
            <p:cNvPr id="131" name="Rechthoek 130">
              <a:extLst>
                <a:ext uri="{FF2B5EF4-FFF2-40B4-BE49-F238E27FC236}">
                  <a16:creationId xmlns:a16="http://schemas.microsoft.com/office/drawing/2014/main" id="{7295378A-B0D4-4BF9-B81F-594F547E3B8D}"/>
                </a:ext>
              </a:extLst>
            </p:cNvPr>
            <p:cNvSpPr/>
            <p:nvPr userDrawn="1"/>
          </p:nvSpPr>
          <p:spPr>
            <a:xfrm>
              <a:off x="839788" y="1948351"/>
              <a:ext cx="3410366" cy="4026277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DADAD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29" name="Picture 28" descr="Graphical user interface, application&#10;&#10;Description automatically generated">
              <a:extLst>
                <a:ext uri="{FF2B5EF4-FFF2-40B4-BE49-F238E27FC236}">
                  <a16:creationId xmlns:a16="http://schemas.microsoft.com/office/drawing/2014/main" id="{ABF0FD2E-3B16-4C22-9241-DD11EA3DD2E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41206" y="2077224"/>
              <a:ext cx="2985636" cy="1805559"/>
            </a:xfrm>
            <a:prstGeom prst="rect">
              <a:avLst/>
            </a:prstGeom>
          </p:spPr>
        </p:pic>
        <p:sp>
          <p:nvSpPr>
            <p:cNvPr id="136" name="Rechthoek 135">
              <a:extLst>
                <a:ext uri="{FF2B5EF4-FFF2-40B4-BE49-F238E27FC236}">
                  <a16:creationId xmlns:a16="http://schemas.microsoft.com/office/drawing/2014/main" id="{AA64731A-6045-44D0-A1E1-8F6A5129079B}"/>
                </a:ext>
              </a:extLst>
            </p:cNvPr>
            <p:cNvSpPr/>
            <p:nvPr userDrawn="1"/>
          </p:nvSpPr>
          <p:spPr>
            <a:xfrm>
              <a:off x="840371" y="4659604"/>
              <a:ext cx="3409200" cy="1398296"/>
            </a:xfrm>
            <a:prstGeom prst="rect">
              <a:avLst/>
            </a:prstGeom>
            <a:solidFill>
              <a:srgbClr val="FCDCD4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R="0" lvl="0" indent="0" algn="ctr" fontAlgn="auto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</a:pPr>
              <a:endParaRPr kumimoji="0" lang="en-GB" sz="1600" b="0" i="0" u="none" strike="noStrike" kern="0" cap="all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9" name="Tekstvak 128">
              <a:extLst>
                <a:ext uri="{FF2B5EF4-FFF2-40B4-BE49-F238E27FC236}">
                  <a16:creationId xmlns:a16="http://schemas.microsoft.com/office/drawing/2014/main" id="{03E157D1-72E8-4F8E-A920-E2CD460BBB18}"/>
                </a:ext>
              </a:extLst>
            </p:cNvPr>
            <p:cNvSpPr txBox="1"/>
            <p:nvPr userDrawn="1"/>
          </p:nvSpPr>
          <p:spPr>
            <a:xfrm>
              <a:off x="1177177" y="4868702"/>
              <a:ext cx="2944813" cy="941356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algn="l" defTabSz="914400" rtl="0" eaLnBrk="1" latinLnBrk="0" hangingPunct="1">
                <a:lnSpc>
                  <a:spcPct val="90000"/>
                </a:lnSpc>
              </a:pPr>
              <a:r>
                <a:rPr lang="en-GB" sz="1400" kern="1200" noProof="0">
                  <a:solidFill>
                    <a:srgbClr val="211F26"/>
                  </a:solidFill>
                  <a:latin typeface="Segoe UI" panose="020B0502040204020203" pitchFamily="34" charset="0"/>
                  <a:ea typeface="Open Sans" panose="020B0606030504020204" pitchFamily="34" charset="0"/>
                  <a:cs typeface="Segoe UI" panose="020B0502040204020203" pitchFamily="34" charset="0"/>
                </a:rPr>
                <a:t>Go to the tab </a:t>
              </a:r>
              <a:r>
                <a:rPr lang="en-GB" sz="1200" kern="1200" cap="all" noProof="0">
                  <a:solidFill>
                    <a:srgbClr val="211F26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rPr>
                <a:t>‘Insert’</a:t>
              </a:r>
              <a:r>
                <a:rPr lang="en-GB" sz="1400" kern="1200" noProof="0">
                  <a:solidFill>
                    <a:srgbClr val="211F26"/>
                  </a:solidFill>
                  <a:latin typeface="Segoe UI" panose="020B0502040204020203" pitchFamily="34" charset="0"/>
                  <a:ea typeface="Open Sans" panose="020B0606030504020204" pitchFamily="34" charset="0"/>
                  <a:cs typeface="Segoe UI" panose="020B0502040204020203" pitchFamily="34" charset="0"/>
                </a:rPr>
                <a:t> and</a:t>
              </a:r>
              <a:br>
                <a:rPr lang="en-GB" sz="1400" kern="1200" noProof="0">
                  <a:solidFill>
                    <a:srgbClr val="211F26"/>
                  </a:solidFill>
                  <a:latin typeface="Segoe UI" panose="020B0502040204020203" pitchFamily="34" charset="0"/>
                  <a:ea typeface="Open Sans" panose="020B0606030504020204" pitchFamily="34" charset="0"/>
                  <a:cs typeface="Segoe UI" panose="020B0502040204020203" pitchFamily="34" charset="0"/>
                </a:rPr>
              </a:br>
              <a:r>
                <a:rPr lang="en-GB" sz="1400" kern="1200" noProof="0">
                  <a:solidFill>
                    <a:srgbClr val="211F26"/>
                  </a:solidFill>
                  <a:latin typeface="Segoe UI" panose="020B0502040204020203" pitchFamily="34" charset="0"/>
                  <a:ea typeface="Open Sans" panose="020B0606030504020204" pitchFamily="34" charset="0"/>
                  <a:cs typeface="Segoe UI" panose="020B0502040204020203" pitchFamily="34" charset="0"/>
                </a:rPr>
                <a:t>click on the button </a:t>
              </a:r>
              <a:r>
                <a:rPr lang="en-GB" sz="1200" kern="1200" cap="all" noProof="0">
                  <a:solidFill>
                    <a:srgbClr val="211F26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rPr>
                <a:t>‘new slide’</a:t>
              </a:r>
              <a:br>
                <a:rPr lang="en-GB" sz="1200" kern="1200" cap="all" noProof="0">
                  <a:solidFill>
                    <a:srgbClr val="211F26"/>
                  </a:solidFill>
                  <a:latin typeface="Segoe UI" panose="020B05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rPr>
              </a:br>
              <a:r>
                <a:rPr lang="en-GB" sz="1400" kern="1200" noProof="0">
                  <a:solidFill>
                    <a:srgbClr val="211F26"/>
                  </a:solidFill>
                  <a:latin typeface="Segoe UI" panose="020B0502040204020203" pitchFamily="34" charset="0"/>
                  <a:ea typeface="Open Sans" panose="020B0606030504020204" pitchFamily="34" charset="0"/>
                  <a:cs typeface="Segoe UI" panose="020B0502040204020203" pitchFamily="34" charset="0"/>
                </a:rPr>
                <a:t>to add a new template layout</a:t>
              </a:r>
              <a:br>
                <a:rPr lang="en-GB" sz="1400" kern="1200" noProof="0">
                  <a:solidFill>
                    <a:srgbClr val="211F26"/>
                  </a:solidFill>
                  <a:latin typeface="Segoe UI" panose="020B0502040204020203" pitchFamily="34" charset="0"/>
                  <a:ea typeface="Open Sans" panose="020B0606030504020204" pitchFamily="34" charset="0"/>
                  <a:cs typeface="Segoe UI" panose="020B0502040204020203" pitchFamily="34" charset="0"/>
                </a:rPr>
              </a:br>
              <a:r>
                <a:rPr lang="en-GB" sz="1400" kern="1200" noProof="0">
                  <a:solidFill>
                    <a:srgbClr val="211F26"/>
                  </a:solidFill>
                  <a:latin typeface="Segoe UI" panose="020B0502040204020203" pitchFamily="34" charset="0"/>
                  <a:ea typeface="Open Sans" panose="020B0606030504020204" pitchFamily="34" charset="0"/>
                  <a:cs typeface="Segoe UI" panose="020B0502040204020203" pitchFamily="34" charset="0"/>
                </a:rPr>
                <a:t>to the presentation.</a:t>
              </a:r>
            </a:p>
          </p:txBody>
        </p:sp>
        <p:sp>
          <p:nvSpPr>
            <p:cNvPr id="126" name="Rechthoek 125">
              <a:extLst>
                <a:ext uri="{FF2B5EF4-FFF2-40B4-BE49-F238E27FC236}">
                  <a16:creationId xmlns:a16="http://schemas.microsoft.com/office/drawing/2014/main" id="{5FD5EA8E-CC82-4331-8AAC-1D8CD2EF306F}"/>
                </a:ext>
              </a:extLst>
            </p:cNvPr>
            <p:cNvSpPr/>
            <p:nvPr/>
          </p:nvSpPr>
          <p:spPr>
            <a:xfrm>
              <a:off x="1054815" y="2266446"/>
              <a:ext cx="83556" cy="139595"/>
            </a:xfrm>
            <a:prstGeom prst="rect">
              <a:avLst/>
            </a:prstGeom>
            <a:solidFill>
              <a:schemeClr val="accent1">
                <a:alpha val="10000"/>
              </a:schemeClr>
            </a:solidFill>
            <a:ln w="15875">
              <a:solidFill>
                <a:schemeClr val="accent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GB" sz="1800" noProof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1" name="Ovaal 110">
              <a:extLst>
                <a:ext uri="{FF2B5EF4-FFF2-40B4-BE49-F238E27FC236}">
                  <a16:creationId xmlns:a16="http://schemas.microsoft.com/office/drawing/2014/main" id="{0FE56C80-025F-4CDF-85A0-6ECE7F5D0880}"/>
                </a:ext>
              </a:extLst>
            </p:cNvPr>
            <p:cNvSpPr/>
            <p:nvPr/>
          </p:nvSpPr>
          <p:spPr>
            <a:xfrm>
              <a:off x="899811" y="4520755"/>
              <a:ext cx="288000" cy="288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lvl="0" algn="ctr">
                <a:lnSpc>
                  <a:spcPct val="8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000" b="1" cap="all" noProof="0">
                  <a:solidFill>
                    <a:schemeClr val="bg1"/>
                  </a:solidFill>
                  <a:latin typeface="Segoe UI" panose="020B05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rPr>
                <a:t>A</a:t>
              </a:r>
            </a:p>
          </p:txBody>
        </p: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15E1FC11-7BCD-4301-B368-9C25AFC06316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 rotWithShape="1"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2425750" y="3601321"/>
              <a:ext cx="1703936" cy="932282"/>
            </a:xfrm>
            <a:prstGeom prst="rect">
              <a:avLst/>
            </a:prstGeom>
            <a:noFill/>
            <a:ln w="15875">
              <a:solidFill>
                <a:schemeClr val="accent1"/>
              </a:solidFill>
            </a:ln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0956DD3F-84BC-42C0-9116-4071716AF096}"/>
              </a:ext>
            </a:extLst>
          </p:cNvPr>
          <p:cNvGrpSpPr/>
          <p:nvPr userDrawn="1"/>
        </p:nvGrpSpPr>
        <p:grpSpPr>
          <a:xfrm>
            <a:off x="8230772" y="1957271"/>
            <a:ext cx="3410366" cy="4109549"/>
            <a:chOff x="7896713" y="1948351"/>
            <a:chExt cx="3410366" cy="4109549"/>
          </a:xfrm>
        </p:grpSpPr>
        <p:sp>
          <p:nvSpPr>
            <p:cNvPr id="133" name="Rechthoek 132">
              <a:extLst>
                <a:ext uri="{FF2B5EF4-FFF2-40B4-BE49-F238E27FC236}">
                  <a16:creationId xmlns:a16="http://schemas.microsoft.com/office/drawing/2014/main" id="{C40B186D-BBA6-4BA4-B83B-EC1994F82947}"/>
                </a:ext>
              </a:extLst>
            </p:cNvPr>
            <p:cNvSpPr/>
            <p:nvPr userDrawn="1"/>
          </p:nvSpPr>
          <p:spPr>
            <a:xfrm>
              <a:off x="7896713" y="1948351"/>
              <a:ext cx="3410366" cy="4026277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DADAD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7" name="Picture 6" descr="Graphical user interface, application, Word&#10;&#10;Description automatically generated">
              <a:extLst>
                <a:ext uri="{FF2B5EF4-FFF2-40B4-BE49-F238E27FC236}">
                  <a16:creationId xmlns:a16="http://schemas.microsoft.com/office/drawing/2014/main" id="{24C5840D-04B2-4B2A-8D1C-F0613F91942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121530" y="2077224"/>
              <a:ext cx="2938985" cy="1716789"/>
            </a:xfrm>
            <a:prstGeom prst="rect">
              <a:avLst/>
            </a:prstGeom>
          </p:spPr>
        </p:pic>
        <p:sp>
          <p:nvSpPr>
            <p:cNvPr id="138" name="Rechthoek 137">
              <a:extLst>
                <a:ext uri="{FF2B5EF4-FFF2-40B4-BE49-F238E27FC236}">
                  <a16:creationId xmlns:a16="http://schemas.microsoft.com/office/drawing/2014/main" id="{5A635E71-20CF-401E-A883-CD6B24E6F3EE}"/>
                </a:ext>
              </a:extLst>
            </p:cNvPr>
            <p:cNvSpPr/>
            <p:nvPr userDrawn="1"/>
          </p:nvSpPr>
          <p:spPr>
            <a:xfrm>
              <a:off x="7897296" y="4659604"/>
              <a:ext cx="3409200" cy="1398296"/>
            </a:xfrm>
            <a:prstGeom prst="rect">
              <a:avLst/>
            </a:prstGeom>
            <a:solidFill>
              <a:srgbClr val="FCDCD4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R="0" lvl="0" indent="0" algn="ctr" fontAlgn="auto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</a:pPr>
              <a:endParaRPr kumimoji="0" lang="en-GB" sz="1600" b="0" i="0" u="none" strike="noStrike" kern="0" cap="all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4" name="Tekstvak 113">
              <a:extLst>
                <a:ext uri="{FF2B5EF4-FFF2-40B4-BE49-F238E27FC236}">
                  <a16:creationId xmlns:a16="http://schemas.microsoft.com/office/drawing/2014/main" id="{EDF483FC-A878-41B4-B76F-1E8F398548CD}"/>
                </a:ext>
              </a:extLst>
            </p:cNvPr>
            <p:cNvSpPr txBox="1"/>
            <p:nvPr/>
          </p:nvSpPr>
          <p:spPr>
            <a:xfrm>
              <a:off x="8234102" y="4847195"/>
              <a:ext cx="2944391" cy="962862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>
              <a:defPPr>
                <a:defRPr lang="nl-NL"/>
              </a:defPPr>
              <a:lvl1pPr>
                <a:lnSpc>
                  <a:spcPct val="90000"/>
                </a:lnSpc>
                <a:defRPr sz="1000">
                  <a:solidFill>
                    <a:srgbClr val="44546A"/>
                  </a:solidFill>
                </a:defRPr>
              </a:lvl1pPr>
            </a:lstStyle>
            <a:p>
              <a:pPr marL="0" lvl="0" algn="l" defTabSz="914400" rtl="0" eaLnBrk="1" latinLnBrk="0" hangingPunct="1"/>
              <a:r>
                <a:rPr lang="en-GB" sz="1400" kern="1200" noProof="0">
                  <a:solidFill>
                    <a:srgbClr val="211F26"/>
                  </a:solidFill>
                  <a:latin typeface="Segoe UI" panose="020B0502040204020203" pitchFamily="34" charset="0"/>
                  <a:ea typeface="Open Sans" panose="020B0606030504020204" pitchFamily="34" charset="0"/>
                  <a:cs typeface="Segoe UI" panose="020B0502040204020203" pitchFamily="34" charset="0"/>
                </a:rPr>
                <a:t>Click with the right mouse button on the thumbnail display of the slide,</a:t>
              </a:r>
              <a:br>
                <a:rPr lang="en-GB" sz="1400" kern="1200" noProof="0">
                  <a:solidFill>
                    <a:srgbClr val="211F26"/>
                  </a:solidFill>
                  <a:latin typeface="Segoe UI" panose="020B0502040204020203" pitchFamily="34" charset="0"/>
                  <a:ea typeface="Open Sans" panose="020B0606030504020204" pitchFamily="34" charset="0"/>
                  <a:cs typeface="Segoe UI" panose="020B0502040204020203" pitchFamily="34" charset="0"/>
                </a:rPr>
              </a:br>
              <a:r>
                <a:rPr lang="en-GB" sz="1400" kern="1200" noProof="0">
                  <a:solidFill>
                    <a:srgbClr val="211F26"/>
                  </a:solidFill>
                  <a:latin typeface="Segoe UI" panose="020B0502040204020203" pitchFamily="34" charset="0"/>
                  <a:ea typeface="Open Sans" panose="020B0606030504020204" pitchFamily="34" charset="0"/>
                  <a:cs typeface="Segoe UI" panose="020B0502040204020203" pitchFamily="34" charset="0"/>
                </a:rPr>
                <a:t>on the left side of the screen.</a:t>
              </a:r>
              <a:br>
                <a:rPr lang="en-GB" sz="1400" kern="1200" noProof="0">
                  <a:solidFill>
                    <a:srgbClr val="211F26"/>
                  </a:solidFill>
                  <a:latin typeface="Segoe UI" panose="020B0502040204020203" pitchFamily="34" charset="0"/>
                  <a:ea typeface="Open Sans" panose="020B0606030504020204" pitchFamily="34" charset="0"/>
                  <a:cs typeface="Segoe UI" panose="020B0502040204020203" pitchFamily="34" charset="0"/>
                </a:rPr>
              </a:br>
              <a:r>
                <a:rPr lang="en-GB" sz="1400" kern="1200" noProof="0">
                  <a:solidFill>
                    <a:srgbClr val="211F26"/>
                  </a:solidFill>
                  <a:latin typeface="Segoe UI" panose="020B0502040204020203" pitchFamily="34" charset="0"/>
                  <a:ea typeface="Open Sans" panose="020B0606030504020204" pitchFamily="34" charset="0"/>
                  <a:cs typeface="Segoe UI" panose="020B0502040204020203" pitchFamily="34" charset="0"/>
                </a:rPr>
                <a:t>Then click on </a:t>
              </a:r>
              <a:r>
                <a:rPr lang="en-GB" sz="1200" kern="1200" cap="all" noProof="0">
                  <a:solidFill>
                    <a:srgbClr val="211F26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rPr>
                <a:t>‘reset slide’</a:t>
              </a:r>
              <a:br>
                <a:rPr lang="en-GB" sz="1400" kern="1200" cap="all" noProof="0">
                  <a:solidFill>
                    <a:srgbClr val="211F26"/>
                  </a:solidFill>
                  <a:latin typeface="Segoe UI" panose="020B0502040204020203" pitchFamily="34" charset="0"/>
                  <a:ea typeface="Open Sans" panose="020B0606030504020204" pitchFamily="34" charset="0"/>
                  <a:cs typeface="Segoe UI" panose="020B0502040204020203" pitchFamily="34" charset="0"/>
                </a:rPr>
              </a:br>
              <a:r>
                <a:rPr lang="en-GB" sz="1400" kern="1200" noProof="0">
                  <a:solidFill>
                    <a:srgbClr val="211F26"/>
                  </a:solidFill>
                  <a:latin typeface="Segoe UI" panose="020B0502040204020203" pitchFamily="34" charset="0"/>
                  <a:ea typeface="Open Sans" panose="020B0606030504020204" pitchFamily="34" charset="0"/>
                  <a:cs typeface="Segoe UI" panose="020B0502040204020203" pitchFamily="34" charset="0"/>
                </a:rPr>
                <a:t>to reset the layout.</a:t>
              </a:r>
            </a:p>
          </p:txBody>
        </p:sp>
        <p:sp>
          <p:nvSpPr>
            <p:cNvPr id="118" name="Ovaal 117">
              <a:extLst>
                <a:ext uri="{FF2B5EF4-FFF2-40B4-BE49-F238E27FC236}">
                  <a16:creationId xmlns:a16="http://schemas.microsoft.com/office/drawing/2014/main" id="{7FB06636-C2FF-4289-9CAC-EBC9DFDABCA3}"/>
                </a:ext>
              </a:extLst>
            </p:cNvPr>
            <p:cNvSpPr/>
            <p:nvPr/>
          </p:nvSpPr>
          <p:spPr>
            <a:xfrm>
              <a:off x="7956736" y="4520755"/>
              <a:ext cx="288000" cy="288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lvl="0" algn="ctr">
                <a:lnSpc>
                  <a:spcPct val="8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000" b="1" cap="all" noProof="0">
                  <a:solidFill>
                    <a:schemeClr val="bg1"/>
                  </a:solidFill>
                  <a:latin typeface="Segoe UI" panose="020B05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rPr>
                <a:t>C</a:t>
              </a:r>
            </a:p>
          </p:txBody>
        </p:sp>
        <p:pic>
          <p:nvPicPr>
            <p:cNvPr id="120" name="Afbeelding 119">
              <a:extLst>
                <a:ext uri="{FF2B5EF4-FFF2-40B4-BE49-F238E27FC236}">
                  <a16:creationId xmlns:a16="http://schemas.microsoft.com/office/drawing/2014/main" id="{78A1EF26-101E-4F74-967B-2D2D73C1B142}"/>
                </a:ext>
              </a:extLst>
            </p:cNvPr>
            <p:cNvPicPr>
              <a:picLocks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238971" y="3601321"/>
              <a:ext cx="1949203" cy="932282"/>
            </a:xfrm>
            <a:prstGeom prst="rect">
              <a:avLst/>
            </a:prstGeom>
            <a:noFill/>
            <a:ln w="15875">
              <a:solidFill>
                <a:schemeClr val="accent1"/>
              </a:solidFill>
            </a:ln>
          </p:spPr>
        </p:pic>
      </p:grpSp>
      <p:sp>
        <p:nvSpPr>
          <p:cNvPr id="34" name="Titel 1">
            <a:extLst>
              <a:ext uri="{FF2B5EF4-FFF2-40B4-BE49-F238E27FC236}">
                <a16:creationId xmlns:a16="http://schemas.microsoft.com/office/drawing/2014/main" id="{E787DC2E-397A-4171-A9FD-435F29609859}"/>
              </a:ext>
            </a:extLst>
          </p:cNvPr>
          <p:cNvSpPr txBox="1">
            <a:spLocks/>
          </p:cNvSpPr>
          <p:nvPr userDrawn="1"/>
        </p:nvSpPr>
        <p:spPr>
          <a:xfrm>
            <a:off x="839788" y="1016000"/>
            <a:ext cx="10801350" cy="433387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000" kern="1200" cap="all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55713" algn="l"/>
              </a:tabLst>
              <a:defRPr/>
            </a:pPr>
            <a:r>
              <a:rPr lang="en-GB" sz="3000" b="1" kern="1200" spc="50" baseline="0" noProof="0">
                <a:ln w="3175">
                  <a:noFill/>
                </a:ln>
                <a:solidFill>
                  <a:schemeClr val="tx1"/>
                </a:solidFill>
                <a:latin typeface="+mj-lt"/>
                <a:ea typeface="+mj-ea"/>
                <a:cs typeface="+mj-cs"/>
              </a:rPr>
              <a:t>Add a new slide</a:t>
            </a:r>
          </a:p>
        </p:txBody>
      </p:sp>
    </p:spTree>
    <p:extLst>
      <p:ext uri="{BB962C8B-B14F-4D97-AF65-F5344CB8AC3E}">
        <p14:creationId xmlns:p14="http://schemas.microsoft.com/office/powerpoint/2010/main" val="4269329035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AGENDA - GRADIENT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ACKGROUND GRADIENT">
            <a:extLst>
              <a:ext uri="{FF2B5EF4-FFF2-40B4-BE49-F238E27FC236}">
                <a16:creationId xmlns:a16="http://schemas.microsoft.com/office/drawing/2014/main" id="{3BDDC333-021F-44C2-A35D-B83104B214EC}"/>
              </a:ext>
            </a:extLst>
          </p:cNvPr>
          <p:cNvSpPr>
            <a:spLocks/>
          </p:cNvSpPr>
          <p:nvPr userDrawn="1"/>
        </p:nvSpPr>
        <p:spPr>
          <a:xfrm>
            <a:off x="2501440" y="0"/>
            <a:ext cx="9690559" cy="6858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/>
          </a:p>
        </p:txBody>
      </p:sp>
      <p:sp>
        <p:nvSpPr>
          <p:cNvPr id="173" name="Tijdelijke aanduiding voor afbeelding 195">
            <a:extLst>
              <a:ext uri="{FF2B5EF4-FFF2-40B4-BE49-F238E27FC236}">
                <a16:creationId xmlns:a16="http://schemas.microsoft.com/office/drawing/2014/main" id="{E4B78B0B-4448-4555-95CC-7AE1D8FC1F3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566688" y="550910"/>
            <a:ext cx="4441380" cy="5756181"/>
          </a:xfrm>
          <a:prstGeom prst="roundRect">
            <a:avLst>
              <a:gd name="adj" fmla="val 3098"/>
            </a:avLst>
          </a:pr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txBody>
          <a:bodyPr wrap="square" bIns="1620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2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GB" dirty="0"/>
              <a:t>Click on the icon below</a:t>
            </a:r>
            <a:br>
              <a:rPr lang="en-GB" dirty="0"/>
            </a:br>
            <a:r>
              <a:rPr lang="en-GB" dirty="0"/>
              <a:t>to insert an image</a:t>
            </a:r>
          </a:p>
        </p:txBody>
      </p:sp>
      <p:sp>
        <p:nvSpPr>
          <p:cNvPr id="133" name="Titel 100">
            <a:extLst>
              <a:ext uri="{FF2B5EF4-FFF2-40B4-BE49-F238E27FC236}">
                <a16:creationId xmlns:a16="http://schemas.microsoft.com/office/drawing/2014/main" id="{73B69110-2AFD-4257-94F3-BC9599B99E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549275"/>
            <a:ext cx="4316035" cy="569959"/>
          </a:xfrm>
        </p:spPr>
        <p:txBody>
          <a:bodyPr/>
          <a:lstStyle>
            <a:lvl1pPr>
              <a:defRPr sz="4400" b="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Agenda</a:t>
            </a:r>
            <a:endParaRPr lang="en-GB" dirty="0"/>
          </a:p>
        </p:txBody>
      </p:sp>
      <p:sp>
        <p:nvSpPr>
          <p:cNvPr id="134" name="Text Placeholder 4">
            <a:extLst>
              <a:ext uri="{FF2B5EF4-FFF2-40B4-BE49-F238E27FC236}">
                <a16:creationId xmlns:a16="http://schemas.microsoft.com/office/drawing/2014/main" id="{2E2BF43B-2399-430A-B6B9-129E6F43E99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96000" y="1985409"/>
            <a:ext cx="5043514" cy="4323315"/>
          </a:xfrm>
        </p:spPr>
        <p:txBody>
          <a:bodyPr/>
          <a:lstStyle>
            <a:lvl1pPr marL="0" marR="0" indent="0" algn="l" defTabSz="360000" rtl="0" eaLnBrk="1" fontAlgn="auto" latinLnBrk="0" hangingPunct="1">
              <a:lnSpc>
                <a:spcPct val="150000"/>
              </a:lnSpc>
              <a:spcBef>
                <a:spcPts val="200"/>
              </a:spcBef>
              <a:spcAft>
                <a:spcPts val="60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None/>
              <a:tabLst/>
              <a:defRPr u="none" baseline="0">
                <a:solidFill>
                  <a:schemeClr val="bg1"/>
                </a:solidFill>
                <a:latin typeface="+mj-lt"/>
              </a:defRPr>
            </a:lvl1pPr>
            <a:lvl2pPr marL="179388" indent="0">
              <a:buClr>
                <a:schemeClr val="bg1"/>
              </a:buClr>
              <a:buNone/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>
                <a:latin typeface="+mj-lt"/>
              </a:rPr>
              <a:t>01 Chapter</a:t>
            </a:r>
          </a:p>
          <a:p>
            <a:pPr lvl="0"/>
            <a:r>
              <a:rPr lang="en-US" dirty="0">
                <a:latin typeface="+mj-lt"/>
              </a:rPr>
              <a:t>	01.1 Chapter</a:t>
            </a:r>
          </a:p>
          <a:p>
            <a:pPr lvl="0"/>
            <a:r>
              <a:rPr lang="en-US" dirty="0">
                <a:latin typeface="+mj-lt"/>
              </a:rPr>
              <a:t>02 Chapter</a:t>
            </a:r>
          </a:p>
        </p:txBody>
      </p:sp>
      <p:sp>
        <p:nvSpPr>
          <p:cNvPr id="8" name="Date" descr="{&quot;templafy&quot;:{&quot;binding&quot;:&quot;{{Upper(FormatDateTime(Form.Date, \&quot;d MMMM yyyy\&quot;, DocumentLanguage))}}&quot;,&quot;type&quot;:&quot;text&quot;}}">
            <a:extLst>
              <a:ext uri="{FF2B5EF4-FFF2-40B4-BE49-F238E27FC236}">
                <a16:creationId xmlns:a16="http://schemas.microsoft.com/office/drawing/2014/main" id="{2204D7B7-DC23-4B41-75F7-78D04F12ADDC}"/>
              </a:ext>
            </a:extLst>
          </p:cNvPr>
          <p:cNvSpPr/>
          <p:nvPr userDrawn="1"/>
        </p:nvSpPr>
        <p:spPr>
          <a:xfrm>
            <a:off x="557949" y="6457616"/>
            <a:ext cx="896708" cy="2777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l"/>
            <a:endParaRPr lang="de-DE" sz="7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3160308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3F1B30E-3184-4498-8724-DF584A10324C}"/>
              </a:ext>
            </a:extLst>
          </p:cNvPr>
          <p:cNvCxnSpPr/>
          <p:nvPr userDrawn="1"/>
        </p:nvCxnSpPr>
        <p:spPr>
          <a:xfrm>
            <a:off x="550863" y="549275"/>
            <a:ext cx="1109027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B031F36-0E0B-488B-9E6F-ED5F78B8A7C4}"/>
              </a:ext>
            </a:extLst>
          </p:cNvPr>
          <p:cNvCxnSpPr/>
          <p:nvPr userDrawn="1"/>
        </p:nvCxnSpPr>
        <p:spPr>
          <a:xfrm>
            <a:off x="550863" y="6453188"/>
            <a:ext cx="1109027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Logo" descr="{&quot;templafy&quot;:{&quot;type&quot;:&quot;image&quot;,&quot;image&quot;:&quot;{{UserProfile.Office.Logo.Logo}}&quot;,&quot;width&quot;:&quot;3.69 cm&quot;}}">
            <a:extLst>
              <a:ext uri="{FF2B5EF4-FFF2-40B4-BE49-F238E27FC236}">
                <a16:creationId xmlns:a16="http://schemas.microsoft.com/office/drawing/2014/main" id="{66D92966-24CF-0010-58EF-AC8FF7B2DB61}"/>
              </a:ext>
            </a:extLst>
          </p:cNvPr>
          <p:cNvSpPr/>
          <p:nvPr userDrawn="1"/>
        </p:nvSpPr>
        <p:spPr>
          <a:xfrm>
            <a:off x="10309012" y="6091554"/>
            <a:ext cx="1525799" cy="3092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e-DE"/>
          </a:p>
        </p:txBody>
      </p:sp>
      <p:sp>
        <p:nvSpPr>
          <p:cNvPr id="16" name="Footer" descr="{&quot;templafy&quot;:{&quot;type&quot;:&quot;text&quot;,&quot;binding&quot;:&quot;{{Upper(Form.Footer)}}&quot;}}">
            <a:extLst>
              <a:ext uri="{FF2B5EF4-FFF2-40B4-BE49-F238E27FC236}">
                <a16:creationId xmlns:a16="http://schemas.microsoft.com/office/drawing/2014/main" id="{E1C85F9C-58AE-A2CD-7AE6-3B35B904B20B}"/>
              </a:ext>
            </a:extLst>
          </p:cNvPr>
          <p:cNvSpPr/>
          <p:nvPr userDrawn="1"/>
        </p:nvSpPr>
        <p:spPr>
          <a:xfrm>
            <a:off x="1640787" y="6457616"/>
            <a:ext cx="3810071" cy="2777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l"/>
            <a:endParaRPr lang="de-DE" sz="700" dirty="0">
              <a:solidFill>
                <a:schemeClr val="tx1"/>
              </a:solidFill>
            </a:endParaRPr>
          </a:p>
        </p:txBody>
      </p:sp>
      <p:sp>
        <p:nvSpPr>
          <p:cNvPr id="13" name="Date" descr="{&quot;templafy&quot;:{&quot;binding&quot;:&quot;{{Upper(FormatDateTime(Form.Date, \&quot;d MMMM yyyy\&quot;, DocumentLanguage))}}&quot;,&quot;type&quot;:&quot;text&quot;}}">
            <a:extLst>
              <a:ext uri="{FF2B5EF4-FFF2-40B4-BE49-F238E27FC236}">
                <a16:creationId xmlns:a16="http://schemas.microsoft.com/office/drawing/2014/main" id="{FE9A9BF5-8E95-7E80-C4B3-69E1B248C8F4}"/>
              </a:ext>
            </a:extLst>
          </p:cNvPr>
          <p:cNvSpPr/>
          <p:nvPr userDrawn="1"/>
        </p:nvSpPr>
        <p:spPr>
          <a:xfrm>
            <a:off x="557948" y="6457616"/>
            <a:ext cx="995081" cy="2777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l"/>
            <a:endParaRPr lang="de-DE" sz="700" dirty="0">
              <a:solidFill>
                <a:schemeClr val="tx1"/>
              </a:solidFill>
            </a:endParaRPr>
          </a:p>
        </p:txBody>
      </p:sp>
      <p:sp>
        <p:nvSpPr>
          <p:cNvPr id="10" name="Titel 94">
            <a:extLst>
              <a:ext uri="{FF2B5EF4-FFF2-40B4-BE49-F238E27FC236}">
                <a16:creationId xmlns:a16="http://schemas.microsoft.com/office/drawing/2014/main" id="{0A85AA71-0A59-D639-1B5D-3DD4F4BAE7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3" y="897757"/>
            <a:ext cx="9869763" cy="3241325"/>
          </a:xfrm>
        </p:spPr>
        <p:txBody>
          <a:bodyPr anchor="b"/>
          <a:lstStyle>
            <a:lvl1pPr>
              <a:defRPr sz="5400" b="0" spc="0" baseline="0">
                <a:solidFill>
                  <a:schemeClr val="tx1"/>
                </a:solidFill>
                <a:latin typeface="Montserrat" panose="00000500000000000000" pitchFamily="2" charset="0"/>
              </a:defRPr>
            </a:lvl1pPr>
          </a:lstStyle>
          <a:p>
            <a:r>
              <a:rPr lang="en-GB" dirty="0"/>
              <a:t>Add your title here</a:t>
            </a:r>
          </a:p>
        </p:txBody>
      </p:sp>
      <p:sp>
        <p:nvSpPr>
          <p:cNvPr id="17" name="Tijdelijke aanduiding voor verticale tekst 2">
            <a:extLst>
              <a:ext uri="{FF2B5EF4-FFF2-40B4-BE49-F238E27FC236}">
                <a16:creationId xmlns:a16="http://schemas.microsoft.com/office/drawing/2014/main" id="{DF3C1019-CAB8-99F0-59A0-53850C8A8E0F}"/>
              </a:ext>
            </a:extLst>
          </p:cNvPr>
          <p:cNvSpPr>
            <a:spLocks noGrp="1"/>
          </p:cNvSpPr>
          <p:nvPr>
            <p:ph type="body" orient="vert" idx="11" hasCustomPrompt="1"/>
          </p:nvPr>
        </p:nvSpPr>
        <p:spPr>
          <a:xfrm>
            <a:off x="550863" y="4497478"/>
            <a:ext cx="4825102" cy="1805603"/>
          </a:xfrm>
          <a:prstGeom prst="rect">
            <a:avLst/>
          </a:prstGeom>
        </p:spPr>
        <p:txBody>
          <a:bodyPr vert="horz" anchor="t">
            <a:noAutofit/>
          </a:bodyPr>
          <a:lstStyle>
            <a:lvl1pPr marL="0" indent="0">
              <a:lnSpc>
                <a:spcPct val="150000"/>
              </a:lnSpc>
              <a:buNone/>
              <a:defRPr sz="1600" b="0" cap="none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GB" noProof="0" dirty="0"/>
              <a:t>More information here / presenter</a:t>
            </a:r>
          </a:p>
        </p:txBody>
      </p:sp>
    </p:spTree>
    <p:extLst>
      <p:ext uri="{BB962C8B-B14F-4D97-AF65-F5344CB8AC3E}">
        <p14:creationId xmlns:p14="http://schemas.microsoft.com/office/powerpoint/2010/main" val="12072584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EXT + IMAGE [M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B6A7924D-A3FF-4DF2-8475-7B5970ED4B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3166" y="549275"/>
            <a:ext cx="5534918" cy="900111"/>
          </a:xfrm>
        </p:spPr>
        <p:txBody>
          <a:bodyPr/>
          <a:lstStyle>
            <a:lvl1pPr>
              <a:defRPr/>
            </a:lvl1pPr>
          </a:lstStyle>
          <a:p>
            <a:r>
              <a:rPr lang="en-GB" noProof="0"/>
              <a:t>Add your </a:t>
            </a:r>
            <a:br>
              <a:rPr lang="en-GB" noProof="0"/>
            </a:br>
            <a:r>
              <a:rPr lang="en-GB" noProof="0"/>
              <a:t>title here</a:t>
            </a:r>
            <a:endParaRPr lang="en-GB"/>
          </a:p>
        </p:txBody>
      </p:sp>
      <p:sp>
        <p:nvSpPr>
          <p:cNvPr id="68" name="Tijdelijke aanduiding voor verticale tekst 2">
            <a:extLst>
              <a:ext uri="{FF2B5EF4-FFF2-40B4-BE49-F238E27FC236}">
                <a16:creationId xmlns:a16="http://schemas.microsoft.com/office/drawing/2014/main" id="{E959BAF7-8409-4801-8BCB-85D36C0994EA}"/>
              </a:ext>
            </a:extLst>
          </p:cNvPr>
          <p:cNvSpPr>
            <a:spLocks noGrp="1"/>
          </p:cNvSpPr>
          <p:nvPr>
            <p:ph type="body" orient="vert" idx="20" hasCustomPrompt="1"/>
          </p:nvPr>
        </p:nvSpPr>
        <p:spPr>
          <a:xfrm>
            <a:off x="561083" y="1823748"/>
            <a:ext cx="5534917" cy="4209407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GB" noProof="0"/>
              <a:t>Bullet</a:t>
            </a:r>
          </a:p>
          <a:p>
            <a:pPr lvl="1"/>
            <a:r>
              <a:rPr lang="en-GB" noProof="0"/>
              <a:t>Sub-bullet</a:t>
            </a:r>
          </a:p>
          <a:p>
            <a:pPr lvl="2"/>
            <a:r>
              <a:rPr lang="en-GB" noProof="0"/>
              <a:t>Sub-sub-bullet</a:t>
            </a:r>
          </a:p>
          <a:p>
            <a:pPr lvl="3"/>
            <a:r>
              <a:rPr lang="en-GB" noProof="0"/>
              <a:t>Sub-sub-sub-bullet</a:t>
            </a: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689BD75F-CC80-4747-B5CA-D1A5C89AB250}"/>
              </a:ext>
            </a:extLst>
          </p:cNvPr>
          <p:cNvCxnSpPr/>
          <p:nvPr userDrawn="1"/>
        </p:nvCxnSpPr>
        <p:spPr>
          <a:xfrm>
            <a:off x="550863" y="6453188"/>
            <a:ext cx="1109027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Tijdelijke aanduiding voor afbeelding 219">
            <a:extLst>
              <a:ext uri="{FF2B5EF4-FFF2-40B4-BE49-F238E27FC236}">
                <a16:creationId xmlns:a16="http://schemas.microsoft.com/office/drawing/2014/main" id="{8AE55CC6-1AE8-4C57-BFCA-80AA35805895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655547" y="0"/>
            <a:ext cx="5536452" cy="6047737"/>
          </a:xfrm>
          <a:custGeom>
            <a:avLst/>
            <a:gdLst>
              <a:gd name="connsiteX0" fmla="*/ 391886 w 5536452"/>
              <a:gd name="connsiteY0" fmla="*/ 0 h 6047737"/>
              <a:gd name="connsiteX1" fmla="*/ 5536452 w 5536452"/>
              <a:gd name="connsiteY1" fmla="*/ 0 h 6047737"/>
              <a:gd name="connsiteX2" fmla="*/ 5536452 w 5536452"/>
              <a:gd name="connsiteY2" fmla="*/ 6047737 h 6047737"/>
              <a:gd name="connsiteX3" fmla="*/ 4826468 w 5536452"/>
              <a:gd name="connsiteY3" fmla="*/ 6047737 h 6047737"/>
              <a:gd name="connsiteX4" fmla="*/ 391886 w 5536452"/>
              <a:gd name="connsiteY4" fmla="*/ 6047737 h 6047737"/>
              <a:gd name="connsiteX5" fmla="*/ 155795 w 5536452"/>
              <a:gd name="connsiteY5" fmla="*/ 6047737 h 6047737"/>
              <a:gd name="connsiteX6" fmla="*/ 0 w 5536452"/>
              <a:gd name="connsiteY6" fmla="*/ 5891942 h 6047737"/>
              <a:gd name="connsiteX7" fmla="*/ 0 w 5536452"/>
              <a:gd name="connsiteY7" fmla="*/ 5499098 h 6047737"/>
              <a:gd name="connsiteX8" fmla="*/ 0 w 5536452"/>
              <a:gd name="connsiteY8" fmla="*/ 704434 h 6047737"/>
              <a:gd name="connsiteX9" fmla="*/ 0 w 5536452"/>
              <a:gd name="connsiteY9" fmla="*/ 0 h 6047737"/>
              <a:gd name="connsiteX10" fmla="*/ 391886 w 5536452"/>
              <a:gd name="connsiteY10" fmla="*/ 0 h 6047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536452" h="6047737">
                <a:moveTo>
                  <a:pt x="391886" y="0"/>
                </a:moveTo>
                <a:lnTo>
                  <a:pt x="5536452" y="0"/>
                </a:lnTo>
                <a:lnTo>
                  <a:pt x="5536452" y="6047737"/>
                </a:lnTo>
                <a:lnTo>
                  <a:pt x="4826468" y="6047737"/>
                </a:lnTo>
                <a:lnTo>
                  <a:pt x="391886" y="6047737"/>
                </a:lnTo>
                <a:lnTo>
                  <a:pt x="155795" y="6047737"/>
                </a:lnTo>
                <a:cubicBezTo>
                  <a:pt x="69752" y="6047737"/>
                  <a:pt x="0" y="5977985"/>
                  <a:pt x="0" y="5891942"/>
                </a:cubicBezTo>
                <a:lnTo>
                  <a:pt x="0" y="5499098"/>
                </a:lnTo>
                <a:lnTo>
                  <a:pt x="0" y="704434"/>
                </a:lnTo>
                <a:lnTo>
                  <a:pt x="0" y="0"/>
                </a:lnTo>
                <a:lnTo>
                  <a:pt x="391886" y="0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txBody>
          <a:bodyPr wrap="square" bIns="1620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4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GB"/>
              <a:t>Click on the icon below</a:t>
            </a:r>
            <a:br>
              <a:rPr lang="en-GB"/>
            </a:br>
            <a:r>
              <a:rPr lang="en-GB"/>
              <a:t>to insert an image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22CCD53-8125-681E-7C1B-7602FFB845BA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fld id="{3ED97C7B-4823-4878-A087-4EB2FEF83337}" type="datetime3">
              <a:rPr lang="en-US" smtClean="0"/>
              <a:t>3 October 2023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21960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405">
          <p15:clr>
            <a:srgbClr val="FBAE40"/>
          </p15:clr>
        </p15:guide>
        <p15:guide id="2" orient="horz" pos="1502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 - 3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Tijdelijke aanduiding voor afbeelding 250">
            <a:extLst>
              <a:ext uri="{FF2B5EF4-FFF2-40B4-BE49-F238E27FC236}">
                <a16:creationId xmlns:a16="http://schemas.microsoft.com/office/drawing/2014/main" id="{9F5510AB-58CD-412F-8C7F-DC794E848922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0" y="-271464"/>
            <a:ext cx="12192000" cy="7129464"/>
          </a:xfrm>
          <a:custGeom>
            <a:avLst/>
            <a:gdLst>
              <a:gd name="connsiteX0" fmla="*/ 0 w 12192000"/>
              <a:gd name="connsiteY0" fmla="*/ 271464 h 7129464"/>
              <a:gd name="connsiteX1" fmla="*/ 12192000 w 12192000"/>
              <a:gd name="connsiteY1" fmla="*/ 271464 h 7129464"/>
              <a:gd name="connsiteX2" fmla="*/ 12192000 w 12192000"/>
              <a:gd name="connsiteY2" fmla="*/ 7129464 h 7129464"/>
              <a:gd name="connsiteX3" fmla="*/ 0 w 12192000"/>
              <a:gd name="connsiteY3" fmla="*/ 7129464 h 7129464"/>
              <a:gd name="connsiteX4" fmla="*/ 11368088 w 12192000"/>
              <a:gd name="connsiteY4" fmla="*/ 0 h 7129464"/>
              <a:gd name="connsiteX5" fmla="*/ 11634764 w 12192000"/>
              <a:gd name="connsiteY5" fmla="*/ 0 h 7129464"/>
              <a:gd name="connsiteX6" fmla="*/ 11634764 w 12192000"/>
              <a:gd name="connsiteY6" fmla="*/ 261845 h 7129464"/>
              <a:gd name="connsiteX7" fmla="*/ 11368088 w 12192000"/>
              <a:gd name="connsiteY7" fmla="*/ 261845 h 71294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7129464">
                <a:moveTo>
                  <a:pt x="0" y="271464"/>
                </a:moveTo>
                <a:lnTo>
                  <a:pt x="12192000" y="271464"/>
                </a:lnTo>
                <a:lnTo>
                  <a:pt x="12192000" y="7129464"/>
                </a:lnTo>
                <a:lnTo>
                  <a:pt x="0" y="7129464"/>
                </a:lnTo>
                <a:close/>
                <a:moveTo>
                  <a:pt x="11368088" y="0"/>
                </a:moveTo>
                <a:lnTo>
                  <a:pt x="11634764" y="0"/>
                </a:lnTo>
                <a:lnTo>
                  <a:pt x="11634764" y="261845"/>
                </a:lnTo>
                <a:lnTo>
                  <a:pt x="11368088" y="26184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wrap="square" bIns="1620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4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GB"/>
              <a:t>Select this image placeholder by clicking </a:t>
            </a:r>
            <a:br>
              <a:rPr lang="en-GB"/>
            </a:br>
            <a:r>
              <a:rPr lang="en-GB"/>
              <a:t>on the top right label, continue to the tab </a:t>
            </a:r>
            <a:br>
              <a:rPr lang="en-GB"/>
            </a:br>
            <a:r>
              <a:rPr lang="en-GB"/>
              <a:t>“Insert” and add an image</a:t>
            </a:r>
          </a:p>
        </p:txBody>
      </p:sp>
      <p:sp>
        <p:nvSpPr>
          <p:cNvPr id="106" name="Tijdelijke aanduiding voor tekst 86">
            <a:extLst>
              <a:ext uri="{FF2B5EF4-FFF2-40B4-BE49-F238E27FC236}">
                <a16:creationId xmlns:a16="http://schemas.microsoft.com/office/drawing/2014/main" id="{2F8795C9-9DBB-4BF2-9A52-93B99AD2B22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 flipH="1">
            <a:off x="0" y="0"/>
            <a:ext cx="12192000" cy="6858000"/>
          </a:xfrm>
          <a:custGeom>
            <a:avLst/>
            <a:gdLst>
              <a:gd name="connsiteX0" fmla="*/ 1200350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1 h 6858000"/>
              <a:gd name="connsiteX3" fmla="*/ 12003519 w 12192000"/>
              <a:gd name="connsiteY3" fmla="*/ 1 h 6858000"/>
              <a:gd name="connsiteX4" fmla="*/ 0 w 12192000"/>
              <a:gd name="connsiteY4" fmla="*/ 0 h 6858000"/>
              <a:gd name="connsiteX5" fmla="*/ 465575 w 12192000"/>
              <a:gd name="connsiteY5" fmla="*/ 0 h 6858000"/>
              <a:gd name="connsiteX6" fmla="*/ 465566 w 12192000"/>
              <a:gd name="connsiteY6" fmla="*/ 1 h 6858000"/>
              <a:gd name="connsiteX7" fmla="*/ 277084 w 12192000"/>
              <a:gd name="connsiteY7" fmla="*/ 1 h 6858000"/>
              <a:gd name="connsiteX8" fmla="*/ 277084 w 12192000"/>
              <a:gd name="connsiteY8" fmla="*/ 186747 h 6858000"/>
              <a:gd name="connsiteX9" fmla="*/ 277084 w 12192000"/>
              <a:gd name="connsiteY9" fmla="*/ 465772 h 6858000"/>
              <a:gd name="connsiteX10" fmla="*/ 277084 w 12192000"/>
              <a:gd name="connsiteY10" fmla="*/ 6335999 h 6858000"/>
              <a:gd name="connsiteX11" fmla="*/ 465575 w 12192000"/>
              <a:gd name="connsiteY11" fmla="*/ 6522745 h 6858000"/>
              <a:gd name="connsiteX12" fmla="*/ 1126201 w 12192000"/>
              <a:gd name="connsiteY12" fmla="*/ 6522745 h 6858000"/>
              <a:gd name="connsiteX13" fmla="*/ 12003509 w 12192000"/>
              <a:gd name="connsiteY13" fmla="*/ 6522745 h 6858000"/>
              <a:gd name="connsiteX14" fmla="*/ 12192000 w 12192000"/>
              <a:gd name="connsiteY14" fmla="*/ 6522745 h 6858000"/>
              <a:gd name="connsiteX15" fmla="*/ 12192000 w 12192000"/>
              <a:gd name="connsiteY15" fmla="*/ 6858000 h 6858000"/>
              <a:gd name="connsiteX16" fmla="*/ 0 w 12192000"/>
              <a:gd name="connsiteY1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2192000" h="6858000">
                <a:moveTo>
                  <a:pt x="12003509" y="0"/>
                </a:moveTo>
                <a:lnTo>
                  <a:pt x="12192000" y="0"/>
                </a:lnTo>
                <a:lnTo>
                  <a:pt x="12192000" y="1"/>
                </a:lnTo>
                <a:lnTo>
                  <a:pt x="12003519" y="1"/>
                </a:lnTo>
                <a:close/>
                <a:moveTo>
                  <a:pt x="0" y="0"/>
                </a:moveTo>
                <a:lnTo>
                  <a:pt x="465575" y="0"/>
                </a:lnTo>
                <a:lnTo>
                  <a:pt x="465566" y="1"/>
                </a:lnTo>
                <a:lnTo>
                  <a:pt x="277084" y="1"/>
                </a:lnTo>
                <a:lnTo>
                  <a:pt x="277084" y="186747"/>
                </a:lnTo>
                <a:lnTo>
                  <a:pt x="277084" y="465772"/>
                </a:lnTo>
                <a:lnTo>
                  <a:pt x="277084" y="6335999"/>
                </a:lnTo>
                <a:cubicBezTo>
                  <a:pt x="277084" y="6439136"/>
                  <a:pt x="361474" y="6522745"/>
                  <a:pt x="465575" y="6522745"/>
                </a:cubicBezTo>
                <a:lnTo>
                  <a:pt x="1126201" y="6522745"/>
                </a:lnTo>
                <a:lnTo>
                  <a:pt x="12003509" y="6522745"/>
                </a:lnTo>
                <a:lnTo>
                  <a:pt x="12192000" y="6522745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100000">
                <a:schemeClr val="accent1"/>
              </a:gs>
              <a:gs pos="67000">
                <a:schemeClr val="accent3"/>
              </a:gs>
              <a:gs pos="33000">
                <a:schemeClr val="accent4"/>
              </a:gs>
              <a:gs pos="0">
                <a:schemeClr val="accent2"/>
              </a:gs>
            </a:gsLst>
            <a:lin ang="0" scaled="0"/>
          </a:gra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nl-NL"/>
              <a:t> </a:t>
            </a:r>
            <a:endParaRPr lang="en-GB"/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732A7E28-E122-482F-B0FF-C4230F93CD33}"/>
              </a:ext>
            </a:extLst>
          </p:cNvPr>
          <p:cNvSpPr txBox="1"/>
          <p:nvPr userDrawn="1"/>
        </p:nvSpPr>
        <p:spPr>
          <a:xfrm>
            <a:off x="0" y="-286617"/>
            <a:ext cx="3009382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GB" sz="1050" cap="all" baseline="0">
                <a:solidFill>
                  <a:schemeClr val="accent2"/>
                </a:solidFill>
              </a:rPr>
              <a:t>CHAPTER SLIDE - 3 headline</a:t>
            </a:r>
          </a:p>
        </p:txBody>
      </p:sp>
      <p:sp>
        <p:nvSpPr>
          <p:cNvPr id="29" name="Tijdelijke aanduiding voor verticale tekst 28">
            <a:extLst>
              <a:ext uri="{FF2B5EF4-FFF2-40B4-BE49-F238E27FC236}">
                <a16:creationId xmlns:a16="http://schemas.microsoft.com/office/drawing/2014/main" id="{0EA29E07-0A34-456A-88B4-319B45E0A567}"/>
              </a:ext>
            </a:extLst>
          </p:cNvPr>
          <p:cNvSpPr>
            <a:spLocks noGrp="1"/>
          </p:cNvSpPr>
          <p:nvPr>
            <p:ph type="body" orient="vert" idx="29" hasCustomPrompt="1"/>
          </p:nvPr>
        </p:nvSpPr>
        <p:spPr>
          <a:xfrm>
            <a:off x="134968" y="0"/>
            <a:ext cx="9563911" cy="6858000"/>
          </a:xfrm>
          <a:custGeom>
            <a:avLst/>
            <a:gdLst>
              <a:gd name="connsiteX0" fmla="*/ 3442512 w 9563911"/>
              <a:gd name="connsiteY0" fmla="*/ 0 h 6858000"/>
              <a:gd name="connsiteX1" fmla="*/ 9563911 w 9563911"/>
              <a:gd name="connsiteY1" fmla="*/ 0 h 6858000"/>
              <a:gd name="connsiteX2" fmla="*/ 6121400 w 9563911"/>
              <a:gd name="connsiteY2" fmla="*/ 6858000 h 6858000"/>
              <a:gd name="connsiteX3" fmla="*/ 4469064 w 9563911"/>
              <a:gd name="connsiteY3" fmla="*/ 6858000 h 6858000"/>
              <a:gd name="connsiteX4" fmla="*/ 3443796 w 9563911"/>
              <a:gd name="connsiteY4" fmla="*/ 6858000 h 6858000"/>
              <a:gd name="connsiteX5" fmla="*/ 0 w 9563911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563911" h="6858000">
                <a:moveTo>
                  <a:pt x="3442512" y="0"/>
                </a:moveTo>
                <a:lnTo>
                  <a:pt x="9563911" y="0"/>
                </a:lnTo>
                <a:lnTo>
                  <a:pt x="6121400" y="6858000"/>
                </a:lnTo>
                <a:lnTo>
                  <a:pt x="4469064" y="6858000"/>
                </a:lnTo>
                <a:lnTo>
                  <a:pt x="3443796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14000">
                <a:schemeClr val="accent1">
                  <a:alpha val="56000"/>
                </a:schemeClr>
              </a:gs>
              <a:gs pos="100000">
                <a:schemeClr val="accent2">
                  <a:alpha val="0"/>
                </a:schemeClr>
              </a:gs>
              <a:gs pos="50000">
                <a:srgbClr val="C514B4">
                  <a:alpha val="0"/>
                </a:srgbClr>
              </a:gs>
              <a:gs pos="37000">
                <a:schemeClr val="accent2">
                  <a:alpha val="14000"/>
                </a:schemeClr>
              </a:gs>
            </a:gsLst>
            <a:lin ang="14400000" scaled="0"/>
          </a:gradFill>
        </p:spPr>
        <p:txBody>
          <a:bodyPr vert="horz" wrap="square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GB" noProof="0"/>
              <a:t> </a:t>
            </a:r>
          </a:p>
        </p:txBody>
      </p:sp>
      <p:sp>
        <p:nvSpPr>
          <p:cNvPr id="19" name="Tijdelijke aanduiding voor verticale tekst 18">
            <a:extLst>
              <a:ext uri="{FF2B5EF4-FFF2-40B4-BE49-F238E27FC236}">
                <a16:creationId xmlns:a16="http://schemas.microsoft.com/office/drawing/2014/main" id="{787B6E0F-4517-4152-9240-7E19714D0C93}"/>
              </a:ext>
            </a:extLst>
          </p:cNvPr>
          <p:cNvSpPr>
            <a:spLocks noGrp="1"/>
          </p:cNvSpPr>
          <p:nvPr>
            <p:ph type="body" orient="vert" idx="24" hasCustomPrompt="1"/>
          </p:nvPr>
        </p:nvSpPr>
        <p:spPr>
          <a:xfrm>
            <a:off x="139500" y="0"/>
            <a:ext cx="9563911" cy="6858000"/>
          </a:xfrm>
          <a:custGeom>
            <a:avLst/>
            <a:gdLst>
              <a:gd name="connsiteX0" fmla="*/ 3442512 w 9563911"/>
              <a:gd name="connsiteY0" fmla="*/ 0 h 6858000"/>
              <a:gd name="connsiteX1" fmla="*/ 9563911 w 9563911"/>
              <a:gd name="connsiteY1" fmla="*/ 0 h 6858000"/>
              <a:gd name="connsiteX2" fmla="*/ 6121400 w 9563911"/>
              <a:gd name="connsiteY2" fmla="*/ 6858000 h 6858000"/>
              <a:gd name="connsiteX3" fmla="*/ 4469064 w 9563911"/>
              <a:gd name="connsiteY3" fmla="*/ 6858000 h 6858000"/>
              <a:gd name="connsiteX4" fmla="*/ 3443796 w 9563911"/>
              <a:gd name="connsiteY4" fmla="*/ 6858000 h 6858000"/>
              <a:gd name="connsiteX5" fmla="*/ 0 w 9563911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563911" h="6858000">
                <a:moveTo>
                  <a:pt x="3442512" y="0"/>
                </a:moveTo>
                <a:lnTo>
                  <a:pt x="9563911" y="0"/>
                </a:lnTo>
                <a:lnTo>
                  <a:pt x="6121400" y="6858000"/>
                </a:lnTo>
                <a:lnTo>
                  <a:pt x="4469064" y="6858000"/>
                </a:lnTo>
                <a:lnTo>
                  <a:pt x="3443796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chemeClr val="accent2">
                  <a:alpha val="32000"/>
                </a:schemeClr>
              </a:gs>
              <a:gs pos="70000">
                <a:schemeClr val="accent2">
                  <a:alpha val="0"/>
                </a:schemeClr>
              </a:gs>
            </a:gsLst>
            <a:lin ang="18600000" scaled="0"/>
          </a:gradFill>
        </p:spPr>
        <p:txBody>
          <a:bodyPr vert="horz" wrap="square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GB" noProof="0"/>
              <a:t> </a:t>
            </a:r>
          </a:p>
        </p:txBody>
      </p:sp>
      <p:sp>
        <p:nvSpPr>
          <p:cNvPr id="23" name="Tijdelijke aanduiding voor tekst 91">
            <a:extLst>
              <a:ext uri="{FF2B5EF4-FFF2-40B4-BE49-F238E27FC236}">
                <a16:creationId xmlns:a16="http://schemas.microsoft.com/office/drawing/2014/main" id="{366F97D1-41DA-442C-89B7-F52D692E246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1187355" y="6632042"/>
            <a:ext cx="730800" cy="118800"/>
          </a:xfrm>
          <a:prstGeom prst="rect">
            <a:avLst/>
          </a:prstGeom>
          <a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771" b="771"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nl-NL"/>
              <a:t> </a:t>
            </a:r>
            <a:endParaRPr lang="en-GB"/>
          </a:p>
        </p:txBody>
      </p:sp>
      <p:grpSp>
        <p:nvGrpSpPr>
          <p:cNvPr id="182" name="INSTRUCTION">
            <a:extLst>
              <a:ext uri="{FF2B5EF4-FFF2-40B4-BE49-F238E27FC236}">
                <a16:creationId xmlns:a16="http://schemas.microsoft.com/office/drawing/2014/main" id="{591A23C5-0779-44CD-A2B7-6D9FD124E22A}"/>
              </a:ext>
            </a:extLst>
          </p:cNvPr>
          <p:cNvGrpSpPr/>
          <p:nvPr userDrawn="1"/>
        </p:nvGrpSpPr>
        <p:grpSpPr>
          <a:xfrm>
            <a:off x="12377595" y="0"/>
            <a:ext cx="3593637" cy="6669007"/>
            <a:chOff x="-3786437" y="0"/>
            <a:chExt cx="3593637" cy="6669007"/>
          </a:xfrm>
        </p:grpSpPr>
        <p:sp>
          <p:nvSpPr>
            <p:cNvPr id="183" name="Rechthoek 182">
              <a:extLst>
                <a:ext uri="{FF2B5EF4-FFF2-40B4-BE49-F238E27FC236}">
                  <a16:creationId xmlns:a16="http://schemas.microsoft.com/office/drawing/2014/main" id="{48BDDBDF-CBF3-416F-BF3D-FEDC285B2EFC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593677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an image</a:t>
              </a:r>
            </a:p>
          </p:txBody>
        </p:sp>
        <p:sp>
          <p:nvSpPr>
            <p:cNvPr id="184" name="Rechthoek 183">
              <a:extLst>
                <a:ext uri="{FF2B5EF4-FFF2-40B4-BE49-F238E27FC236}">
                  <a16:creationId xmlns:a16="http://schemas.microsoft.com/office/drawing/2014/main" id="{6327355C-CD78-47FA-AC4C-138FAA75E084}"/>
                </a:ext>
              </a:extLst>
            </p:cNvPr>
            <p:cNvSpPr/>
            <p:nvPr userDrawn="1"/>
          </p:nvSpPr>
          <p:spPr>
            <a:xfrm>
              <a:off x="-3786437" y="5841007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en-GB" sz="1200" b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sp>
          <p:nvSpPr>
            <p:cNvPr id="185" name="Ovaal 184">
              <a:extLst>
                <a:ext uri="{FF2B5EF4-FFF2-40B4-BE49-F238E27FC236}">
                  <a16:creationId xmlns:a16="http://schemas.microsoft.com/office/drawing/2014/main" id="{672AB94C-0C95-4D82-8AB6-541A781C1F2B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86" name="Rechthoek 185">
              <a:extLst>
                <a:ext uri="{FF2B5EF4-FFF2-40B4-BE49-F238E27FC236}">
                  <a16:creationId xmlns:a16="http://schemas.microsoft.com/office/drawing/2014/main" id="{CC9FAFC4-0C45-4BFA-B874-262A97EBC7C9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image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image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87" name="Groep 186">
              <a:extLst>
                <a:ext uri="{FF2B5EF4-FFF2-40B4-BE49-F238E27FC236}">
                  <a16:creationId xmlns:a16="http://schemas.microsoft.com/office/drawing/2014/main" id="{70174299-4DC7-4663-B902-8908A4C6D396}"/>
                </a:ext>
              </a:extLst>
            </p:cNvPr>
            <p:cNvGrpSpPr/>
            <p:nvPr userDrawn="1"/>
          </p:nvGrpSpPr>
          <p:grpSpPr>
            <a:xfrm>
              <a:off x="-3316179" y="1231351"/>
              <a:ext cx="294789" cy="318834"/>
              <a:chOff x="14466489" y="1001522"/>
              <a:chExt cx="290627" cy="314333"/>
            </a:xfrm>
          </p:grpSpPr>
          <p:sp>
            <p:nvSpPr>
              <p:cNvPr id="241" name="Rechthoek 240">
                <a:extLst>
                  <a:ext uri="{FF2B5EF4-FFF2-40B4-BE49-F238E27FC236}">
                    <a16:creationId xmlns:a16="http://schemas.microsoft.com/office/drawing/2014/main" id="{D6805C51-E678-41CC-AA16-29E95A2C5E7A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42" name="Ovaal 241">
                <a:extLst>
                  <a:ext uri="{FF2B5EF4-FFF2-40B4-BE49-F238E27FC236}">
                    <a16:creationId xmlns:a16="http://schemas.microsoft.com/office/drawing/2014/main" id="{ED1102BD-840B-43B1-BEE5-969AB7326297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43" name="Vrije vorm: vorm 242">
                <a:extLst>
                  <a:ext uri="{FF2B5EF4-FFF2-40B4-BE49-F238E27FC236}">
                    <a16:creationId xmlns:a16="http://schemas.microsoft.com/office/drawing/2014/main" id="{73C21E60-D6D8-4B58-B806-00F68470080D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44" name="Rechthoek: afgeronde hoeken 243">
                <a:extLst>
                  <a:ext uri="{FF2B5EF4-FFF2-40B4-BE49-F238E27FC236}">
                    <a16:creationId xmlns:a16="http://schemas.microsoft.com/office/drawing/2014/main" id="{A582837F-E04A-486B-8B2F-67F20B1A8655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245" name="Rechte verbindingslijn 244">
                <a:extLst>
                  <a:ext uri="{FF2B5EF4-FFF2-40B4-BE49-F238E27FC236}">
                    <a16:creationId xmlns:a16="http://schemas.microsoft.com/office/drawing/2014/main" id="{5320DA13-0375-45B0-83F2-655D7267D7E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46" name="Rechte verbindingslijn 245">
                <a:extLst>
                  <a:ext uri="{FF2B5EF4-FFF2-40B4-BE49-F238E27FC236}">
                    <a16:creationId xmlns:a16="http://schemas.microsoft.com/office/drawing/2014/main" id="{8E84499F-2703-4DB1-936D-F3E4A1E4891A}"/>
                  </a:ext>
                </a:extLst>
              </p:cNvPr>
              <p:cNvCxnSpPr>
                <a:cxnSpLocks/>
                <a:stCxn id="244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88" name="Ovaal 187">
              <a:extLst>
                <a:ext uri="{FF2B5EF4-FFF2-40B4-BE49-F238E27FC236}">
                  <a16:creationId xmlns:a16="http://schemas.microsoft.com/office/drawing/2014/main" id="{48207F35-FEE8-4874-B997-F31C711A20A2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89" name="Rechthoek 188">
              <a:extLst>
                <a:ext uri="{FF2B5EF4-FFF2-40B4-BE49-F238E27FC236}">
                  <a16:creationId xmlns:a16="http://schemas.microsoft.com/office/drawing/2014/main" id="{E2C839BE-CF5C-455B-A704-EBADF383E6DC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image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90" name="Groep 189">
              <a:extLst>
                <a:ext uri="{FF2B5EF4-FFF2-40B4-BE49-F238E27FC236}">
                  <a16:creationId xmlns:a16="http://schemas.microsoft.com/office/drawing/2014/main" id="{00EF33F1-C6AE-4D58-8303-C2223431D313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238" name="Rechthoek 237">
                <a:extLst>
                  <a:ext uri="{FF2B5EF4-FFF2-40B4-BE49-F238E27FC236}">
                    <a16:creationId xmlns:a16="http://schemas.microsoft.com/office/drawing/2014/main" id="{34090B14-6A19-4CF6-82C7-FCD765AAB484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239" name="Rechte verbindingslijn 238">
                <a:extLst>
                  <a:ext uri="{FF2B5EF4-FFF2-40B4-BE49-F238E27FC236}">
                    <a16:creationId xmlns:a16="http://schemas.microsoft.com/office/drawing/2014/main" id="{ADD640B1-AF6E-44C1-9BFC-43FB8AD25805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240" name="Gelijkbenige driehoek 239">
                <a:extLst>
                  <a:ext uri="{FF2B5EF4-FFF2-40B4-BE49-F238E27FC236}">
                    <a16:creationId xmlns:a16="http://schemas.microsoft.com/office/drawing/2014/main" id="{A22F25D5-0CCC-4AF8-BFC7-01A2CA918E00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9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91" name="Ovaal 190">
              <a:extLst>
                <a:ext uri="{FF2B5EF4-FFF2-40B4-BE49-F238E27FC236}">
                  <a16:creationId xmlns:a16="http://schemas.microsoft.com/office/drawing/2014/main" id="{81D03A6F-4BE3-4AC4-B944-893CBB774132}"/>
                </a:ext>
              </a:extLst>
            </p:cNvPr>
            <p:cNvSpPr/>
            <p:nvPr userDrawn="1"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92" name="Rechthoek 191">
              <a:extLst>
                <a:ext uri="{FF2B5EF4-FFF2-40B4-BE49-F238E27FC236}">
                  <a16:creationId xmlns:a16="http://schemas.microsoft.com/office/drawing/2014/main" id="{3DA562E2-9705-416A-B388-145132E44743}"/>
                </a:ext>
              </a:extLst>
            </p:cNvPr>
            <p:cNvSpPr/>
            <p:nvPr userDrawn="1"/>
          </p:nvSpPr>
          <p:spPr>
            <a:xfrm>
              <a:off x="-3319416" y="2553360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with the right mouse button on the thumbnail display of the slide on the left side 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of the screen and choose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‘Reset slide’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194" name="Ovaal 193">
              <a:extLst>
                <a:ext uri="{FF2B5EF4-FFF2-40B4-BE49-F238E27FC236}">
                  <a16:creationId xmlns:a16="http://schemas.microsoft.com/office/drawing/2014/main" id="{0979B9A4-0D42-43C6-8B95-3BBC8125346E}"/>
                </a:ext>
              </a:extLst>
            </p:cNvPr>
            <p:cNvSpPr/>
            <p:nvPr userDrawn="1"/>
          </p:nvSpPr>
          <p:spPr>
            <a:xfrm>
              <a:off x="-3603587" y="414578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195" name="Rechthoek 194">
              <a:extLst>
                <a:ext uri="{FF2B5EF4-FFF2-40B4-BE49-F238E27FC236}">
                  <a16:creationId xmlns:a16="http://schemas.microsoft.com/office/drawing/2014/main" id="{84B35119-5243-4E49-8846-25987109CF11}"/>
                </a:ext>
              </a:extLst>
            </p:cNvPr>
            <p:cNvSpPr/>
            <p:nvPr userDrawn="1"/>
          </p:nvSpPr>
          <p:spPr>
            <a:xfrm>
              <a:off x="-3319415" y="4145790"/>
              <a:ext cx="2944682" cy="7947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image, go to the tab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image itself with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image frame with the brackets.</a:t>
              </a:r>
            </a:p>
          </p:txBody>
        </p:sp>
        <p:grpSp>
          <p:nvGrpSpPr>
            <p:cNvPr id="196" name="Groep 195">
              <a:extLst>
                <a:ext uri="{FF2B5EF4-FFF2-40B4-BE49-F238E27FC236}">
                  <a16:creationId xmlns:a16="http://schemas.microsoft.com/office/drawing/2014/main" id="{65BB2B93-081B-4D1B-A3AA-D852BF98D300}"/>
                </a:ext>
              </a:extLst>
            </p:cNvPr>
            <p:cNvGrpSpPr/>
            <p:nvPr userDrawn="1"/>
          </p:nvGrpSpPr>
          <p:grpSpPr>
            <a:xfrm>
              <a:off x="-3449237" y="5047414"/>
              <a:ext cx="622283" cy="612919"/>
              <a:chOff x="12617641" y="3403239"/>
              <a:chExt cx="752963" cy="741634"/>
            </a:xfrm>
          </p:grpSpPr>
          <p:grpSp>
            <p:nvGrpSpPr>
              <p:cNvPr id="220" name="Groep 219">
                <a:extLst>
                  <a:ext uri="{FF2B5EF4-FFF2-40B4-BE49-F238E27FC236}">
                    <a16:creationId xmlns:a16="http://schemas.microsoft.com/office/drawing/2014/main" id="{7DC00D8D-48A7-4C3E-ACD6-039BA97BE9A6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223" name="Groep 222">
                  <a:extLst>
                    <a:ext uri="{FF2B5EF4-FFF2-40B4-BE49-F238E27FC236}">
                      <a16:creationId xmlns:a16="http://schemas.microsoft.com/office/drawing/2014/main" id="{92C16CD1-D423-4C46-9BEF-1DD1DE41529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230" name="Groep 229">
                    <a:extLst>
                      <a:ext uri="{FF2B5EF4-FFF2-40B4-BE49-F238E27FC236}">
                        <a16:creationId xmlns:a16="http://schemas.microsoft.com/office/drawing/2014/main" id="{1FC8784D-C11B-4568-83FE-4F3A1F115C14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233" name="Rechthoek 232">
                      <a:extLst>
                        <a:ext uri="{FF2B5EF4-FFF2-40B4-BE49-F238E27FC236}">
                          <a16:creationId xmlns:a16="http://schemas.microsoft.com/office/drawing/2014/main" id="{2EDCE116-8BCE-420C-B0C7-E7C9ACC19E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234" name="Rechthoek 233">
                      <a:extLst>
                        <a:ext uri="{FF2B5EF4-FFF2-40B4-BE49-F238E27FC236}">
                          <a16:creationId xmlns:a16="http://schemas.microsoft.com/office/drawing/2014/main" id="{4145C1CC-6D16-41CB-852E-537C9D763B7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235" name="Ovaal 234">
                      <a:extLst>
                        <a:ext uri="{FF2B5EF4-FFF2-40B4-BE49-F238E27FC236}">
                          <a16:creationId xmlns:a16="http://schemas.microsoft.com/office/drawing/2014/main" id="{99DB5476-4C60-4111-82FF-1656C50AC0C1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231" name="Afbeelding 230">
                    <a:extLst>
                      <a:ext uri="{FF2B5EF4-FFF2-40B4-BE49-F238E27FC236}">
                        <a16:creationId xmlns:a16="http://schemas.microsoft.com/office/drawing/2014/main" id="{9720902D-7925-42F2-A419-4E7A2E155C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232" name="Afbeelding 231">
                    <a:extLst>
                      <a:ext uri="{FF2B5EF4-FFF2-40B4-BE49-F238E27FC236}">
                        <a16:creationId xmlns:a16="http://schemas.microsoft.com/office/drawing/2014/main" id="{EF4A63EF-EA2E-4E3F-B24F-D581CF1AE614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24" name="Groep 223">
                  <a:extLst>
                    <a:ext uri="{FF2B5EF4-FFF2-40B4-BE49-F238E27FC236}">
                      <a16:creationId xmlns:a16="http://schemas.microsoft.com/office/drawing/2014/main" id="{F06C54F4-E725-454A-BC3C-6CA9C9E69E54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228" name="Rechthoek 227">
                    <a:extLst>
                      <a:ext uri="{FF2B5EF4-FFF2-40B4-BE49-F238E27FC236}">
                        <a16:creationId xmlns:a16="http://schemas.microsoft.com/office/drawing/2014/main" id="{BA6F30D3-D229-4554-8737-71D35DB8735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29" name="Rechthoek 228">
                    <a:extLst>
                      <a:ext uri="{FF2B5EF4-FFF2-40B4-BE49-F238E27FC236}">
                        <a16:creationId xmlns:a16="http://schemas.microsoft.com/office/drawing/2014/main" id="{A62A3EFE-EB3E-4B49-A672-3C4C502CF20F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225" name="Groep 224">
                  <a:extLst>
                    <a:ext uri="{FF2B5EF4-FFF2-40B4-BE49-F238E27FC236}">
                      <a16:creationId xmlns:a16="http://schemas.microsoft.com/office/drawing/2014/main" id="{4933217E-F115-4D33-BA03-CFDEDB687D6B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226" name="Rechthoek 225">
                    <a:extLst>
                      <a:ext uri="{FF2B5EF4-FFF2-40B4-BE49-F238E27FC236}">
                        <a16:creationId xmlns:a16="http://schemas.microsoft.com/office/drawing/2014/main" id="{CFE00000-5416-4583-8286-28966971FBC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27" name="Rechthoek 226">
                    <a:extLst>
                      <a:ext uri="{FF2B5EF4-FFF2-40B4-BE49-F238E27FC236}">
                        <a16:creationId xmlns:a16="http://schemas.microsoft.com/office/drawing/2014/main" id="{52DB5D2F-5018-4A4B-9DE8-89BC9D57215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221" name="Rechthoek 220">
                <a:extLst>
                  <a:ext uri="{FF2B5EF4-FFF2-40B4-BE49-F238E27FC236}">
                    <a16:creationId xmlns:a16="http://schemas.microsoft.com/office/drawing/2014/main" id="{55A82D3E-AD1D-49D0-A2C7-2D3721AF746D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222" name="Gelijkbenige driehoek 221">
                <a:extLst>
                  <a:ext uri="{FF2B5EF4-FFF2-40B4-BE49-F238E27FC236}">
                    <a16:creationId xmlns:a16="http://schemas.microsoft.com/office/drawing/2014/main" id="{215C3543-1EFF-4114-9D94-F8D95DEDED79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97" name="Rechthoek 196">
              <a:extLst>
                <a:ext uri="{FF2B5EF4-FFF2-40B4-BE49-F238E27FC236}">
                  <a16:creationId xmlns:a16="http://schemas.microsoft.com/office/drawing/2014/main" id="{1CCAB5FC-8913-46FD-8E50-8AA35D0A6826}"/>
                </a:ext>
              </a:extLst>
            </p:cNvPr>
            <p:cNvSpPr/>
            <p:nvPr userDrawn="1"/>
          </p:nvSpPr>
          <p:spPr>
            <a:xfrm>
              <a:off x="-3316836" y="3119689"/>
              <a:ext cx="1239216" cy="719917"/>
            </a:xfrm>
            <a:prstGeom prst="rect">
              <a:avLst/>
            </a:prstGeom>
            <a:blipFill>
              <a:blip r:embed="rId6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sz="1000" b="0" i="1" noProof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198" name="Groep 197">
              <a:extLst>
                <a:ext uri="{FF2B5EF4-FFF2-40B4-BE49-F238E27FC236}">
                  <a16:creationId xmlns:a16="http://schemas.microsoft.com/office/drawing/2014/main" id="{E7F32969-AFED-458A-BFDB-B871638133E2}"/>
                </a:ext>
              </a:extLst>
            </p:cNvPr>
            <p:cNvGrpSpPr/>
            <p:nvPr userDrawn="1"/>
          </p:nvGrpSpPr>
          <p:grpSpPr>
            <a:xfrm>
              <a:off x="-2485819" y="3399207"/>
              <a:ext cx="1222990" cy="563933"/>
              <a:chOff x="-2485819" y="3399207"/>
              <a:chExt cx="1222990" cy="563933"/>
            </a:xfrm>
          </p:grpSpPr>
          <p:sp>
            <p:nvSpPr>
              <p:cNvPr id="199" name="Rechthoek 198">
                <a:extLst>
                  <a:ext uri="{FF2B5EF4-FFF2-40B4-BE49-F238E27FC236}">
                    <a16:creationId xmlns:a16="http://schemas.microsoft.com/office/drawing/2014/main" id="{258E5125-B818-45E6-821A-54E92E2A6857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00" name="Rechthoek 199">
                <a:extLst>
                  <a:ext uri="{FF2B5EF4-FFF2-40B4-BE49-F238E27FC236}">
                    <a16:creationId xmlns:a16="http://schemas.microsoft.com/office/drawing/2014/main" id="{26191F2A-A2FB-4F24-AB19-89CDB12F14ED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201" name="Groep 200">
                <a:extLst>
                  <a:ext uri="{FF2B5EF4-FFF2-40B4-BE49-F238E27FC236}">
                    <a16:creationId xmlns:a16="http://schemas.microsoft.com/office/drawing/2014/main" id="{B9ADE233-7A51-419D-8EB4-45FDD5BF3565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214" name="Rechthoek: afgeronde hoeken 213">
                  <a:extLst>
                    <a:ext uri="{FF2B5EF4-FFF2-40B4-BE49-F238E27FC236}">
                      <a16:creationId xmlns:a16="http://schemas.microsoft.com/office/drawing/2014/main" id="{6B1E4A2B-4493-4C20-837B-E00AACEF9F9B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8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15" name="Rechthoek 214">
                  <a:extLst>
                    <a:ext uri="{FF2B5EF4-FFF2-40B4-BE49-F238E27FC236}">
                      <a16:creationId xmlns:a16="http://schemas.microsoft.com/office/drawing/2014/main" id="{80D14664-617F-4EDB-B6C9-B66E8B31895E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16" name="Rechthoek 215">
                  <a:extLst>
                    <a:ext uri="{FF2B5EF4-FFF2-40B4-BE49-F238E27FC236}">
                      <a16:creationId xmlns:a16="http://schemas.microsoft.com/office/drawing/2014/main" id="{96879D4D-0F11-435B-8F20-AB5239CD751A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17" name="Rechthoek 216">
                  <a:extLst>
                    <a:ext uri="{FF2B5EF4-FFF2-40B4-BE49-F238E27FC236}">
                      <a16:creationId xmlns:a16="http://schemas.microsoft.com/office/drawing/2014/main" id="{C2DA19C3-89A2-4915-B035-2B6E21179A85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18" name="Rechthoek 217">
                  <a:extLst>
                    <a:ext uri="{FF2B5EF4-FFF2-40B4-BE49-F238E27FC236}">
                      <a16:creationId xmlns:a16="http://schemas.microsoft.com/office/drawing/2014/main" id="{48FBA5F6-5B1A-40DA-BA4B-B0B27A9E7B88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19" name="Rechthoek 218">
                  <a:extLst>
                    <a:ext uri="{FF2B5EF4-FFF2-40B4-BE49-F238E27FC236}">
                      <a16:creationId xmlns:a16="http://schemas.microsoft.com/office/drawing/2014/main" id="{5FA65F81-B643-4EFD-8489-9C32C22B614D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202" name="Groep 201">
                <a:extLst>
                  <a:ext uri="{FF2B5EF4-FFF2-40B4-BE49-F238E27FC236}">
                    <a16:creationId xmlns:a16="http://schemas.microsoft.com/office/drawing/2014/main" id="{F0615424-EB5D-45F8-BF41-C63F902067A4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206" name="Groep 205">
                  <a:extLst>
                    <a:ext uri="{FF2B5EF4-FFF2-40B4-BE49-F238E27FC236}">
                      <a16:creationId xmlns:a16="http://schemas.microsoft.com/office/drawing/2014/main" id="{92ACF0BD-C60B-46A1-8F63-7F99E7B012B7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208" name="Rechthoek: afgeronde hoeken 207">
                    <a:extLst>
                      <a:ext uri="{FF2B5EF4-FFF2-40B4-BE49-F238E27FC236}">
                        <a16:creationId xmlns:a16="http://schemas.microsoft.com/office/drawing/2014/main" id="{37489084-EDD9-4332-9FEB-9AEF382F1EB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en-GB" sz="800" b="0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09" name="Rechthoek 208">
                    <a:extLst>
                      <a:ext uri="{FF2B5EF4-FFF2-40B4-BE49-F238E27FC236}">
                        <a16:creationId xmlns:a16="http://schemas.microsoft.com/office/drawing/2014/main" id="{D69CF84F-33EE-49B7-8EEA-2CD6581A622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10" name="Rechthoek 209">
                    <a:extLst>
                      <a:ext uri="{FF2B5EF4-FFF2-40B4-BE49-F238E27FC236}">
                        <a16:creationId xmlns:a16="http://schemas.microsoft.com/office/drawing/2014/main" id="{0650BEAB-F1DA-4DB8-BD9C-57DB4858996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11" name="Rechthoek 210">
                    <a:extLst>
                      <a:ext uri="{FF2B5EF4-FFF2-40B4-BE49-F238E27FC236}">
                        <a16:creationId xmlns:a16="http://schemas.microsoft.com/office/drawing/2014/main" id="{CA26135F-3498-4FAC-935A-CEB5884743D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12" name="Rechthoek 211">
                    <a:extLst>
                      <a:ext uri="{FF2B5EF4-FFF2-40B4-BE49-F238E27FC236}">
                        <a16:creationId xmlns:a16="http://schemas.microsoft.com/office/drawing/2014/main" id="{E5FF2F68-3682-485E-A559-EFA3401B626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13" name="Rechthoek 212">
                    <a:extLst>
                      <a:ext uri="{FF2B5EF4-FFF2-40B4-BE49-F238E27FC236}">
                        <a16:creationId xmlns:a16="http://schemas.microsoft.com/office/drawing/2014/main" id="{38319641-39C9-4B20-AB60-DCC007FF1D0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sp>
              <p:nvSpPr>
                <p:cNvPr id="207" name="Boog 206">
                  <a:extLst>
                    <a:ext uri="{FF2B5EF4-FFF2-40B4-BE49-F238E27FC236}">
                      <a16:creationId xmlns:a16="http://schemas.microsoft.com/office/drawing/2014/main" id="{4BDD3AC4-2A0C-4F33-8850-ED2A5054F96B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en-GB" sz="24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203" name="Tekstvak 202">
                <a:extLst>
                  <a:ext uri="{FF2B5EF4-FFF2-40B4-BE49-F238E27FC236}">
                    <a16:creationId xmlns:a16="http://schemas.microsoft.com/office/drawing/2014/main" id="{B7481565-49F3-4C1A-8C62-11187AF28B0A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Layout</a:t>
                </a:r>
              </a:p>
            </p:txBody>
          </p:sp>
          <p:sp>
            <p:nvSpPr>
              <p:cNvPr id="204" name="Tekstvak 203">
                <a:extLst>
                  <a:ext uri="{FF2B5EF4-FFF2-40B4-BE49-F238E27FC236}">
                    <a16:creationId xmlns:a16="http://schemas.microsoft.com/office/drawing/2014/main" id="{0F84A1DE-E42D-408F-A057-9C2D410554FC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Reset slide</a:t>
                </a:r>
              </a:p>
            </p:txBody>
          </p:sp>
          <p:sp>
            <p:nvSpPr>
              <p:cNvPr id="205" name="Vrije vorm: vorm 204">
                <a:extLst>
                  <a:ext uri="{FF2B5EF4-FFF2-40B4-BE49-F238E27FC236}">
                    <a16:creationId xmlns:a16="http://schemas.microsoft.com/office/drawing/2014/main" id="{AA4C3BEB-B7CA-4371-BFFC-84D3134B5627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247" name="INSTRUCTION">
            <a:extLst>
              <a:ext uri="{FF2B5EF4-FFF2-40B4-BE49-F238E27FC236}">
                <a16:creationId xmlns:a16="http://schemas.microsoft.com/office/drawing/2014/main" id="{F0ECC7CB-D748-43D8-8813-068FA5A1F595}"/>
              </a:ext>
            </a:extLst>
          </p:cNvPr>
          <p:cNvGrpSpPr/>
          <p:nvPr userDrawn="1"/>
        </p:nvGrpSpPr>
        <p:grpSpPr>
          <a:xfrm>
            <a:off x="12274716" y="-1461517"/>
            <a:ext cx="3695970" cy="1277747"/>
            <a:chOff x="-3889316" y="-1461517"/>
            <a:chExt cx="3695970" cy="1277747"/>
          </a:xfrm>
        </p:grpSpPr>
        <p:sp>
          <p:nvSpPr>
            <p:cNvPr id="248" name="Rechthoek 247">
              <a:extLst>
                <a:ext uri="{FF2B5EF4-FFF2-40B4-BE49-F238E27FC236}">
                  <a16:creationId xmlns:a16="http://schemas.microsoft.com/office/drawing/2014/main" id="{090B3EE6-48BA-4414-8DFE-AD939293D794}"/>
                </a:ext>
              </a:extLst>
            </p:cNvPr>
            <p:cNvSpPr/>
            <p:nvPr userDrawn="1"/>
          </p:nvSpPr>
          <p:spPr>
            <a:xfrm>
              <a:off x="-3786437" y="-1461517"/>
              <a:ext cx="3593091" cy="127774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 an image</a:t>
              </a:r>
            </a:p>
          </p:txBody>
        </p:sp>
        <p:sp>
          <p:nvSpPr>
            <p:cNvPr id="249" name="Rechthoek 248">
              <a:extLst>
                <a:ext uri="{FF2B5EF4-FFF2-40B4-BE49-F238E27FC236}">
                  <a16:creationId xmlns:a16="http://schemas.microsoft.com/office/drawing/2014/main" id="{81530154-010B-4AE9-AE4F-3668B5362C4A}"/>
                </a:ext>
              </a:extLst>
            </p:cNvPr>
            <p:cNvSpPr/>
            <p:nvPr userDrawn="1"/>
          </p:nvSpPr>
          <p:spPr>
            <a:xfrm>
              <a:off x="-3603859" y="-993610"/>
              <a:ext cx="3229126" cy="65743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frame of the image by clicking on the tag alongside this instruction. Go to the tab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click on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‘Pictures’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select the preferred image and click on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250" name="Gelijkbenige driehoek 249">
              <a:extLst>
                <a:ext uri="{FF2B5EF4-FFF2-40B4-BE49-F238E27FC236}">
                  <a16:creationId xmlns:a16="http://schemas.microsoft.com/office/drawing/2014/main" id="{DF1CF686-1788-49EC-97B4-11C68B3BD685}"/>
                </a:ext>
              </a:extLst>
            </p:cNvPr>
            <p:cNvSpPr/>
            <p:nvPr userDrawn="1"/>
          </p:nvSpPr>
          <p:spPr>
            <a:xfrm rot="16200000" flipH="1">
              <a:off x="-3925504" y="-351896"/>
              <a:ext cx="175255" cy="102879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en-GB" sz="1600" cap="all" baseline="0" noProof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15" name="Tijdelijke aanduiding voor verticale tekst 15">
            <a:extLst>
              <a:ext uri="{FF2B5EF4-FFF2-40B4-BE49-F238E27FC236}">
                <a16:creationId xmlns:a16="http://schemas.microsoft.com/office/drawing/2014/main" id="{F2919D0A-0AEE-49C5-B511-CE1E349915C7}"/>
              </a:ext>
            </a:extLst>
          </p:cNvPr>
          <p:cNvSpPr>
            <a:spLocks noGrp="1"/>
          </p:cNvSpPr>
          <p:nvPr>
            <p:ph type="body" orient="vert" idx="21" hasCustomPrompt="1"/>
          </p:nvPr>
        </p:nvSpPr>
        <p:spPr>
          <a:xfrm>
            <a:off x="6256249" y="5606457"/>
            <a:ext cx="897582" cy="1251543"/>
          </a:xfrm>
          <a:custGeom>
            <a:avLst/>
            <a:gdLst>
              <a:gd name="connsiteX0" fmla="*/ 952539 w 1358939"/>
              <a:gd name="connsiteY0" fmla="*/ 0 h 1894836"/>
              <a:gd name="connsiteX1" fmla="*/ 1358939 w 1358939"/>
              <a:gd name="connsiteY1" fmla="*/ 0 h 1894836"/>
              <a:gd name="connsiteX2" fmla="*/ 406400 w 1358939"/>
              <a:gd name="connsiteY2" fmla="*/ 1894836 h 1894836"/>
              <a:gd name="connsiteX3" fmla="*/ 0 w 1358939"/>
              <a:gd name="connsiteY3" fmla="*/ 1894836 h 1894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58939" h="1894836">
                <a:moveTo>
                  <a:pt x="952539" y="0"/>
                </a:moveTo>
                <a:lnTo>
                  <a:pt x="1358939" y="0"/>
                </a:lnTo>
                <a:lnTo>
                  <a:pt x="406400" y="1894836"/>
                </a:lnTo>
                <a:lnTo>
                  <a:pt x="0" y="1894836"/>
                </a:lnTo>
                <a:close/>
              </a:path>
            </a:pathLst>
          </a:custGeom>
          <a:solidFill>
            <a:schemeClr val="bg1"/>
          </a:solidFill>
        </p:spPr>
        <p:txBody>
          <a:bodyPr vert="horz" wrap="square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GB" noProof="0"/>
              <a:t> </a:t>
            </a:r>
          </a:p>
        </p:txBody>
      </p:sp>
      <p:sp>
        <p:nvSpPr>
          <p:cNvPr id="11" name="Tijdelijke aanduiding voor verticale tekst 2">
            <a:extLst>
              <a:ext uri="{FF2B5EF4-FFF2-40B4-BE49-F238E27FC236}">
                <a16:creationId xmlns:a16="http://schemas.microsoft.com/office/drawing/2014/main" id="{AC2515DD-01D6-44DD-81E7-911E1CAC597D}"/>
              </a:ext>
            </a:extLst>
          </p:cNvPr>
          <p:cNvSpPr>
            <a:spLocks noGrp="1"/>
          </p:cNvSpPr>
          <p:nvPr>
            <p:ph type="body" orient="vert" idx="12" hasCustomPrompt="1"/>
          </p:nvPr>
        </p:nvSpPr>
        <p:spPr>
          <a:xfrm>
            <a:off x="1905268" y="3329225"/>
            <a:ext cx="4048595" cy="369332"/>
          </a:xfrm>
        </p:spPr>
        <p:txBody>
          <a:bodyPr vert="horz" wrap="square">
            <a:spAutoFit/>
          </a:bodyPr>
          <a:lstStyle>
            <a:lvl1pPr marL="0" indent="0">
              <a:buClr>
                <a:schemeClr val="bg1"/>
              </a:buClr>
              <a:buNone/>
              <a:defRPr sz="2400" b="0" cap="all" baseline="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buClr>
                <a:schemeClr val="bg1"/>
              </a:buClr>
              <a:defRPr>
                <a:solidFill>
                  <a:schemeClr val="bg1"/>
                </a:solidFill>
              </a:defRPr>
            </a:lvl6pPr>
            <a:lvl7pPr>
              <a:buClr>
                <a:schemeClr val="bg1"/>
              </a:buCl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GB" noProof="0"/>
              <a:t>00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BC07461-E002-4DEF-9B12-6E2A18AC52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5267" y="3783140"/>
            <a:ext cx="4769985" cy="1976565"/>
          </a:xfrm>
        </p:spPr>
        <p:txBody>
          <a:bodyPr anchor="b"/>
          <a:lstStyle>
            <a:lvl1pPr>
              <a:lnSpc>
                <a:spcPct val="90000"/>
              </a:lnSpc>
              <a:defRPr sz="4800" spc="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Add a</a:t>
            </a:r>
            <a:br>
              <a:rPr lang="en-GB" noProof="0"/>
            </a:br>
            <a:r>
              <a:rPr lang="en-GB" noProof="0"/>
              <a:t>chapter </a:t>
            </a:r>
            <a:br>
              <a:rPr lang="en-GB" noProof="0"/>
            </a:br>
            <a:r>
              <a:rPr lang="en-GB" noProof="0"/>
              <a:t>title here</a:t>
            </a:r>
            <a:endParaRPr lang="en-GB"/>
          </a:p>
        </p:txBody>
      </p:sp>
      <p:grpSp>
        <p:nvGrpSpPr>
          <p:cNvPr id="83" name="INSTRUCTION">
            <a:extLst>
              <a:ext uri="{FF2B5EF4-FFF2-40B4-BE49-F238E27FC236}">
                <a16:creationId xmlns:a16="http://schemas.microsoft.com/office/drawing/2014/main" id="{C3DC0FC8-66B3-4E38-A9CD-6A68BD07A426}"/>
              </a:ext>
            </a:extLst>
          </p:cNvPr>
          <p:cNvGrpSpPr/>
          <p:nvPr userDrawn="1"/>
        </p:nvGrpSpPr>
        <p:grpSpPr>
          <a:xfrm>
            <a:off x="12377595" y="6831583"/>
            <a:ext cx="3593091" cy="1130289"/>
            <a:chOff x="-3786437" y="-1461517"/>
            <a:chExt cx="3593091" cy="1613917"/>
          </a:xfrm>
        </p:grpSpPr>
        <p:sp>
          <p:nvSpPr>
            <p:cNvPr id="84" name="Rechthoek 271">
              <a:extLst>
                <a:ext uri="{FF2B5EF4-FFF2-40B4-BE49-F238E27FC236}">
                  <a16:creationId xmlns:a16="http://schemas.microsoft.com/office/drawing/2014/main" id="{010C225D-DCA0-405E-AB1F-AD9CFFD82F6E}"/>
                </a:ext>
              </a:extLst>
            </p:cNvPr>
            <p:cNvSpPr/>
            <p:nvPr userDrawn="1"/>
          </p:nvSpPr>
          <p:spPr>
            <a:xfrm>
              <a:off x="-3786437" y="-1461517"/>
              <a:ext cx="3593091" cy="161391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Fellowmind Photography </a:t>
              </a:r>
            </a:p>
          </p:txBody>
        </p:sp>
        <p:sp>
          <p:nvSpPr>
            <p:cNvPr id="85" name="Rechthoek 272">
              <a:extLst>
                <a:ext uri="{FF2B5EF4-FFF2-40B4-BE49-F238E27FC236}">
                  <a16:creationId xmlns:a16="http://schemas.microsoft.com/office/drawing/2014/main" id="{2969324E-84B3-423E-A35C-11823C4A0EE0}"/>
                </a:ext>
              </a:extLst>
            </p:cNvPr>
            <p:cNvSpPr/>
            <p:nvPr userDrawn="1"/>
          </p:nvSpPr>
          <p:spPr>
            <a:xfrm>
              <a:off x="-3603859" y="-993610"/>
              <a:ext cx="3229126" cy="65743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For more images, please visit the Fellowmind </a:t>
              </a:r>
              <a:r>
                <a:rPr kumimoji="0" lang="en-GB" sz="1200" b="0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Sharepoint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: 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  <a:hlinkClick r:id="rId7"/>
                </a:rPr>
                <a:t>https://fellowmind.sharepoint.com/sites/MarketingTools/SitePages/Photos.aspx</a:t>
              </a:r>
              <a:endParaRPr kumimoji="0" lang="en-GB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86" name="ICOON_info">
            <a:extLst>
              <a:ext uri="{FF2B5EF4-FFF2-40B4-BE49-F238E27FC236}">
                <a16:creationId xmlns:a16="http://schemas.microsoft.com/office/drawing/2014/main" id="{9283A518-CAA4-4401-B258-E46CBFAB17F0}"/>
              </a:ext>
            </a:extLst>
          </p:cNvPr>
          <p:cNvGrpSpPr/>
          <p:nvPr userDrawn="1"/>
        </p:nvGrpSpPr>
        <p:grpSpPr>
          <a:xfrm>
            <a:off x="15829253" y="5702774"/>
            <a:ext cx="283685" cy="283685"/>
            <a:chOff x="-498635" y="5932072"/>
            <a:chExt cx="267555" cy="267555"/>
          </a:xfrm>
        </p:grpSpPr>
        <p:sp>
          <p:nvSpPr>
            <p:cNvPr id="87" name="Ovaal 74">
              <a:extLst>
                <a:ext uri="{FF2B5EF4-FFF2-40B4-BE49-F238E27FC236}">
                  <a16:creationId xmlns:a16="http://schemas.microsoft.com/office/drawing/2014/main" id="{BD9071D3-6DA8-481E-AFE5-38EE7FB41ED1}"/>
                </a:ext>
              </a:extLst>
            </p:cNvPr>
            <p:cNvSpPr/>
            <p:nvPr userDrawn="1"/>
          </p:nvSpPr>
          <p:spPr>
            <a:xfrm>
              <a:off x="-491853" y="5932072"/>
              <a:ext cx="230835" cy="23083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en-GB" sz="1600" cap="all" baseline="0" noProof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8" name="Graphic 163" descr="Informatie">
              <a:extLst>
                <a:ext uri="{FF2B5EF4-FFF2-40B4-BE49-F238E27FC236}">
                  <a16:creationId xmlns:a16="http://schemas.microsoft.com/office/drawing/2014/main" id="{EF1C14F3-81FA-4FF1-BC9D-191514818080}"/>
                </a:ext>
              </a:extLst>
            </p:cNvPr>
            <p:cNvSpPr/>
            <p:nvPr/>
          </p:nvSpPr>
          <p:spPr>
            <a:xfrm>
              <a:off x="-498635" y="5932072"/>
              <a:ext cx="267555" cy="267555"/>
            </a:xfrm>
            <a:custGeom>
              <a:avLst/>
              <a:gdLst>
                <a:gd name="connsiteX0" fmla="*/ 145860 w 291719"/>
                <a:gd name="connsiteY0" fmla="*/ 0 h 291719"/>
                <a:gd name="connsiteX1" fmla="*/ 0 w 291719"/>
                <a:gd name="connsiteY1" fmla="*/ 145860 h 291719"/>
                <a:gd name="connsiteX2" fmla="*/ 145860 w 291719"/>
                <a:gd name="connsiteY2" fmla="*/ 291720 h 291719"/>
                <a:gd name="connsiteX3" fmla="*/ 291720 w 291719"/>
                <a:gd name="connsiteY3" fmla="*/ 145860 h 291719"/>
                <a:gd name="connsiteX4" fmla="*/ 145860 w 291719"/>
                <a:gd name="connsiteY4" fmla="*/ 0 h 291719"/>
                <a:gd name="connsiteX5" fmla="*/ 138183 w 291719"/>
                <a:gd name="connsiteY5" fmla="*/ 38384 h 291719"/>
                <a:gd name="connsiteX6" fmla="*/ 157375 w 291719"/>
                <a:gd name="connsiteY6" fmla="*/ 57576 h 291719"/>
                <a:gd name="connsiteX7" fmla="*/ 138183 w 291719"/>
                <a:gd name="connsiteY7" fmla="*/ 76768 h 291719"/>
                <a:gd name="connsiteX8" fmla="*/ 118991 w 291719"/>
                <a:gd name="connsiteY8" fmla="*/ 57576 h 291719"/>
                <a:gd name="connsiteX9" fmla="*/ 138183 w 291719"/>
                <a:gd name="connsiteY9" fmla="*/ 38384 h 291719"/>
                <a:gd name="connsiteX10" fmla="*/ 184244 w 291719"/>
                <a:gd name="connsiteY10" fmla="*/ 253336 h 291719"/>
                <a:gd name="connsiteX11" fmla="*/ 107476 w 291719"/>
                <a:gd name="connsiteY11" fmla="*/ 253336 h 291719"/>
                <a:gd name="connsiteX12" fmla="*/ 107476 w 291719"/>
                <a:gd name="connsiteY12" fmla="*/ 230305 h 291719"/>
                <a:gd name="connsiteX13" fmla="*/ 134345 w 291719"/>
                <a:gd name="connsiteY13" fmla="*/ 230305 h 291719"/>
                <a:gd name="connsiteX14" fmla="*/ 134345 w 291719"/>
                <a:gd name="connsiteY14" fmla="*/ 115153 h 291719"/>
                <a:gd name="connsiteX15" fmla="*/ 111314 w 291719"/>
                <a:gd name="connsiteY15" fmla="*/ 115153 h 291719"/>
                <a:gd name="connsiteX16" fmla="*/ 111314 w 291719"/>
                <a:gd name="connsiteY16" fmla="*/ 92122 h 291719"/>
                <a:gd name="connsiteX17" fmla="*/ 157375 w 291719"/>
                <a:gd name="connsiteY17" fmla="*/ 92122 h 291719"/>
                <a:gd name="connsiteX18" fmla="*/ 157375 w 291719"/>
                <a:gd name="connsiteY18" fmla="*/ 115153 h 291719"/>
                <a:gd name="connsiteX19" fmla="*/ 157375 w 291719"/>
                <a:gd name="connsiteY19" fmla="*/ 230305 h 291719"/>
                <a:gd name="connsiteX20" fmla="*/ 184244 w 291719"/>
                <a:gd name="connsiteY20" fmla="*/ 230305 h 291719"/>
                <a:gd name="connsiteX21" fmla="*/ 184244 w 291719"/>
                <a:gd name="connsiteY21" fmla="*/ 253336 h 291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1719" h="291719">
                  <a:moveTo>
                    <a:pt x="145860" y="0"/>
                  </a:moveTo>
                  <a:cubicBezTo>
                    <a:pt x="65253" y="0"/>
                    <a:pt x="0" y="65253"/>
                    <a:pt x="0" y="145860"/>
                  </a:cubicBezTo>
                  <a:cubicBezTo>
                    <a:pt x="0" y="226467"/>
                    <a:pt x="65253" y="291720"/>
                    <a:pt x="145860" y="291720"/>
                  </a:cubicBezTo>
                  <a:cubicBezTo>
                    <a:pt x="226467" y="291720"/>
                    <a:pt x="291720" y="226467"/>
                    <a:pt x="291720" y="145860"/>
                  </a:cubicBezTo>
                  <a:cubicBezTo>
                    <a:pt x="291720" y="65253"/>
                    <a:pt x="226467" y="0"/>
                    <a:pt x="145860" y="0"/>
                  </a:cubicBezTo>
                  <a:close/>
                  <a:moveTo>
                    <a:pt x="138183" y="38384"/>
                  </a:moveTo>
                  <a:cubicBezTo>
                    <a:pt x="148931" y="38384"/>
                    <a:pt x="157375" y="46829"/>
                    <a:pt x="157375" y="57576"/>
                  </a:cubicBezTo>
                  <a:cubicBezTo>
                    <a:pt x="157375" y="68324"/>
                    <a:pt x="148931" y="76768"/>
                    <a:pt x="138183" y="76768"/>
                  </a:cubicBezTo>
                  <a:cubicBezTo>
                    <a:pt x="127435" y="76768"/>
                    <a:pt x="118991" y="68324"/>
                    <a:pt x="118991" y="57576"/>
                  </a:cubicBezTo>
                  <a:cubicBezTo>
                    <a:pt x="118991" y="46829"/>
                    <a:pt x="127435" y="38384"/>
                    <a:pt x="138183" y="38384"/>
                  </a:cubicBezTo>
                  <a:close/>
                  <a:moveTo>
                    <a:pt x="184244" y="253336"/>
                  </a:moveTo>
                  <a:lnTo>
                    <a:pt x="107476" y="253336"/>
                  </a:lnTo>
                  <a:lnTo>
                    <a:pt x="107476" y="230305"/>
                  </a:lnTo>
                  <a:lnTo>
                    <a:pt x="134345" y="230305"/>
                  </a:lnTo>
                  <a:lnTo>
                    <a:pt x="134345" y="115153"/>
                  </a:lnTo>
                  <a:lnTo>
                    <a:pt x="111314" y="115153"/>
                  </a:lnTo>
                  <a:lnTo>
                    <a:pt x="111314" y="92122"/>
                  </a:lnTo>
                  <a:lnTo>
                    <a:pt x="157375" y="92122"/>
                  </a:lnTo>
                  <a:lnTo>
                    <a:pt x="157375" y="115153"/>
                  </a:lnTo>
                  <a:lnTo>
                    <a:pt x="157375" y="230305"/>
                  </a:lnTo>
                  <a:lnTo>
                    <a:pt x="184244" y="230305"/>
                  </a:lnTo>
                  <a:lnTo>
                    <a:pt x="184244" y="253336"/>
                  </a:lnTo>
                  <a:close/>
                </a:path>
              </a:pathLst>
            </a:custGeom>
            <a:solidFill>
              <a:schemeClr val="accent2"/>
            </a:solidFill>
            <a:ln w="37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2000" noProof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5326620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 [GRADIENT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BACKGROUND GRADIENT">
            <a:extLst>
              <a:ext uri="{FF2B5EF4-FFF2-40B4-BE49-F238E27FC236}">
                <a16:creationId xmlns:a16="http://schemas.microsoft.com/office/drawing/2014/main" id="{CFD9E50F-66E8-4303-917B-1798F87E90D3}"/>
              </a:ext>
            </a:extLst>
          </p:cNvPr>
          <p:cNvSpPr>
            <a:spLocks/>
          </p:cNvSpPr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/>
              </a:gs>
              <a:gs pos="67000">
                <a:srgbClr val="D53B91"/>
              </a:gs>
              <a:gs pos="33000">
                <a:srgbClr val="E1455B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/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732A7E28-E122-482F-B0FF-C4230F93CD33}"/>
              </a:ext>
            </a:extLst>
          </p:cNvPr>
          <p:cNvSpPr txBox="1"/>
          <p:nvPr userDrawn="1"/>
        </p:nvSpPr>
        <p:spPr>
          <a:xfrm>
            <a:off x="0" y="-286617"/>
            <a:ext cx="3009382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GB" sz="1050" cap="all" baseline="0">
                <a:solidFill>
                  <a:schemeClr val="accent2"/>
                </a:solidFill>
              </a:rPr>
              <a:t>CHAPTER SLIDE - Gradient</a:t>
            </a:r>
          </a:p>
        </p:txBody>
      </p:sp>
      <p:sp>
        <p:nvSpPr>
          <p:cNvPr id="23" name="Tijdelijke aanduiding voor tekst 91">
            <a:extLst>
              <a:ext uri="{FF2B5EF4-FFF2-40B4-BE49-F238E27FC236}">
                <a16:creationId xmlns:a16="http://schemas.microsoft.com/office/drawing/2014/main" id="{366F97D1-41DA-442C-89B7-F52D692E246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1187355" y="6632042"/>
            <a:ext cx="730800" cy="118800"/>
          </a:xfrm>
          <a:prstGeom prst="rect">
            <a:avLst/>
          </a:prstGeom>
          <a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771" b="771"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nl-NL"/>
              <a:t> </a:t>
            </a:r>
            <a:endParaRPr lang="en-GB"/>
          </a:p>
        </p:txBody>
      </p:sp>
      <p:sp>
        <p:nvSpPr>
          <p:cNvPr id="11" name="Tijdelijke aanduiding voor verticale tekst 2">
            <a:extLst>
              <a:ext uri="{FF2B5EF4-FFF2-40B4-BE49-F238E27FC236}">
                <a16:creationId xmlns:a16="http://schemas.microsoft.com/office/drawing/2014/main" id="{AC2515DD-01D6-44DD-81E7-911E1CAC597D}"/>
              </a:ext>
            </a:extLst>
          </p:cNvPr>
          <p:cNvSpPr>
            <a:spLocks noGrp="1"/>
          </p:cNvSpPr>
          <p:nvPr>
            <p:ph type="body" orient="vert" idx="12" hasCustomPrompt="1"/>
          </p:nvPr>
        </p:nvSpPr>
        <p:spPr>
          <a:xfrm>
            <a:off x="1905268" y="4012372"/>
            <a:ext cx="4048595" cy="369332"/>
          </a:xfrm>
        </p:spPr>
        <p:txBody>
          <a:bodyPr vert="horz" wrap="square">
            <a:spAutoFit/>
          </a:bodyPr>
          <a:lstStyle>
            <a:lvl1pPr marL="0" indent="0">
              <a:buClr>
                <a:schemeClr val="bg1"/>
              </a:buClr>
              <a:buNone/>
              <a:defRPr sz="2400" b="0" cap="all" baseline="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buClr>
                <a:schemeClr val="bg1"/>
              </a:buClr>
              <a:defRPr>
                <a:solidFill>
                  <a:schemeClr val="bg1"/>
                </a:solidFill>
              </a:defRPr>
            </a:lvl6pPr>
            <a:lvl7pPr>
              <a:buClr>
                <a:schemeClr val="bg1"/>
              </a:buCl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GB" noProof="0"/>
              <a:t>00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BC07461-E002-4DEF-9B12-6E2A18AC52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5267" y="4457784"/>
            <a:ext cx="8511908" cy="1301921"/>
          </a:xfrm>
        </p:spPr>
        <p:txBody>
          <a:bodyPr anchor="b"/>
          <a:lstStyle>
            <a:lvl1pPr>
              <a:lnSpc>
                <a:spcPct val="90000"/>
              </a:lnSpc>
              <a:defRPr sz="4800" spc="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Add a chapter </a:t>
            </a:r>
            <a:br>
              <a:rPr lang="en-GB" noProof="0"/>
            </a:br>
            <a:r>
              <a:rPr lang="en-GB" noProof="0"/>
              <a:t>title here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264778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 [GRADIENT] - 3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BACKGROUND GRADIENT">
            <a:extLst>
              <a:ext uri="{FF2B5EF4-FFF2-40B4-BE49-F238E27FC236}">
                <a16:creationId xmlns:a16="http://schemas.microsoft.com/office/drawing/2014/main" id="{CFD9E50F-66E8-4303-917B-1798F87E90D3}"/>
              </a:ext>
            </a:extLst>
          </p:cNvPr>
          <p:cNvSpPr>
            <a:spLocks/>
          </p:cNvSpPr>
          <p:nvPr userDrawn="1"/>
        </p:nvSpPr>
        <p:spPr>
          <a:xfrm>
            <a:off x="-11138" y="-31450"/>
            <a:ext cx="12192000" cy="6858000"/>
          </a:xfrm>
          <a:prstGeom prst="rect">
            <a:avLst/>
          </a:prstGeom>
          <a:gradFill>
            <a:gsLst>
              <a:gs pos="0">
                <a:schemeClr val="accent1"/>
              </a:gs>
              <a:gs pos="67000">
                <a:srgbClr val="D53B91"/>
              </a:gs>
              <a:gs pos="33000">
                <a:srgbClr val="E1455B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/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732A7E28-E122-482F-B0FF-C4230F93CD33}"/>
              </a:ext>
            </a:extLst>
          </p:cNvPr>
          <p:cNvSpPr txBox="1"/>
          <p:nvPr userDrawn="1"/>
        </p:nvSpPr>
        <p:spPr>
          <a:xfrm>
            <a:off x="0" y="-286617"/>
            <a:ext cx="3009382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GB" sz="1050" cap="all" baseline="0">
                <a:solidFill>
                  <a:schemeClr val="accent2"/>
                </a:solidFill>
              </a:rPr>
              <a:t>CHAPTER SLIDE – Gradient -  3 headline</a:t>
            </a:r>
          </a:p>
        </p:txBody>
      </p:sp>
      <p:sp>
        <p:nvSpPr>
          <p:cNvPr id="23" name="Tijdelijke aanduiding voor tekst 91">
            <a:extLst>
              <a:ext uri="{FF2B5EF4-FFF2-40B4-BE49-F238E27FC236}">
                <a16:creationId xmlns:a16="http://schemas.microsoft.com/office/drawing/2014/main" id="{366F97D1-41DA-442C-89B7-F52D692E246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1187355" y="6632042"/>
            <a:ext cx="730800" cy="118800"/>
          </a:xfrm>
          <a:prstGeom prst="rect">
            <a:avLst/>
          </a:prstGeom>
          <a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771" b="771"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nl-NL"/>
              <a:t> </a:t>
            </a:r>
            <a:endParaRPr lang="en-GB"/>
          </a:p>
        </p:txBody>
      </p:sp>
      <p:sp>
        <p:nvSpPr>
          <p:cNvPr id="11" name="Tijdelijke aanduiding voor verticale tekst 2">
            <a:extLst>
              <a:ext uri="{FF2B5EF4-FFF2-40B4-BE49-F238E27FC236}">
                <a16:creationId xmlns:a16="http://schemas.microsoft.com/office/drawing/2014/main" id="{AC2515DD-01D6-44DD-81E7-911E1CAC597D}"/>
              </a:ext>
            </a:extLst>
          </p:cNvPr>
          <p:cNvSpPr>
            <a:spLocks noGrp="1"/>
          </p:cNvSpPr>
          <p:nvPr>
            <p:ph type="body" orient="vert" idx="12" hasCustomPrompt="1"/>
          </p:nvPr>
        </p:nvSpPr>
        <p:spPr>
          <a:xfrm>
            <a:off x="1905268" y="3353171"/>
            <a:ext cx="4048595" cy="369332"/>
          </a:xfrm>
        </p:spPr>
        <p:txBody>
          <a:bodyPr vert="horz" wrap="square">
            <a:spAutoFit/>
          </a:bodyPr>
          <a:lstStyle>
            <a:lvl1pPr marL="0" indent="0">
              <a:buClr>
                <a:schemeClr val="bg1"/>
              </a:buClr>
              <a:buNone/>
              <a:defRPr sz="2400" b="0" cap="all" baseline="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buClr>
                <a:schemeClr val="bg1"/>
              </a:buClr>
              <a:defRPr>
                <a:solidFill>
                  <a:schemeClr val="bg1"/>
                </a:solidFill>
              </a:defRPr>
            </a:lvl6pPr>
            <a:lvl7pPr>
              <a:buClr>
                <a:schemeClr val="bg1"/>
              </a:buCl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GB" noProof="0"/>
              <a:t>00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BC07461-E002-4DEF-9B12-6E2A18AC52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5267" y="3790740"/>
            <a:ext cx="8459404" cy="1968965"/>
          </a:xfrm>
        </p:spPr>
        <p:txBody>
          <a:bodyPr anchor="b"/>
          <a:lstStyle>
            <a:lvl1pPr>
              <a:lnSpc>
                <a:spcPct val="90000"/>
              </a:lnSpc>
              <a:defRPr sz="4800" spc="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Add a 3 line</a:t>
            </a:r>
            <a:br>
              <a:rPr lang="en-GB" noProof="0"/>
            </a:br>
            <a:r>
              <a:rPr lang="en-GB" noProof="0"/>
              <a:t>chapter title</a:t>
            </a:r>
            <a:br>
              <a:rPr lang="en-GB" noProof="0"/>
            </a:br>
            <a:r>
              <a:rPr lang="en-GB" noProof="0"/>
              <a:t>here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34874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image" Target="../media/image2.svg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BACKGROUND GRADIENT">
            <a:extLst>
              <a:ext uri="{FF2B5EF4-FFF2-40B4-BE49-F238E27FC236}">
                <a16:creationId xmlns:a16="http://schemas.microsoft.com/office/drawing/2014/main" id="{F00A2112-B2A5-4B16-B063-B5FE6E8D1621}"/>
              </a:ext>
            </a:extLst>
          </p:cNvPr>
          <p:cNvSpPr>
            <a:spLocks/>
          </p:cNvSpPr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/>
              </a:gs>
              <a:gs pos="67000">
                <a:schemeClr val="accent4"/>
              </a:gs>
              <a:gs pos="33000">
                <a:schemeClr val="accent3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/>
          </a:p>
        </p:txBody>
      </p:sp>
      <p:sp>
        <p:nvSpPr>
          <p:cNvPr id="118" name="WHITE">
            <a:extLst>
              <a:ext uri="{FF2B5EF4-FFF2-40B4-BE49-F238E27FC236}">
                <a16:creationId xmlns:a16="http://schemas.microsoft.com/office/drawing/2014/main" id="{F0D96C1D-340D-410C-8D11-BF30923B31AF}"/>
              </a:ext>
            </a:extLst>
          </p:cNvPr>
          <p:cNvSpPr>
            <a:spLocks/>
          </p:cNvSpPr>
          <p:nvPr userDrawn="1"/>
        </p:nvSpPr>
        <p:spPr>
          <a:xfrm>
            <a:off x="277084" y="0"/>
            <a:ext cx="11914916" cy="6522745"/>
          </a:xfrm>
          <a:custGeom>
            <a:avLst/>
            <a:gdLst>
              <a:gd name="connsiteX0" fmla="*/ 188491 w 11914915"/>
              <a:gd name="connsiteY0" fmla="*/ 0 h 6583679"/>
              <a:gd name="connsiteX1" fmla="*/ 11726424 w 11914915"/>
              <a:gd name="connsiteY1" fmla="*/ 0 h 6583679"/>
              <a:gd name="connsiteX2" fmla="*/ 11726434 w 11914915"/>
              <a:gd name="connsiteY2" fmla="*/ 1 h 6583679"/>
              <a:gd name="connsiteX3" fmla="*/ 11914915 w 11914915"/>
              <a:gd name="connsiteY3" fmla="*/ 1 h 6583679"/>
              <a:gd name="connsiteX4" fmla="*/ 11914915 w 11914915"/>
              <a:gd name="connsiteY4" fmla="*/ 188491 h 6583679"/>
              <a:gd name="connsiteX5" fmla="*/ 11914915 w 11914915"/>
              <a:gd name="connsiteY5" fmla="*/ 470123 h 6583679"/>
              <a:gd name="connsiteX6" fmla="*/ 11914915 w 11914915"/>
              <a:gd name="connsiteY6" fmla="*/ 6113557 h 6583679"/>
              <a:gd name="connsiteX7" fmla="*/ 11914915 w 11914915"/>
              <a:gd name="connsiteY7" fmla="*/ 6395188 h 6583679"/>
              <a:gd name="connsiteX8" fmla="*/ 11914915 w 11914915"/>
              <a:gd name="connsiteY8" fmla="*/ 6583679 h 6583679"/>
              <a:gd name="connsiteX9" fmla="*/ 11726424 w 11914915"/>
              <a:gd name="connsiteY9" fmla="*/ 6583679 h 6583679"/>
              <a:gd name="connsiteX10" fmla="*/ 849117 w 11914915"/>
              <a:gd name="connsiteY10" fmla="*/ 6583679 h 6583679"/>
              <a:gd name="connsiteX11" fmla="*/ 188491 w 11914915"/>
              <a:gd name="connsiteY11" fmla="*/ 6583679 h 6583679"/>
              <a:gd name="connsiteX12" fmla="*/ 0 w 11914915"/>
              <a:gd name="connsiteY12" fmla="*/ 6395188 h 6583679"/>
              <a:gd name="connsiteX13" fmla="*/ 0 w 11914915"/>
              <a:gd name="connsiteY13" fmla="*/ 470123 h 6583679"/>
              <a:gd name="connsiteX14" fmla="*/ 0 w 11914915"/>
              <a:gd name="connsiteY14" fmla="*/ 188491 h 6583679"/>
              <a:gd name="connsiteX15" fmla="*/ 0 w 11914915"/>
              <a:gd name="connsiteY15" fmla="*/ 1 h 6583679"/>
              <a:gd name="connsiteX16" fmla="*/ 188482 w 11914915"/>
              <a:gd name="connsiteY16" fmla="*/ 1 h 65836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1914915" h="6583679">
                <a:moveTo>
                  <a:pt x="188491" y="0"/>
                </a:moveTo>
                <a:lnTo>
                  <a:pt x="11726424" y="0"/>
                </a:lnTo>
                <a:lnTo>
                  <a:pt x="11726434" y="1"/>
                </a:lnTo>
                <a:lnTo>
                  <a:pt x="11914915" y="1"/>
                </a:lnTo>
                <a:lnTo>
                  <a:pt x="11914915" y="188491"/>
                </a:lnTo>
                <a:lnTo>
                  <a:pt x="11914915" y="470123"/>
                </a:lnTo>
                <a:lnTo>
                  <a:pt x="11914915" y="6113557"/>
                </a:lnTo>
                <a:lnTo>
                  <a:pt x="11914915" y="6395188"/>
                </a:lnTo>
                <a:lnTo>
                  <a:pt x="11914915" y="6583679"/>
                </a:lnTo>
                <a:lnTo>
                  <a:pt x="11726424" y="6583679"/>
                </a:lnTo>
                <a:lnTo>
                  <a:pt x="849117" y="6583679"/>
                </a:lnTo>
                <a:lnTo>
                  <a:pt x="188491" y="6583679"/>
                </a:lnTo>
                <a:cubicBezTo>
                  <a:pt x="84390" y="6583679"/>
                  <a:pt x="0" y="6499289"/>
                  <a:pt x="0" y="6395188"/>
                </a:cubicBezTo>
                <a:lnTo>
                  <a:pt x="0" y="470123"/>
                </a:lnTo>
                <a:lnTo>
                  <a:pt x="0" y="188491"/>
                </a:lnTo>
                <a:lnTo>
                  <a:pt x="0" y="1"/>
                </a:lnTo>
                <a:lnTo>
                  <a:pt x="188482" y="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noProof="0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828242" y="1003524"/>
            <a:ext cx="10803479" cy="41460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>
            <a:noAutofit/>
          </a:bodyPr>
          <a:lstStyle/>
          <a:p>
            <a:r>
              <a:rPr lang="en-GB" noProof="0"/>
              <a:t>Add your title here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28206" y="1932136"/>
            <a:ext cx="10802073" cy="410290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noProof="0" dirty="0"/>
              <a:t>Bullet</a:t>
            </a:r>
          </a:p>
          <a:p>
            <a:pPr lvl="1"/>
            <a:r>
              <a:rPr lang="en-GB" noProof="0" dirty="0"/>
              <a:t>Sub-bullet</a:t>
            </a:r>
          </a:p>
          <a:p>
            <a:pPr lvl="2"/>
            <a:r>
              <a:rPr lang="en-GB" noProof="0" dirty="0"/>
              <a:t>Sub-sub-bullet</a:t>
            </a:r>
          </a:p>
          <a:p>
            <a:pPr lvl="3"/>
            <a:r>
              <a:rPr lang="en-GB" noProof="0" dirty="0"/>
              <a:t>Sub-sub-sub-bullet</a:t>
            </a:r>
          </a:p>
          <a:p>
            <a:pPr lvl="4"/>
            <a:r>
              <a:rPr lang="en-GB" noProof="0" dirty="0"/>
              <a:t>Default text</a:t>
            </a:r>
          </a:p>
          <a:p>
            <a:pPr lvl="5"/>
            <a:r>
              <a:rPr lang="en-GB" noProof="0" dirty="0"/>
              <a:t>Subtitle #1</a:t>
            </a:r>
          </a:p>
          <a:p>
            <a:pPr lvl="6"/>
            <a:r>
              <a:rPr lang="en-GB" noProof="0" dirty="0"/>
              <a:t>Subtitle #2</a:t>
            </a:r>
          </a:p>
          <a:p>
            <a:pPr lvl="7"/>
            <a:r>
              <a:rPr lang="en-GB" noProof="0" dirty="0"/>
              <a:t>Quote  </a:t>
            </a:r>
          </a:p>
          <a:p>
            <a:pPr lvl="8"/>
            <a:r>
              <a:rPr lang="en-GB" noProof="0" dirty="0"/>
              <a:t>Source </a:t>
            </a:r>
          </a:p>
        </p:txBody>
      </p:sp>
      <p:grpSp>
        <p:nvGrpSpPr>
          <p:cNvPr id="125" name="LINE GRID" hidden="1">
            <a:extLst>
              <a:ext uri="{FF2B5EF4-FFF2-40B4-BE49-F238E27FC236}">
                <a16:creationId xmlns:a16="http://schemas.microsoft.com/office/drawing/2014/main" id="{100FFF19-7BAB-4078-93F0-54A9A14C8B9C}"/>
              </a:ext>
            </a:extLst>
          </p:cNvPr>
          <p:cNvGrpSpPr/>
          <p:nvPr userDrawn="1"/>
        </p:nvGrpSpPr>
        <p:grpSpPr>
          <a:xfrm>
            <a:off x="-1" y="-2"/>
            <a:ext cx="12192001" cy="6858002"/>
            <a:chOff x="-1" y="-2"/>
            <a:chExt cx="12192001" cy="6858002"/>
          </a:xfrm>
        </p:grpSpPr>
        <p:grpSp>
          <p:nvGrpSpPr>
            <p:cNvPr id="126" name="Groep 125">
              <a:extLst>
                <a:ext uri="{FF2B5EF4-FFF2-40B4-BE49-F238E27FC236}">
                  <a16:creationId xmlns:a16="http://schemas.microsoft.com/office/drawing/2014/main" id="{EDE7E9F9-DB89-4D78-8D0A-B31E1E84FF68}"/>
                </a:ext>
              </a:extLst>
            </p:cNvPr>
            <p:cNvGrpSpPr/>
            <p:nvPr userDrawn="1"/>
          </p:nvGrpSpPr>
          <p:grpSpPr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173" name="Rechte verbindingslijn 172">
                <a:extLst>
                  <a:ext uri="{FF2B5EF4-FFF2-40B4-BE49-F238E27FC236}">
                    <a16:creationId xmlns:a16="http://schemas.microsoft.com/office/drawing/2014/main" id="{64555E9E-64A8-4056-9E5B-3886FAA56347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1" y="0"/>
                <a:ext cx="12192001" cy="0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Rechte verbindingslijn 173">
                <a:extLst>
                  <a:ext uri="{FF2B5EF4-FFF2-40B4-BE49-F238E27FC236}">
                    <a16:creationId xmlns:a16="http://schemas.microsoft.com/office/drawing/2014/main" id="{A20E5C60-83B2-47AE-8C31-B98EF1DBA487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1" y="6858000"/>
                <a:ext cx="12192001" cy="0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Rechte verbindingslijn 174">
                <a:extLst>
                  <a:ext uri="{FF2B5EF4-FFF2-40B4-BE49-F238E27FC236}">
                    <a16:creationId xmlns:a16="http://schemas.microsoft.com/office/drawing/2014/main" id="{08AC3C7E-8226-46E2-A005-9E8BA4525207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1" y="3291840"/>
                <a:ext cx="12192001" cy="0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Rechte verbindingslijn 175">
                <a:extLst>
                  <a:ext uri="{FF2B5EF4-FFF2-40B4-BE49-F238E27FC236}">
                    <a16:creationId xmlns:a16="http://schemas.microsoft.com/office/drawing/2014/main" id="{3542912A-65C6-4049-9E5A-D4A1503F1F58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1" y="1645920"/>
                <a:ext cx="12192001" cy="0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Rechte verbindingslijn 176">
                <a:extLst>
                  <a:ext uri="{FF2B5EF4-FFF2-40B4-BE49-F238E27FC236}">
                    <a16:creationId xmlns:a16="http://schemas.microsoft.com/office/drawing/2014/main" id="{665BC084-C81C-42FC-9962-6EBAC521156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1" y="4937760"/>
                <a:ext cx="12192001" cy="0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Rechte verbindingslijn 177">
                <a:extLst>
                  <a:ext uri="{FF2B5EF4-FFF2-40B4-BE49-F238E27FC236}">
                    <a16:creationId xmlns:a16="http://schemas.microsoft.com/office/drawing/2014/main" id="{58DC5469-AC2D-4554-9457-C2347B3E13DF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1" y="5486400"/>
                <a:ext cx="12192001" cy="0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Rechte verbindingslijn 178">
                <a:extLst>
                  <a:ext uri="{FF2B5EF4-FFF2-40B4-BE49-F238E27FC236}">
                    <a16:creationId xmlns:a16="http://schemas.microsoft.com/office/drawing/2014/main" id="{F85B497D-5484-4D31-805A-AF04684DC3C6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1" y="4114800"/>
                <a:ext cx="12192001" cy="0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Rechte verbindingslijn 179">
                <a:extLst>
                  <a:ext uri="{FF2B5EF4-FFF2-40B4-BE49-F238E27FC236}">
                    <a16:creationId xmlns:a16="http://schemas.microsoft.com/office/drawing/2014/main" id="{046A25BF-D4D1-4AB5-805F-E9250F3A7D3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1" y="3017520"/>
                <a:ext cx="12192001" cy="0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Rechte verbindingslijn 180">
                <a:extLst>
                  <a:ext uri="{FF2B5EF4-FFF2-40B4-BE49-F238E27FC236}">
                    <a16:creationId xmlns:a16="http://schemas.microsoft.com/office/drawing/2014/main" id="{93B88B7C-E0EF-4327-993A-ED28702050E1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1" y="1371600"/>
                <a:ext cx="12192001" cy="0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Rechte verbindingslijn 181">
                <a:extLst>
                  <a:ext uri="{FF2B5EF4-FFF2-40B4-BE49-F238E27FC236}">
                    <a16:creationId xmlns:a16="http://schemas.microsoft.com/office/drawing/2014/main" id="{B625024B-EE76-4FCA-873F-E0B0D2872F78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1" y="2194560"/>
                <a:ext cx="12192001" cy="0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Rechte verbindingslijn 182">
                <a:extLst>
                  <a:ext uri="{FF2B5EF4-FFF2-40B4-BE49-F238E27FC236}">
                    <a16:creationId xmlns:a16="http://schemas.microsoft.com/office/drawing/2014/main" id="{9EEDB5DE-F672-4F3A-AAA2-8C66B4C756B1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1" y="548640"/>
                <a:ext cx="12192001" cy="0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Rechte verbindingslijn 183">
                <a:extLst>
                  <a:ext uri="{FF2B5EF4-FFF2-40B4-BE49-F238E27FC236}">
                    <a16:creationId xmlns:a16="http://schemas.microsoft.com/office/drawing/2014/main" id="{5511D0FF-4EFB-4CEA-9E22-D3B6A7FE33E9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1" y="6035040"/>
                <a:ext cx="12192001" cy="0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Rechte verbindingslijn 184">
                <a:extLst>
                  <a:ext uri="{FF2B5EF4-FFF2-40B4-BE49-F238E27FC236}">
                    <a16:creationId xmlns:a16="http://schemas.microsoft.com/office/drawing/2014/main" id="{3DAE4FA5-67AE-45B2-ADD2-10FC374687A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1" y="1920240"/>
                <a:ext cx="12192001" cy="0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Rechte verbindingslijn 185">
                <a:extLst>
                  <a:ext uri="{FF2B5EF4-FFF2-40B4-BE49-F238E27FC236}">
                    <a16:creationId xmlns:a16="http://schemas.microsoft.com/office/drawing/2014/main" id="{39FAAAA2-35F8-4E1A-AFE1-0AD0D590FA56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1" y="3566160"/>
                <a:ext cx="12192001" cy="0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Rechte verbindingslijn 186">
                <a:extLst>
                  <a:ext uri="{FF2B5EF4-FFF2-40B4-BE49-F238E27FC236}">
                    <a16:creationId xmlns:a16="http://schemas.microsoft.com/office/drawing/2014/main" id="{6F10A19D-C0D2-4571-B6F3-8B3D2586B5A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1" y="2468880"/>
                <a:ext cx="12192001" cy="0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Rechte verbindingslijn 187">
                <a:extLst>
                  <a:ext uri="{FF2B5EF4-FFF2-40B4-BE49-F238E27FC236}">
                    <a16:creationId xmlns:a16="http://schemas.microsoft.com/office/drawing/2014/main" id="{3800602E-56CF-4D2E-B300-7EC357CF51C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1" y="2743200"/>
                <a:ext cx="12192001" cy="0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Rechte verbindingslijn 188">
                <a:extLst>
                  <a:ext uri="{FF2B5EF4-FFF2-40B4-BE49-F238E27FC236}">
                    <a16:creationId xmlns:a16="http://schemas.microsoft.com/office/drawing/2014/main" id="{1AC1067F-A853-47B9-8057-F46EDBFF0459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1" y="1097280"/>
                <a:ext cx="12192001" cy="0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Rechte verbindingslijn 189">
                <a:extLst>
                  <a:ext uri="{FF2B5EF4-FFF2-40B4-BE49-F238E27FC236}">
                    <a16:creationId xmlns:a16="http://schemas.microsoft.com/office/drawing/2014/main" id="{39C5521F-0C82-440A-B6B6-06FFC6C146E1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1" y="822960"/>
                <a:ext cx="12192001" cy="0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Rechte verbindingslijn 190">
                <a:extLst>
                  <a:ext uri="{FF2B5EF4-FFF2-40B4-BE49-F238E27FC236}">
                    <a16:creationId xmlns:a16="http://schemas.microsoft.com/office/drawing/2014/main" id="{93DA6C08-486C-4808-A8AC-99994324354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1" y="274320"/>
                <a:ext cx="12192001" cy="0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Rechte verbindingslijn 191">
                <a:extLst>
                  <a:ext uri="{FF2B5EF4-FFF2-40B4-BE49-F238E27FC236}">
                    <a16:creationId xmlns:a16="http://schemas.microsoft.com/office/drawing/2014/main" id="{B37FE824-A2BE-4D3D-8FD7-1103008592E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1" y="6583680"/>
                <a:ext cx="12192001" cy="0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Rechte verbindingslijn 192">
                <a:extLst>
                  <a:ext uri="{FF2B5EF4-FFF2-40B4-BE49-F238E27FC236}">
                    <a16:creationId xmlns:a16="http://schemas.microsoft.com/office/drawing/2014/main" id="{3DF7786C-8358-4944-9443-A42D37FC0E9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1" y="6309360"/>
                <a:ext cx="12192001" cy="0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Rechte verbindingslijn 193">
                <a:extLst>
                  <a:ext uri="{FF2B5EF4-FFF2-40B4-BE49-F238E27FC236}">
                    <a16:creationId xmlns:a16="http://schemas.microsoft.com/office/drawing/2014/main" id="{47E92A13-56E3-4322-8A7A-8BFE3828CE35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1" y="5760720"/>
                <a:ext cx="12192001" cy="0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Rechte verbindingslijn 194">
                <a:extLst>
                  <a:ext uri="{FF2B5EF4-FFF2-40B4-BE49-F238E27FC236}">
                    <a16:creationId xmlns:a16="http://schemas.microsoft.com/office/drawing/2014/main" id="{44B26B24-F834-407B-8C66-BFC0CD925287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1" y="5212080"/>
                <a:ext cx="12192001" cy="0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Rechte verbindingslijn 195">
                <a:extLst>
                  <a:ext uri="{FF2B5EF4-FFF2-40B4-BE49-F238E27FC236}">
                    <a16:creationId xmlns:a16="http://schemas.microsoft.com/office/drawing/2014/main" id="{86EB3B67-963C-4392-938B-9EE6B9C237B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1" y="4663440"/>
                <a:ext cx="12192001" cy="0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Rechte verbindingslijn 196">
                <a:extLst>
                  <a:ext uri="{FF2B5EF4-FFF2-40B4-BE49-F238E27FC236}">
                    <a16:creationId xmlns:a16="http://schemas.microsoft.com/office/drawing/2014/main" id="{F2610CBB-2829-4818-AB5A-677FD4C2C8BF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1" y="4389120"/>
                <a:ext cx="12192001" cy="0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Rechte verbindingslijn 197">
                <a:extLst>
                  <a:ext uri="{FF2B5EF4-FFF2-40B4-BE49-F238E27FC236}">
                    <a16:creationId xmlns:a16="http://schemas.microsoft.com/office/drawing/2014/main" id="{873B6C66-379D-4145-BC25-708D6F3956A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1" y="3840480"/>
                <a:ext cx="12192001" cy="0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7" name="Groep 126">
              <a:extLst>
                <a:ext uri="{FF2B5EF4-FFF2-40B4-BE49-F238E27FC236}">
                  <a16:creationId xmlns:a16="http://schemas.microsoft.com/office/drawing/2014/main" id="{86D7263A-597C-4E7F-B933-0657AF0DC83E}"/>
                </a:ext>
              </a:extLst>
            </p:cNvPr>
            <p:cNvGrpSpPr/>
            <p:nvPr userDrawn="1"/>
          </p:nvGrpSpPr>
          <p:grpSpPr>
            <a:xfrm>
              <a:off x="1" y="-2"/>
              <a:ext cx="12191999" cy="6858002"/>
              <a:chOff x="1" y="-2"/>
              <a:chExt cx="12191999" cy="6858002"/>
            </a:xfrm>
          </p:grpSpPr>
          <p:cxnSp>
            <p:nvCxnSpPr>
              <p:cNvPr id="128" name="Rechte verbindingslijn 127">
                <a:extLst>
                  <a:ext uri="{FF2B5EF4-FFF2-40B4-BE49-F238E27FC236}">
                    <a16:creationId xmlns:a16="http://schemas.microsoft.com/office/drawing/2014/main" id="{CDAC9CFA-D65C-4DA7-A2BF-D7BD32DED44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rot="5400000">
                <a:off x="3498275" y="3428999"/>
                <a:ext cx="6858002" cy="0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Rechte verbindingslijn 128">
                <a:extLst>
                  <a:ext uri="{FF2B5EF4-FFF2-40B4-BE49-F238E27FC236}">
                    <a16:creationId xmlns:a16="http://schemas.microsoft.com/office/drawing/2014/main" id="{144C79B1-D849-4D81-8A88-DEF895025B5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rot="5400000">
                <a:off x="-3429000" y="3428999"/>
                <a:ext cx="6858002" cy="0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Rechte verbindingslijn 129">
                <a:extLst>
                  <a:ext uri="{FF2B5EF4-FFF2-40B4-BE49-F238E27FC236}">
                    <a16:creationId xmlns:a16="http://schemas.microsoft.com/office/drawing/2014/main" id="{384002CE-4C1F-4C35-BFBF-4680E99B27F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rot="5400000">
                <a:off x="173183" y="3428999"/>
                <a:ext cx="6858002" cy="0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Rechte verbindingslijn 130">
                <a:extLst>
                  <a:ext uri="{FF2B5EF4-FFF2-40B4-BE49-F238E27FC236}">
                    <a16:creationId xmlns:a16="http://schemas.microsoft.com/office/drawing/2014/main" id="{10A9C51C-12F3-42AE-945C-DBD83307952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rot="5400000">
                <a:off x="1835729" y="3428999"/>
                <a:ext cx="6858002" cy="0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Rechte verbindingslijn 131">
                <a:extLst>
                  <a:ext uri="{FF2B5EF4-FFF2-40B4-BE49-F238E27FC236}">
                    <a16:creationId xmlns:a16="http://schemas.microsoft.com/office/drawing/2014/main" id="{9B95FD66-3D57-48BB-B4E9-822B67457427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rot="5400000">
                <a:off x="-1489363" y="3428999"/>
                <a:ext cx="6858002" cy="0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Rechte verbindingslijn 132">
                <a:extLst>
                  <a:ext uri="{FF2B5EF4-FFF2-40B4-BE49-F238E27FC236}">
                    <a16:creationId xmlns:a16="http://schemas.microsoft.com/office/drawing/2014/main" id="{6D76F8BC-93EF-4AA8-AF3D-EFFEB846C957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rot="5400000">
                <a:off x="-2043545" y="3428999"/>
                <a:ext cx="6858002" cy="0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Rechte verbindingslijn 133">
                <a:extLst>
                  <a:ext uri="{FF2B5EF4-FFF2-40B4-BE49-F238E27FC236}">
                    <a16:creationId xmlns:a16="http://schemas.microsoft.com/office/drawing/2014/main" id="{A6625F1D-3E50-4570-97C3-C4EDB04FAFD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rot="5400000">
                <a:off x="-658090" y="3428999"/>
                <a:ext cx="6858002" cy="0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Rechte verbindingslijn 134">
                <a:extLst>
                  <a:ext uri="{FF2B5EF4-FFF2-40B4-BE49-F238E27FC236}">
                    <a16:creationId xmlns:a16="http://schemas.microsoft.com/office/drawing/2014/main" id="{0AC727DB-434B-412B-8763-DB0E281BF2C7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rot="5400000">
                <a:off x="450274" y="3428999"/>
                <a:ext cx="6858002" cy="0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Rechte verbindingslijn 135">
                <a:extLst>
                  <a:ext uri="{FF2B5EF4-FFF2-40B4-BE49-F238E27FC236}">
                    <a16:creationId xmlns:a16="http://schemas.microsoft.com/office/drawing/2014/main" id="{A442E14D-28F3-45CB-AD54-3AF9B319248C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rot="5400000">
                <a:off x="2112820" y="3428999"/>
                <a:ext cx="6858002" cy="0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Rechte verbindingslijn 136">
                <a:extLst>
                  <a:ext uri="{FF2B5EF4-FFF2-40B4-BE49-F238E27FC236}">
                    <a16:creationId xmlns:a16="http://schemas.microsoft.com/office/drawing/2014/main" id="{CB7806CA-06E1-4627-A4A0-4ADA1CC5C68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rot="5400000">
                <a:off x="1281547" y="3428999"/>
                <a:ext cx="6858002" cy="0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Rechte verbindingslijn 137">
                <a:extLst>
                  <a:ext uri="{FF2B5EF4-FFF2-40B4-BE49-F238E27FC236}">
                    <a16:creationId xmlns:a16="http://schemas.microsoft.com/office/drawing/2014/main" id="{17043AC3-C933-4AC1-AEF6-2997F0F7535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rot="5400000">
                <a:off x="2944093" y="3428999"/>
                <a:ext cx="6858002" cy="0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Rechte verbindingslijn 138">
                <a:extLst>
                  <a:ext uri="{FF2B5EF4-FFF2-40B4-BE49-F238E27FC236}">
                    <a16:creationId xmlns:a16="http://schemas.microsoft.com/office/drawing/2014/main" id="{F0F75427-7D32-4BDE-B6B4-765994C2199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rot="5400000">
                <a:off x="-2597727" y="3428999"/>
                <a:ext cx="6858002" cy="0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Rechte verbindingslijn 139">
                <a:extLst>
                  <a:ext uri="{FF2B5EF4-FFF2-40B4-BE49-F238E27FC236}">
                    <a16:creationId xmlns:a16="http://schemas.microsoft.com/office/drawing/2014/main" id="{D06ECA4F-3809-4685-A313-38485D2949E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rot="5400000">
                <a:off x="1558638" y="3428999"/>
                <a:ext cx="6858002" cy="0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Rechte verbindingslijn 140">
                <a:extLst>
                  <a:ext uri="{FF2B5EF4-FFF2-40B4-BE49-F238E27FC236}">
                    <a16:creationId xmlns:a16="http://schemas.microsoft.com/office/drawing/2014/main" id="{8FAD81A9-0A6D-4C59-A9A5-F4BA618CCAD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rot="5400000">
                <a:off x="-103908" y="3428999"/>
                <a:ext cx="6858002" cy="0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Rechte verbindingslijn 141">
                <a:extLst>
                  <a:ext uri="{FF2B5EF4-FFF2-40B4-BE49-F238E27FC236}">
                    <a16:creationId xmlns:a16="http://schemas.microsoft.com/office/drawing/2014/main" id="{A8709FA9-DE74-4A5F-AE0B-CF457A77E6E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rot="5400000">
                <a:off x="1004456" y="3428999"/>
                <a:ext cx="6858002" cy="0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Rechte verbindingslijn 142">
                <a:extLst>
                  <a:ext uri="{FF2B5EF4-FFF2-40B4-BE49-F238E27FC236}">
                    <a16:creationId xmlns:a16="http://schemas.microsoft.com/office/drawing/2014/main" id="{E700A1B1-FEF9-4295-AF1A-E2E2DEACCDE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rot="5400000">
                <a:off x="727365" y="3428999"/>
                <a:ext cx="6858002" cy="0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Rechte verbindingslijn 143">
                <a:extLst>
                  <a:ext uri="{FF2B5EF4-FFF2-40B4-BE49-F238E27FC236}">
                    <a16:creationId xmlns:a16="http://schemas.microsoft.com/office/drawing/2014/main" id="{7F319661-543D-436D-88BF-2B78C8FC2588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rot="5400000">
                <a:off x="2389911" y="3428999"/>
                <a:ext cx="6858002" cy="0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Rechte verbindingslijn 144">
                <a:extLst>
                  <a:ext uri="{FF2B5EF4-FFF2-40B4-BE49-F238E27FC236}">
                    <a16:creationId xmlns:a16="http://schemas.microsoft.com/office/drawing/2014/main" id="{020997D9-40D4-4589-9728-1C880D38F49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rot="5400000">
                <a:off x="2667002" y="3428999"/>
                <a:ext cx="6858002" cy="0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Rechte verbindingslijn 145">
                <a:extLst>
                  <a:ext uri="{FF2B5EF4-FFF2-40B4-BE49-F238E27FC236}">
                    <a16:creationId xmlns:a16="http://schemas.microsoft.com/office/drawing/2014/main" id="{C7701C34-231D-4107-9813-E4D8E6CF6BA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rot="5400000">
                <a:off x="3221184" y="3428999"/>
                <a:ext cx="6858002" cy="0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Rechte verbindingslijn 146">
                <a:extLst>
                  <a:ext uri="{FF2B5EF4-FFF2-40B4-BE49-F238E27FC236}">
                    <a16:creationId xmlns:a16="http://schemas.microsoft.com/office/drawing/2014/main" id="{8C3B07A7-1645-4196-9A3D-18D0BA543405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rot="5400000">
                <a:off x="-3151909" y="3428999"/>
                <a:ext cx="6858002" cy="0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Rechte verbindingslijn 147">
                <a:extLst>
                  <a:ext uri="{FF2B5EF4-FFF2-40B4-BE49-F238E27FC236}">
                    <a16:creationId xmlns:a16="http://schemas.microsoft.com/office/drawing/2014/main" id="{6302568A-594D-45B2-ADBD-53ECD8C9C2EF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rot="5400000">
                <a:off x="-2874818" y="3428999"/>
                <a:ext cx="6858002" cy="0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Rechte verbindingslijn 148">
                <a:extLst>
                  <a:ext uri="{FF2B5EF4-FFF2-40B4-BE49-F238E27FC236}">
                    <a16:creationId xmlns:a16="http://schemas.microsoft.com/office/drawing/2014/main" id="{64AC5F0A-EA60-43ED-B3F5-75281E47B56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rot="5400000">
                <a:off x="-2320636" y="3428999"/>
                <a:ext cx="6858002" cy="0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Rechte verbindingslijn 149">
                <a:extLst>
                  <a:ext uri="{FF2B5EF4-FFF2-40B4-BE49-F238E27FC236}">
                    <a16:creationId xmlns:a16="http://schemas.microsoft.com/office/drawing/2014/main" id="{A0D5D330-82B4-481B-A79A-43DFD579B4B6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rot="5400000">
                <a:off x="-1766454" y="3428999"/>
                <a:ext cx="6858002" cy="0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Rechte verbindingslijn 150">
                <a:extLst>
                  <a:ext uri="{FF2B5EF4-FFF2-40B4-BE49-F238E27FC236}">
                    <a16:creationId xmlns:a16="http://schemas.microsoft.com/office/drawing/2014/main" id="{9E562C73-0098-4147-B70B-09373AFA3F3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rot="5400000">
                <a:off x="-1212272" y="3428999"/>
                <a:ext cx="6858002" cy="0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Rechte verbindingslijn 151">
                <a:extLst>
                  <a:ext uri="{FF2B5EF4-FFF2-40B4-BE49-F238E27FC236}">
                    <a16:creationId xmlns:a16="http://schemas.microsoft.com/office/drawing/2014/main" id="{C48DBB72-2A9F-4D3C-BCFE-75D936B87E79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rot="5400000">
                <a:off x="-935181" y="3428999"/>
                <a:ext cx="6858002" cy="0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Rechte verbindingslijn 152">
                <a:extLst>
                  <a:ext uri="{FF2B5EF4-FFF2-40B4-BE49-F238E27FC236}">
                    <a16:creationId xmlns:a16="http://schemas.microsoft.com/office/drawing/2014/main" id="{5105176E-30E2-4BD4-9034-0D494100F44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rot="5400000">
                <a:off x="-380999" y="3428999"/>
                <a:ext cx="6858002" cy="0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Rechte verbindingslijn 153">
                <a:extLst>
                  <a:ext uri="{FF2B5EF4-FFF2-40B4-BE49-F238E27FC236}">
                    <a16:creationId xmlns:a16="http://schemas.microsoft.com/office/drawing/2014/main" id="{AC3CAAA1-ADBA-4FF2-9C1D-D2ECEA60D75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rot="5400000">
                <a:off x="6823367" y="3428999"/>
                <a:ext cx="6858002" cy="0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Rechte verbindingslijn 154">
                <a:extLst>
                  <a:ext uri="{FF2B5EF4-FFF2-40B4-BE49-F238E27FC236}">
                    <a16:creationId xmlns:a16="http://schemas.microsoft.com/office/drawing/2014/main" id="{012A64F2-30BD-4058-A685-A6CBBA2B718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rot="5400000">
                <a:off x="8485913" y="3428999"/>
                <a:ext cx="6858002" cy="0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Rechte verbindingslijn 155">
                <a:extLst>
                  <a:ext uri="{FF2B5EF4-FFF2-40B4-BE49-F238E27FC236}">
                    <a16:creationId xmlns:a16="http://schemas.microsoft.com/office/drawing/2014/main" id="{3A1B21AE-9F4D-4039-8D44-4539CD9DF747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rot="5400000">
                <a:off x="5160821" y="3428999"/>
                <a:ext cx="6858002" cy="0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Rechte verbindingslijn 156">
                <a:extLst>
                  <a:ext uri="{FF2B5EF4-FFF2-40B4-BE49-F238E27FC236}">
                    <a16:creationId xmlns:a16="http://schemas.microsoft.com/office/drawing/2014/main" id="{4BA1AFBD-4B4E-4EC4-8746-B4C1AEC782C5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rot="5400000">
                <a:off x="4606639" y="3428999"/>
                <a:ext cx="6858002" cy="0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Rechte verbindingslijn 157">
                <a:extLst>
                  <a:ext uri="{FF2B5EF4-FFF2-40B4-BE49-F238E27FC236}">
                    <a16:creationId xmlns:a16="http://schemas.microsoft.com/office/drawing/2014/main" id="{D118B00F-CC9A-41CA-91F6-E524A93232C6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rot="5400000">
                <a:off x="5992094" y="3428999"/>
                <a:ext cx="6858002" cy="0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Rechte verbindingslijn 158">
                <a:extLst>
                  <a:ext uri="{FF2B5EF4-FFF2-40B4-BE49-F238E27FC236}">
                    <a16:creationId xmlns:a16="http://schemas.microsoft.com/office/drawing/2014/main" id="{764564C4-2721-4BFD-A5D2-3277BDF3C988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rot="5400000">
                <a:off x="7100458" y="3428999"/>
                <a:ext cx="6858002" cy="0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Rechte verbindingslijn 159">
                <a:extLst>
                  <a:ext uri="{FF2B5EF4-FFF2-40B4-BE49-F238E27FC236}">
                    <a16:creationId xmlns:a16="http://schemas.microsoft.com/office/drawing/2014/main" id="{DCEB96FC-7477-4D73-B4BF-5502F4AAEE31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rot="5400000">
                <a:off x="8762999" y="3428999"/>
                <a:ext cx="6858002" cy="0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Rechte verbindingslijn 160">
                <a:extLst>
                  <a:ext uri="{FF2B5EF4-FFF2-40B4-BE49-F238E27FC236}">
                    <a16:creationId xmlns:a16="http://schemas.microsoft.com/office/drawing/2014/main" id="{0E95F956-684A-4AC3-83A8-4168966E08E5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rot="5400000">
                <a:off x="7931731" y="3428999"/>
                <a:ext cx="6858002" cy="0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Rechte verbindingslijn 161">
                <a:extLst>
                  <a:ext uri="{FF2B5EF4-FFF2-40B4-BE49-F238E27FC236}">
                    <a16:creationId xmlns:a16="http://schemas.microsoft.com/office/drawing/2014/main" id="{9AFCC194-4841-483E-8393-D146BA0AA438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rot="5400000">
                <a:off x="4052457" y="3428999"/>
                <a:ext cx="6858002" cy="0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Rechte verbindingslijn 162">
                <a:extLst>
                  <a:ext uri="{FF2B5EF4-FFF2-40B4-BE49-F238E27FC236}">
                    <a16:creationId xmlns:a16="http://schemas.microsoft.com/office/drawing/2014/main" id="{13965D55-4F9C-4955-A2D0-D5F248E1289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rot="5400000">
                <a:off x="8208822" y="3428999"/>
                <a:ext cx="6858002" cy="0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Rechte verbindingslijn 163">
                <a:extLst>
                  <a:ext uri="{FF2B5EF4-FFF2-40B4-BE49-F238E27FC236}">
                    <a16:creationId xmlns:a16="http://schemas.microsoft.com/office/drawing/2014/main" id="{B82FFF44-AC6B-4897-94AF-68CB1C194637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rot="5400000">
                <a:off x="6546276" y="3428999"/>
                <a:ext cx="6858002" cy="0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Rechte verbindingslijn 164">
                <a:extLst>
                  <a:ext uri="{FF2B5EF4-FFF2-40B4-BE49-F238E27FC236}">
                    <a16:creationId xmlns:a16="http://schemas.microsoft.com/office/drawing/2014/main" id="{480C5672-DE19-4742-A296-0C4C4F502CD7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rot="5400000">
                <a:off x="7654640" y="3428999"/>
                <a:ext cx="6858002" cy="0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Rechte verbindingslijn 165">
                <a:extLst>
                  <a:ext uri="{FF2B5EF4-FFF2-40B4-BE49-F238E27FC236}">
                    <a16:creationId xmlns:a16="http://schemas.microsoft.com/office/drawing/2014/main" id="{7006FFE8-2F83-4520-B04C-4927D9858D4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rot="5400000">
                <a:off x="7377549" y="3428999"/>
                <a:ext cx="6858002" cy="0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Rechte verbindingslijn 166">
                <a:extLst>
                  <a:ext uri="{FF2B5EF4-FFF2-40B4-BE49-F238E27FC236}">
                    <a16:creationId xmlns:a16="http://schemas.microsoft.com/office/drawing/2014/main" id="{AA15B1D8-9D77-462B-9B0D-A87F9CF73279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rot="5400000">
                <a:off x="3775366" y="3428999"/>
                <a:ext cx="6858002" cy="0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Rechte verbindingslijn 167">
                <a:extLst>
                  <a:ext uri="{FF2B5EF4-FFF2-40B4-BE49-F238E27FC236}">
                    <a16:creationId xmlns:a16="http://schemas.microsoft.com/office/drawing/2014/main" id="{C6B0AA21-64B3-48D8-843D-739B67E20887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rot="5400000">
                <a:off x="4329548" y="3428999"/>
                <a:ext cx="6858002" cy="0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Rechte verbindingslijn 168">
                <a:extLst>
                  <a:ext uri="{FF2B5EF4-FFF2-40B4-BE49-F238E27FC236}">
                    <a16:creationId xmlns:a16="http://schemas.microsoft.com/office/drawing/2014/main" id="{7336E7D8-0A5B-436C-8E80-B95147AB585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rot="5400000">
                <a:off x="4883730" y="3428999"/>
                <a:ext cx="6858002" cy="0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Rechte verbindingslijn 169">
                <a:extLst>
                  <a:ext uri="{FF2B5EF4-FFF2-40B4-BE49-F238E27FC236}">
                    <a16:creationId xmlns:a16="http://schemas.microsoft.com/office/drawing/2014/main" id="{9F2F029C-58D5-4268-A838-BDD9AD7D5FC1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rot="5400000">
                <a:off x="5437912" y="3428999"/>
                <a:ext cx="6858002" cy="0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Rechte verbindingslijn 170">
                <a:extLst>
                  <a:ext uri="{FF2B5EF4-FFF2-40B4-BE49-F238E27FC236}">
                    <a16:creationId xmlns:a16="http://schemas.microsoft.com/office/drawing/2014/main" id="{D05645EC-DDE4-4481-8ACE-9F0F621BDC7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rot="5400000">
                <a:off x="5715003" y="3428999"/>
                <a:ext cx="6858002" cy="0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Rechte verbindingslijn 171">
                <a:extLst>
                  <a:ext uri="{FF2B5EF4-FFF2-40B4-BE49-F238E27FC236}">
                    <a16:creationId xmlns:a16="http://schemas.microsoft.com/office/drawing/2014/main" id="{5BA7B305-E0A5-4216-AF76-EE2DFF30770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rot="5400000">
                <a:off x="6269185" y="3428999"/>
                <a:ext cx="6858002" cy="0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8" name="GRID" hidden="1">
            <a:extLst>
              <a:ext uri="{FF2B5EF4-FFF2-40B4-BE49-F238E27FC236}">
                <a16:creationId xmlns:a16="http://schemas.microsoft.com/office/drawing/2014/main" id="{1FD886FE-980A-4110-B849-907FF84067F9}"/>
              </a:ext>
            </a:extLst>
          </p:cNvPr>
          <p:cNvGrpSpPr/>
          <p:nvPr userDrawn="1"/>
        </p:nvGrpSpPr>
        <p:grpSpPr>
          <a:xfrm>
            <a:off x="0" y="-2"/>
            <a:ext cx="12191999" cy="6858002"/>
            <a:chOff x="0" y="-2"/>
            <a:chExt cx="12169774" cy="6858002"/>
          </a:xfrm>
          <a:solidFill>
            <a:srgbClr val="00B0F0">
              <a:alpha val="60000"/>
            </a:srgbClr>
          </a:solidFill>
        </p:grpSpPr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9AB0CB09-BAB8-4458-AFB6-6A6318AC0C22}"/>
                </a:ext>
              </a:extLst>
            </p:cNvPr>
            <p:cNvSpPr/>
            <p:nvPr userDrawn="1"/>
          </p:nvSpPr>
          <p:spPr>
            <a:xfrm>
              <a:off x="0" y="0"/>
              <a:ext cx="12169774" cy="54863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 sz="1800"/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ECEAB0C4-CB9F-403E-AF64-7BEACC524C66}"/>
                </a:ext>
              </a:extLst>
            </p:cNvPr>
            <p:cNvSpPr/>
            <p:nvPr userDrawn="1"/>
          </p:nvSpPr>
          <p:spPr>
            <a:xfrm rot="5400000">
              <a:off x="-3152417" y="3152416"/>
              <a:ext cx="6858000" cy="55316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 sz="1800"/>
            </a:p>
          </p:txBody>
        </p:sp>
        <p:sp>
          <p:nvSpPr>
            <p:cNvPr id="111" name="Rechthoek 110">
              <a:extLst>
                <a:ext uri="{FF2B5EF4-FFF2-40B4-BE49-F238E27FC236}">
                  <a16:creationId xmlns:a16="http://schemas.microsoft.com/office/drawing/2014/main" id="{8F4CFD3B-33FA-41DE-BE4E-171E4128245B}"/>
                </a:ext>
              </a:extLst>
            </p:cNvPr>
            <p:cNvSpPr/>
            <p:nvPr userDrawn="1"/>
          </p:nvSpPr>
          <p:spPr>
            <a:xfrm rot="5400000">
              <a:off x="8464192" y="3152415"/>
              <a:ext cx="6858000" cy="55316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 sz="1800"/>
            </a:p>
          </p:txBody>
        </p:sp>
        <p:sp>
          <p:nvSpPr>
            <p:cNvPr id="112" name="Rechthoek 111">
              <a:extLst>
                <a:ext uri="{FF2B5EF4-FFF2-40B4-BE49-F238E27FC236}">
                  <a16:creationId xmlns:a16="http://schemas.microsoft.com/office/drawing/2014/main" id="{CB1DBE4D-661B-497F-B46C-921354BACF84}"/>
                </a:ext>
              </a:extLst>
            </p:cNvPr>
            <p:cNvSpPr/>
            <p:nvPr userDrawn="1"/>
          </p:nvSpPr>
          <p:spPr>
            <a:xfrm>
              <a:off x="0" y="6309362"/>
              <a:ext cx="12169774" cy="54863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 sz="1800"/>
            </a:p>
          </p:txBody>
        </p:sp>
        <p:sp>
          <p:nvSpPr>
            <p:cNvPr id="114" name="Rechthoek 113">
              <a:extLst>
                <a:ext uri="{FF2B5EF4-FFF2-40B4-BE49-F238E27FC236}">
                  <a16:creationId xmlns:a16="http://schemas.microsoft.com/office/drawing/2014/main" id="{90841AE9-6262-43EA-B1B8-D91E2274E018}"/>
                </a:ext>
              </a:extLst>
            </p:cNvPr>
            <p:cNvSpPr/>
            <p:nvPr userDrawn="1"/>
          </p:nvSpPr>
          <p:spPr>
            <a:xfrm>
              <a:off x="0" y="1383498"/>
              <a:ext cx="12169774" cy="54863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 sz="1800"/>
            </a:p>
          </p:txBody>
        </p:sp>
        <p:sp>
          <p:nvSpPr>
            <p:cNvPr id="119" name="Rechthoek 118">
              <a:extLst>
                <a:ext uri="{FF2B5EF4-FFF2-40B4-BE49-F238E27FC236}">
                  <a16:creationId xmlns:a16="http://schemas.microsoft.com/office/drawing/2014/main" id="{E55A1075-660D-4580-84F9-A3D92836F449}"/>
                </a:ext>
              </a:extLst>
            </p:cNvPr>
            <p:cNvSpPr/>
            <p:nvPr userDrawn="1"/>
          </p:nvSpPr>
          <p:spPr>
            <a:xfrm rot="5400000">
              <a:off x="-2872776" y="3152415"/>
              <a:ext cx="6858000" cy="55316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 sz="1800"/>
            </a:p>
          </p:txBody>
        </p:sp>
        <p:sp>
          <p:nvSpPr>
            <p:cNvPr id="120" name="Rechthoek 119">
              <a:extLst>
                <a:ext uri="{FF2B5EF4-FFF2-40B4-BE49-F238E27FC236}">
                  <a16:creationId xmlns:a16="http://schemas.microsoft.com/office/drawing/2014/main" id="{36271491-E0BB-4DA2-B17B-48FDA2BD2297}"/>
                </a:ext>
              </a:extLst>
            </p:cNvPr>
            <p:cNvSpPr/>
            <p:nvPr userDrawn="1"/>
          </p:nvSpPr>
          <p:spPr>
            <a:xfrm>
              <a:off x="0" y="6047738"/>
              <a:ext cx="12169774" cy="54863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 sz="1800"/>
            </a:p>
          </p:txBody>
        </p:sp>
      </p:grpSp>
      <p:sp>
        <p:nvSpPr>
          <p:cNvPr id="14" name="Tijdelijke aanduiding voor datum 13">
            <a:extLst>
              <a:ext uri="{FF2B5EF4-FFF2-40B4-BE49-F238E27FC236}">
                <a16:creationId xmlns:a16="http://schemas.microsoft.com/office/drawing/2014/main" id="{5B594914-2593-4540-87B1-503335186F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486296" y="5545978"/>
            <a:ext cx="1249680" cy="27708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700" cap="all" baseline="0">
                <a:solidFill>
                  <a:schemeClr val="bg1"/>
                </a:solidFill>
              </a:defRPr>
            </a:lvl1pPr>
          </a:lstStyle>
          <a:p>
            <a:fld id="{B5CAFF0F-E3F4-43F9-9FF9-FB9064CBB2B8}" type="datetime4">
              <a:rPr lang="en-GB" smtClean="0"/>
              <a:t>29 September 2023</a:t>
            </a:fld>
            <a:endParaRPr lang="en-GB"/>
          </a:p>
        </p:txBody>
      </p:sp>
      <p:sp>
        <p:nvSpPr>
          <p:cNvPr id="15" name="Tijdelijke aanduiding voor voettekst 14">
            <a:extLst>
              <a:ext uri="{FF2B5EF4-FFF2-40B4-BE49-F238E27FC236}">
                <a16:creationId xmlns:a16="http://schemas.microsoft.com/office/drawing/2014/main" id="{422F7A51-DBDF-46E4-BC1A-8A8C5D4EED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-958740" y="1507378"/>
            <a:ext cx="2194564" cy="27708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700" cap="all" baseline="0"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pic>
        <p:nvPicPr>
          <p:cNvPr id="122" name="Graphic 121">
            <a:extLst>
              <a:ext uri="{FF2B5EF4-FFF2-40B4-BE49-F238E27FC236}">
                <a16:creationId xmlns:a16="http://schemas.microsoft.com/office/drawing/2014/main" id="{C7540319-FEBE-4C19-9236-4B49C6F4F165}"/>
              </a:ext>
            </a:extLst>
          </p:cNvPr>
          <p:cNvPicPr>
            <a:picLocks noChangeAspect="1"/>
          </p:cNvPicPr>
          <p:nvPr userDrawn="1"/>
        </p:nvPicPr>
        <p:blipFill>
          <a:blip r:embed="rId66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11186171" y="6633685"/>
            <a:ext cx="731984" cy="117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7938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722" r:id="rId2"/>
    <p:sldLayoutId id="2147483676" r:id="rId3"/>
    <p:sldLayoutId id="2147483756" r:id="rId4"/>
    <p:sldLayoutId id="2147483726" r:id="rId5"/>
    <p:sldLayoutId id="2147483673" r:id="rId6"/>
    <p:sldLayoutId id="2147483755" r:id="rId7"/>
    <p:sldLayoutId id="2147483723" r:id="rId8"/>
    <p:sldLayoutId id="2147483748" r:id="rId9"/>
    <p:sldLayoutId id="2147483674" r:id="rId10"/>
    <p:sldLayoutId id="2147483670" r:id="rId11"/>
    <p:sldLayoutId id="2147483738" r:id="rId12"/>
    <p:sldLayoutId id="2147483749" r:id="rId13"/>
    <p:sldLayoutId id="2147483724" r:id="rId14"/>
    <p:sldLayoutId id="2147483732" r:id="rId15"/>
    <p:sldLayoutId id="2147483675" r:id="rId16"/>
    <p:sldLayoutId id="2147483672" r:id="rId17"/>
    <p:sldLayoutId id="2147483725" r:id="rId18"/>
    <p:sldLayoutId id="2147483733" r:id="rId19"/>
    <p:sldLayoutId id="2147483742" r:id="rId20"/>
    <p:sldLayoutId id="2147483744" r:id="rId21"/>
    <p:sldLayoutId id="2147483745" r:id="rId22"/>
    <p:sldLayoutId id="2147483746" r:id="rId23"/>
    <p:sldLayoutId id="2147483747" r:id="rId24"/>
    <p:sldLayoutId id="2147483743" r:id="rId25"/>
    <p:sldLayoutId id="2147483739" r:id="rId26"/>
    <p:sldLayoutId id="2147483740" r:id="rId27"/>
    <p:sldLayoutId id="2147483741" r:id="rId28"/>
    <p:sldLayoutId id="2147483683" r:id="rId29"/>
    <p:sldLayoutId id="2147483659" r:id="rId30"/>
    <p:sldLayoutId id="2147483684" r:id="rId31"/>
    <p:sldLayoutId id="2147483677" r:id="rId32"/>
    <p:sldLayoutId id="2147483737" r:id="rId33"/>
    <p:sldLayoutId id="2147483685" r:id="rId34"/>
    <p:sldLayoutId id="2147483736" r:id="rId35"/>
    <p:sldLayoutId id="2147483686" r:id="rId36"/>
    <p:sldLayoutId id="2147483688" r:id="rId37"/>
    <p:sldLayoutId id="2147483687" r:id="rId38"/>
    <p:sldLayoutId id="2147483689" r:id="rId39"/>
    <p:sldLayoutId id="2147483693" r:id="rId40"/>
    <p:sldLayoutId id="2147483730" r:id="rId41"/>
    <p:sldLayoutId id="2147483731" r:id="rId42"/>
    <p:sldLayoutId id="2147483691" r:id="rId43"/>
    <p:sldLayoutId id="2147483694" r:id="rId44"/>
    <p:sldLayoutId id="2147483727" r:id="rId45"/>
    <p:sldLayoutId id="2147483728" r:id="rId46"/>
    <p:sldLayoutId id="2147483717" r:id="rId47"/>
    <p:sldLayoutId id="2147483719" r:id="rId48"/>
    <p:sldLayoutId id="2147483678" r:id="rId49"/>
    <p:sldLayoutId id="2147483729" r:id="rId50"/>
    <p:sldLayoutId id="2147483695" r:id="rId51"/>
    <p:sldLayoutId id="2147483751" r:id="rId52"/>
    <p:sldLayoutId id="2147483752" r:id="rId53"/>
    <p:sldLayoutId id="2147483753" r:id="rId54"/>
    <p:sldLayoutId id="2147483690" r:id="rId55"/>
    <p:sldLayoutId id="2147483735" r:id="rId56"/>
    <p:sldLayoutId id="2147483757" r:id="rId57"/>
    <p:sldLayoutId id="2147483758" r:id="rId58"/>
    <p:sldLayoutId id="2147483734" r:id="rId59"/>
    <p:sldLayoutId id="2147483681" r:id="rId60"/>
    <p:sldLayoutId id="2147483682" r:id="rId61"/>
    <p:sldLayoutId id="2147483759" r:id="rId62"/>
    <p:sldLayoutId id="2147483760" r:id="rId63"/>
    <p:sldLayoutId id="2147483761" r:id="rId64"/>
  </p:sldLayoutIdLst>
  <p:hf sldNum="0"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tabLst>
          <a:tab pos="1255713" algn="l"/>
        </a:tabLst>
        <a:defRPr sz="3000" b="1" kern="1200" spc="50" baseline="0">
          <a:ln w="3175">
            <a:noFill/>
          </a:ln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0000" indent="-180000" algn="l" defTabSz="719138" rtl="0" eaLnBrk="1" latinLnBrk="0" hangingPunct="1">
        <a:lnSpc>
          <a:spcPct val="100000"/>
        </a:lnSpc>
        <a:spcBef>
          <a:spcPts val="300"/>
        </a:spcBef>
        <a:spcAft>
          <a:spcPts val="600"/>
        </a:spcAft>
        <a:buClr>
          <a:schemeClr val="tx1"/>
        </a:buClr>
        <a:buSzPct val="100000"/>
        <a:buFont typeface="Segoe UI Light" panose="020B0502040204020203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24000" indent="-180000" algn="l" defTabSz="719138" rtl="0" eaLnBrk="1" latinLnBrk="0" hangingPunct="1">
        <a:lnSpc>
          <a:spcPct val="100000"/>
        </a:lnSpc>
        <a:spcBef>
          <a:spcPts val="300"/>
        </a:spcBef>
        <a:spcAft>
          <a:spcPts val="60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1400" i="0" kern="1200">
          <a:solidFill>
            <a:schemeClr val="tx1"/>
          </a:solidFill>
          <a:latin typeface="+mn-lt"/>
          <a:ea typeface="+mn-ea"/>
          <a:cs typeface="+mn-cs"/>
        </a:defRPr>
      </a:lvl2pPr>
      <a:lvl3pPr marL="468000" indent="-180000" algn="l" defTabSz="719138" rtl="0" eaLnBrk="1" latinLnBrk="0" hangingPunct="1">
        <a:lnSpc>
          <a:spcPct val="100000"/>
        </a:lnSpc>
        <a:spcBef>
          <a:spcPts val="300"/>
        </a:spcBef>
        <a:spcAft>
          <a:spcPts val="60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1200" i="0" kern="1200">
          <a:solidFill>
            <a:schemeClr val="tx1"/>
          </a:solidFill>
          <a:latin typeface="+mn-lt"/>
          <a:ea typeface="+mn-ea"/>
          <a:cs typeface="+mn-cs"/>
        </a:defRPr>
      </a:lvl3pPr>
      <a:lvl4pPr marL="648000" indent="-180000" algn="l" defTabSz="719138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SzPct val="100000"/>
        <a:buFont typeface="Arial" panose="020B0604020202020204" pitchFamily="34" charset="0"/>
        <a:buChar char="•"/>
        <a:defRPr sz="1050" b="0" strike="noStrike" kern="1200" cap="none" spc="50" baseline="0">
          <a:ln>
            <a:noFill/>
          </a:ln>
          <a:solidFill>
            <a:schemeClr val="tx1"/>
          </a:solidFill>
          <a:latin typeface="+mn-lt"/>
          <a:ea typeface="+mn-ea"/>
          <a:cs typeface="Calibri" panose="020F0502020204030204" pitchFamily="34" charset="0"/>
        </a:defRPr>
      </a:lvl4pPr>
      <a:lvl5pPr marL="0" indent="0" algn="l" defTabSz="719138" rtl="0" eaLnBrk="1" latinLnBrk="0" hangingPunct="1">
        <a:lnSpc>
          <a:spcPct val="100000"/>
        </a:lnSpc>
        <a:spcBef>
          <a:spcPts val="300"/>
        </a:spcBef>
        <a:spcAft>
          <a:spcPts val="600"/>
        </a:spcAft>
        <a:buClr>
          <a:schemeClr val="tx2"/>
        </a:buClr>
        <a:buFont typeface="+mj-lt"/>
        <a:buNone/>
        <a:defRPr sz="1400" b="0" i="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tx1"/>
        </a:buClr>
        <a:buFont typeface="+mj-lt"/>
        <a:buNone/>
        <a:defRPr sz="1600" b="1" i="0" kern="1200" cap="all" spc="50" baseline="0">
          <a:solidFill>
            <a:schemeClr val="tx1"/>
          </a:solidFill>
          <a:latin typeface="+mj-lt"/>
          <a:ea typeface="+mn-ea"/>
          <a:cs typeface="+mn-cs"/>
        </a:defRPr>
      </a:lvl6pPr>
      <a:lvl7pPr marL="0" indent="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tx1"/>
        </a:buClr>
        <a:buFont typeface="+mj-lt"/>
        <a:buNone/>
        <a:defRPr sz="1600" b="1" i="0" kern="1200" cap="none" spc="50" baseline="0">
          <a:solidFill>
            <a:schemeClr val="accent1"/>
          </a:solidFill>
          <a:latin typeface="+mj-lt"/>
          <a:ea typeface="+mn-ea"/>
          <a:cs typeface="+mn-cs"/>
        </a:defRPr>
      </a:lvl7pPr>
      <a:lvl8pPr marL="0" indent="0" algn="l" defTabSz="914400" rtl="0" eaLnBrk="1" latinLnBrk="0" hangingPunct="1">
        <a:lnSpc>
          <a:spcPct val="90000"/>
        </a:lnSpc>
        <a:spcBef>
          <a:spcPts val="300"/>
        </a:spcBef>
        <a:spcAft>
          <a:spcPts val="600"/>
        </a:spcAft>
        <a:buFont typeface="Arial" panose="020B0604020202020204" pitchFamily="34" charset="0"/>
        <a:buNone/>
        <a:defRPr sz="2000" i="1" kern="1200">
          <a:solidFill>
            <a:schemeClr val="accent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100000"/>
        </a:lnSpc>
        <a:spcBef>
          <a:spcPts val="300"/>
        </a:spcBef>
        <a:spcAft>
          <a:spcPts val="1200"/>
        </a:spcAft>
        <a:buFont typeface="Arial" panose="020B0604020202020204" pitchFamily="34" charset="0"/>
        <a:buNone/>
        <a:defRPr sz="1050" b="0" kern="1200">
          <a:solidFill>
            <a:schemeClr val="bg2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29" userDrawn="1">
          <p15:clr>
            <a:srgbClr val="F26B43"/>
          </p15:clr>
        </p15:guide>
        <p15:guide id="2" orient="horz" pos="640" userDrawn="1">
          <p15:clr>
            <a:srgbClr val="F26B43"/>
          </p15:clr>
        </p15:guide>
        <p15:guide id="3" orient="horz" pos="913" userDrawn="1">
          <p15:clr>
            <a:srgbClr val="F26B43"/>
          </p15:clr>
        </p15:guide>
        <p15:guide id="5" orient="horz" pos="3816" userDrawn="1">
          <p15:clr>
            <a:srgbClr val="F26B43"/>
          </p15:clr>
        </p15:guide>
        <p15:guide id="6" pos="7333" userDrawn="1">
          <p15:clr>
            <a:srgbClr val="F26B43"/>
          </p15:clr>
        </p15:guide>
        <p15:guide id="7" orient="horz" pos="1207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3.xml"/><Relationship Id="rId2" Type="http://schemas.openxmlformats.org/officeDocument/2006/relationships/customXml" Target="../../customXml/item15.xml"/><Relationship Id="rId1" Type="http://schemas.openxmlformats.org/officeDocument/2006/relationships/customXml" Target="../../customXml/item14.xml"/><Relationship Id="rId4" Type="http://schemas.openxmlformats.org/officeDocument/2006/relationships/image" Target="../media/image4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3.xml"/><Relationship Id="rId2" Type="http://schemas.openxmlformats.org/officeDocument/2006/relationships/customXml" Target="../../customXml/item17.xml"/><Relationship Id="rId1" Type="http://schemas.openxmlformats.org/officeDocument/2006/relationships/customXml" Target="../../customXml/item16.xml"/><Relationship Id="rId4" Type="http://schemas.openxmlformats.org/officeDocument/2006/relationships/image" Target="../media/image4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3.xml"/><Relationship Id="rId2" Type="http://schemas.openxmlformats.org/officeDocument/2006/relationships/customXml" Target="../../customXml/item19.xml"/><Relationship Id="rId1" Type="http://schemas.openxmlformats.org/officeDocument/2006/relationships/customXml" Target="../../customXml/item18.xml"/><Relationship Id="rId4" Type="http://schemas.openxmlformats.org/officeDocument/2006/relationships/image" Target="../media/image4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3.xml"/><Relationship Id="rId2" Type="http://schemas.openxmlformats.org/officeDocument/2006/relationships/customXml" Target="../../customXml/item21.xml"/><Relationship Id="rId1" Type="http://schemas.openxmlformats.org/officeDocument/2006/relationships/customXml" Target="../../customXml/item20.xml"/><Relationship Id="rId4" Type="http://schemas.openxmlformats.org/officeDocument/2006/relationships/image" Target="../media/image4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3.xml"/><Relationship Id="rId2" Type="http://schemas.openxmlformats.org/officeDocument/2006/relationships/customXml" Target="../../customXml/item23.xml"/><Relationship Id="rId1" Type="http://schemas.openxmlformats.org/officeDocument/2006/relationships/customXml" Target="../../customXml/item22.xml"/><Relationship Id="rId4" Type="http://schemas.openxmlformats.org/officeDocument/2006/relationships/image" Target="../media/image4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3.xml"/><Relationship Id="rId2" Type="http://schemas.openxmlformats.org/officeDocument/2006/relationships/customXml" Target="../../customXml/item25.xml"/><Relationship Id="rId1" Type="http://schemas.openxmlformats.org/officeDocument/2006/relationships/customXml" Target="../../customXml/item24.xml"/><Relationship Id="rId4" Type="http://schemas.openxmlformats.org/officeDocument/2006/relationships/image" Target="../media/image4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3.xml"/><Relationship Id="rId2" Type="http://schemas.openxmlformats.org/officeDocument/2006/relationships/customXml" Target="../../customXml/item27.xml"/><Relationship Id="rId1" Type="http://schemas.openxmlformats.org/officeDocument/2006/relationships/customXml" Target="../../customXml/item26.xml"/><Relationship Id="rId4" Type="http://schemas.openxmlformats.org/officeDocument/2006/relationships/image" Target="../media/image4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3" Type="http://schemas.openxmlformats.org/officeDocument/2006/relationships/slideLayout" Target="../slideLayouts/slideLayout64.xml"/><Relationship Id="rId7" Type="http://schemas.openxmlformats.org/officeDocument/2006/relationships/image" Target="../media/image33.png"/><Relationship Id="rId2" Type="http://schemas.openxmlformats.org/officeDocument/2006/relationships/customXml" Target="../../customXml/item5.xml"/><Relationship Id="rId1" Type="http://schemas.openxmlformats.org/officeDocument/2006/relationships/customXml" Target="../../customXml/item4.xml"/><Relationship Id="rId6" Type="http://schemas.openxmlformats.org/officeDocument/2006/relationships/image" Target="../media/image32.jpeg"/><Relationship Id="rId11" Type="http://schemas.openxmlformats.org/officeDocument/2006/relationships/image" Target="../media/image37.jpg"/><Relationship Id="rId5" Type="http://schemas.openxmlformats.org/officeDocument/2006/relationships/image" Target="../media/image31.bin"/><Relationship Id="rId10" Type="http://schemas.openxmlformats.org/officeDocument/2006/relationships/image" Target="../media/image36.png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3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3.xml"/><Relationship Id="rId2" Type="http://schemas.openxmlformats.org/officeDocument/2006/relationships/customXml" Target="../../customXml/item29.xml"/><Relationship Id="rId1" Type="http://schemas.openxmlformats.org/officeDocument/2006/relationships/customXml" Target="../../customXml/item28.xml"/><Relationship Id="rId4" Type="http://schemas.openxmlformats.org/officeDocument/2006/relationships/image" Target="../media/image4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3.xml"/><Relationship Id="rId2" Type="http://schemas.openxmlformats.org/officeDocument/2006/relationships/customXml" Target="../../customXml/item31.xml"/><Relationship Id="rId1" Type="http://schemas.openxmlformats.org/officeDocument/2006/relationships/customXml" Target="../../customXml/item30.xml"/><Relationship Id="rId4" Type="http://schemas.openxmlformats.org/officeDocument/2006/relationships/hyperlink" Target="https://learn.microsoft.com/en-us/graph/connecting-external-content-build-quickstart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3.xml"/><Relationship Id="rId2" Type="http://schemas.openxmlformats.org/officeDocument/2006/relationships/customXml" Target="../../customXml/item33.xml"/><Relationship Id="rId1" Type="http://schemas.openxmlformats.org/officeDocument/2006/relationships/customXml" Target="../../customXml/item3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3.xml"/><Relationship Id="rId2" Type="http://schemas.openxmlformats.org/officeDocument/2006/relationships/customXml" Target="../../customXml/item35.xml"/><Relationship Id="rId1" Type="http://schemas.openxmlformats.org/officeDocument/2006/relationships/customXml" Target="../../customXml/item3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3.xml"/><Relationship Id="rId2" Type="http://schemas.openxmlformats.org/officeDocument/2006/relationships/customXml" Target="../../customXml/item37.xml"/><Relationship Id="rId1" Type="http://schemas.openxmlformats.org/officeDocument/2006/relationships/customXml" Target="../../customXml/item3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3.xml"/><Relationship Id="rId2" Type="http://schemas.openxmlformats.org/officeDocument/2006/relationships/customXml" Target="../../customXml/item39.xml"/><Relationship Id="rId1" Type="http://schemas.openxmlformats.org/officeDocument/2006/relationships/customXml" Target="../../customXml/item3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3.xml"/><Relationship Id="rId2" Type="http://schemas.openxmlformats.org/officeDocument/2006/relationships/customXml" Target="../../customXml/item41.xml"/><Relationship Id="rId1" Type="http://schemas.openxmlformats.org/officeDocument/2006/relationships/customXml" Target="../../customXml/item4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3.xml"/><Relationship Id="rId2" Type="http://schemas.openxmlformats.org/officeDocument/2006/relationships/customXml" Target="../../customXml/item43.xml"/><Relationship Id="rId1" Type="http://schemas.openxmlformats.org/officeDocument/2006/relationships/customXml" Target="../../customXml/item4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2.xml"/><Relationship Id="rId2" Type="http://schemas.openxmlformats.org/officeDocument/2006/relationships/customXml" Target="../../customXml/item45.xml"/><Relationship Id="rId1" Type="http://schemas.openxmlformats.org/officeDocument/2006/relationships/customXml" Target="../../customXml/item44.xml"/><Relationship Id="rId5" Type="http://schemas.openxmlformats.org/officeDocument/2006/relationships/hyperlink" Target="https://www.publicdomainpictures.net/view-image.php?image=240102&amp;picture=questions" TargetMode="External"/><Relationship Id="rId4" Type="http://schemas.openxmlformats.org/officeDocument/2006/relationships/image" Target="../media/image49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3.xml"/><Relationship Id="rId2" Type="http://schemas.openxmlformats.org/officeDocument/2006/relationships/customXml" Target="../../customXml/item47.xml"/><Relationship Id="rId1" Type="http://schemas.openxmlformats.org/officeDocument/2006/relationships/customXml" Target="../../customXml/item46.xml"/><Relationship Id="rId6" Type="http://schemas.openxmlformats.org/officeDocument/2006/relationships/hyperlink" Target="https://devblogs.microsoft.com/microsoft365dev/introducing-syntex-repository-services-microsoft-365-superpowers-for-your-app/" TargetMode="External"/><Relationship Id="rId5" Type="http://schemas.openxmlformats.org/officeDocument/2006/relationships/hyperlink" Target="https://www.youtube.com/watch?v=lfpDeM-J4us" TargetMode="External"/><Relationship Id="rId4" Type="http://schemas.openxmlformats.org/officeDocument/2006/relationships/hyperlink" Target="https://www.microsoft.com/microsoft-search/connectors/?category=&amp;query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3.xml"/><Relationship Id="rId2" Type="http://schemas.openxmlformats.org/officeDocument/2006/relationships/customXml" Target="../../customXml/item7.xml"/><Relationship Id="rId1" Type="http://schemas.openxmlformats.org/officeDocument/2006/relationships/customXml" Target="../../customXml/item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2.xml"/><Relationship Id="rId2" Type="http://schemas.openxmlformats.org/officeDocument/2006/relationships/customXml" Target="../../customXml/item9.xml"/><Relationship Id="rId1" Type="http://schemas.openxmlformats.org/officeDocument/2006/relationships/customXml" Target="../../customXml/item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3.xml"/><Relationship Id="rId2" Type="http://schemas.openxmlformats.org/officeDocument/2006/relationships/customXml" Target="../../customXml/item11.xml"/><Relationship Id="rId1" Type="http://schemas.openxmlformats.org/officeDocument/2006/relationships/customXml" Target="../../customXml/item10.xml"/><Relationship Id="rId4" Type="http://schemas.openxmlformats.org/officeDocument/2006/relationships/image" Target="../media/image3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3.xml"/><Relationship Id="rId2" Type="http://schemas.openxmlformats.org/officeDocument/2006/relationships/customXml" Target="../../customXml/item13.xml"/><Relationship Id="rId1" Type="http://schemas.openxmlformats.org/officeDocument/2006/relationships/customXml" Target="../../customXml/item12.xml"/><Relationship Id="rId4" Type="http://schemas.openxmlformats.org/officeDocument/2006/relationships/image" Target="../media/image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BF7EA-20EE-4187-ABC5-10B60AEEF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state of Microsoft Search as of Q4 2023</a:t>
            </a:r>
            <a:endParaRPr lang="en-NL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BF837A-A43F-4E09-A901-21A55FA36CA4}"/>
              </a:ext>
            </a:extLst>
          </p:cNvPr>
          <p:cNvSpPr>
            <a:spLocks noGrp="1"/>
          </p:cNvSpPr>
          <p:nvPr>
            <p:ph type="body" orient="vert" idx="10"/>
          </p:nvPr>
        </p:nvSpPr>
        <p:spPr/>
        <p:txBody>
          <a:bodyPr/>
          <a:lstStyle/>
          <a:p>
            <a:r>
              <a:rPr lang="en-US" dirty="0"/>
              <a:t>Kasper Larsen, senior solution architect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2978913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D2A577D-3FCF-AF6D-F3DA-83A36C57A5B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4F20602-1232-50CD-AC62-89999EF8E426}"/>
              </a:ext>
            </a:extLst>
          </p:cNvPr>
          <p:cNvSpPr>
            <a:spLocks noGrp="1"/>
          </p:cNvSpPr>
          <p:nvPr>
            <p:ph type="body" orient="vert" idx="12"/>
          </p:nvPr>
        </p:nvSpPr>
        <p:spPr>
          <a:xfrm>
            <a:off x="1905268" y="4012372"/>
            <a:ext cx="4048595" cy="1223412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Search &amp; Intelligence Admin </a:t>
            </a:r>
            <a:r>
              <a:rPr lang="en-GB" dirty="0" err="1">
                <a:solidFill>
                  <a:schemeClr val="bg1"/>
                </a:solidFill>
              </a:rPr>
              <a:t>Center</a:t>
            </a:r>
            <a:endParaRPr lang="en-GB" dirty="0">
              <a:solidFill>
                <a:schemeClr val="bg1"/>
              </a:solidFill>
            </a:endParaRPr>
          </a:p>
          <a:p>
            <a:endParaRPr lang="en-DK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79A1143-6760-0840-B206-A47ED8272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9932" y="4429649"/>
            <a:ext cx="8511908" cy="1301921"/>
          </a:xfrm>
        </p:spPr>
        <p:txBody>
          <a:bodyPr/>
          <a:lstStyle/>
          <a:p>
            <a:pPr marL="457200" lvl="1">
              <a:lnSpc>
                <a:spcPct val="150000"/>
              </a:lnSpc>
            </a:pPr>
            <a:r>
              <a:rPr lang="en-GB" sz="4800" b="1" dirty="0">
                <a:solidFill>
                  <a:schemeClr val="bg1"/>
                </a:solidFill>
                <a:latin typeface="+mj-lt"/>
              </a:rPr>
              <a:t>Data sources</a:t>
            </a:r>
          </a:p>
        </p:txBody>
      </p:sp>
    </p:spTree>
    <p:extLst>
      <p:ext uri="{BB962C8B-B14F-4D97-AF65-F5344CB8AC3E}">
        <p14:creationId xmlns:p14="http://schemas.microsoft.com/office/powerpoint/2010/main" val="22637550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2641F-273C-1119-2A96-7E548E774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8B7444-63B4-1317-EB2E-AAFCB00B6479}"/>
              </a:ext>
            </a:extLst>
          </p:cNvPr>
          <p:cNvSpPr>
            <a:spLocks noGrp="1"/>
          </p:cNvSpPr>
          <p:nvPr>
            <p:ph type="body" orient="vert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53554C-CCE3-0870-935B-F4F64AF01D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93626"/>
            <a:ext cx="12192000" cy="6270747"/>
          </a:xfrm>
          <a:prstGeom prst="rect">
            <a:avLst/>
          </a:prstGeom>
        </p:spPr>
      </p:pic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29640832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2641F-273C-1119-2A96-7E548E774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8B7444-63B4-1317-EB2E-AAFCB00B6479}"/>
              </a:ext>
            </a:extLst>
          </p:cNvPr>
          <p:cNvSpPr>
            <a:spLocks noGrp="1"/>
          </p:cNvSpPr>
          <p:nvPr>
            <p:ph type="body" orient="vert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C89602E-6B2C-BB35-2CFE-F189A1FAAE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965518"/>
            <a:ext cx="12192000" cy="2955100"/>
          </a:xfrm>
          <a:prstGeom prst="rect">
            <a:avLst/>
          </a:prstGeom>
        </p:spPr>
      </p:pic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21020203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D2A577D-3FCF-AF6D-F3DA-83A36C57A5B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4F20602-1232-50CD-AC62-89999EF8E426}"/>
              </a:ext>
            </a:extLst>
          </p:cNvPr>
          <p:cNvSpPr>
            <a:spLocks noGrp="1"/>
          </p:cNvSpPr>
          <p:nvPr>
            <p:ph type="body" orient="vert" idx="12"/>
          </p:nvPr>
        </p:nvSpPr>
        <p:spPr>
          <a:xfrm>
            <a:off x="1905268" y="4012372"/>
            <a:ext cx="4048595" cy="1223412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Search &amp; Intelligence Admin </a:t>
            </a:r>
            <a:r>
              <a:rPr lang="en-GB" dirty="0" err="1">
                <a:solidFill>
                  <a:schemeClr val="bg1"/>
                </a:solidFill>
              </a:rPr>
              <a:t>Center</a:t>
            </a:r>
            <a:endParaRPr lang="en-GB" dirty="0">
              <a:solidFill>
                <a:schemeClr val="bg1"/>
              </a:solidFill>
            </a:endParaRPr>
          </a:p>
          <a:p>
            <a:endParaRPr lang="en-DK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79A1143-6760-0840-B206-A47ED8272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9932" y="4429649"/>
            <a:ext cx="8511908" cy="1301921"/>
          </a:xfrm>
        </p:spPr>
        <p:txBody>
          <a:bodyPr/>
          <a:lstStyle/>
          <a:p>
            <a:pPr marL="457200" lvl="1">
              <a:lnSpc>
                <a:spcPct val="150000"/>
              </a:lnSpc>
            </a:pPr>
            <a:r>
              <a:rPr lang="en-GB" sz="4800" b="1" dirty="0">
                <a:solidFill>
                  <a:schemeClr val="bg1"/>
                </a:solidFill>
                <a:latin typeface="+mj-lt"/>
              </a:rPr>
              <a:t>Customizations</a:t>
            </a:r>
          </a:p>
        </p:txBody>
      </p:sp>
    </p:spTree>
    <p:extLst>
      <p:ext uri="{BB962C8B-B14F-4D97-AF65-F5344CB8AC3E}">
        <p14:creationId xmlns:p14="http://schemas.microsoft.com/office/powerpoint/2010/main" val="9190577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2641F-273C-1119-2A96-7E548E774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8B7444-63B4-1317-EB2E-AAFCB00B6479}"/>
              </a:ext>
            </a:extLst>
          </p:cNvPr>
          <p:cNvSpPr>
            <a:spLocks noGrp="1"/>
          </p:cNvSpPr>
          <p:nvPr>
            <p:ph type="body" orient="vert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F5CA196E-104D-8EE6-7A64-2CD32952AF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4400"/>
            <a:ext cx="12192000" cy="6669200"/>
          </a:xfrm>
          <a:prstGeom prst="rect">
            <a:avLst/>
          </a:prstGeom>
        </p:spPr>
      </p:pic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16043244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2641F-273C-1119-2A96-7E548E774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8B7444-63B4-1317-EB2E-AAFCB00B6479}"/>
              </a:ext>
            </a:extLst>
          </p:cNvPr>
          <p:cNvSpPr>
            <a:spLocks noGrp="1"/>
          </p:cNvSpPr>
          <p:nvPr>
            <p:ph type="body" orient="vert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Billede 5">
            <a:extLst>
              <a:ext uri="{FF2B5EF4-FFF2-40B4-BE49-F238E27FC236}">
                <a16:creationId xmlns:a16="http://schemas.microsoft.com/office/drawing/2014/main" id="{F8C418F4-71F3-7664-8610-01D4774A7F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72079"/>
            <a:ext cx="12192000" cy="6513841"/>
          </a:xfrm>
          <a:prstGeom prst="rect">
            <a:avLst/>
          </a:prstGeom>
        </p:spPr>
      </p:pic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20445424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2641F-273C-1119-2A96-7E548E774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8B7444-63B4-1317-EB2E-AAFCB00B6479}"/>
              </a:ext>
            </a:extLst>
          </p:cNvPr>
          <p:cNvSpPr>
            <a:spLocks noGrp="1"/>
          </p:cNvSpPr>
          <p:nvPr>
            <p:ph type="body" orient="vert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EA45262B-901E-EB6A-688C-377F7B6DE3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22570"/>
            <a:ext cx="12192000" cy="6412860"/>
          </a:xfrm>
          <a:prstGeom prst="rect">
            <a:avLst/>
          </a:prstGeom>
        </p:spPr>
      </p:pic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38222206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D2A577D-3FCF-AF6D-F3DA-83A36C57A5B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79A1143-6760-0840-B206-A47ED8272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7909" y="2127079"/>
            <a:ext cx="8511908" cy="1301921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GB" sz="4800" dirty="0">
                <a:solidFill>
                  <a:schemeClr val="bg1"/>
                </a:solidFill>
              </a:rPr>
              <a:t>Scenarios for MS Graph Connectors</a:t>
            </a:r>
          </a:p>
        </p:txBody>
      </p:sp>
    </p:spTree>
    <p:extLst>
      <p:ext uri="{BB962C8B-B14F-4D97-AF65-F5344CB8AC3E}">
        <p14:creationId xmlns:p14="http://schemas.microsoft.com/office/powerpoint/2010/main" val="28771085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2641F-273C-1119-2A96-7E548E774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Bringing 3</a:t>
            </a:r>
            <a:r>
              <a:rPr lang="en-US" baseline="30000" dirty="0"/>
              <a:t>rd</a:t>
            </a:r>
            <a:r>
              <a:rPr lang="en-US" dirty="0"/>
              <a:t> party data into M365, connector by MS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8B7444-63B4-1317-EB2E-AAFCB00B6479}"/>
              </a:ext>
            </a:extLst>
          </p:cNvPr>
          <p:cNvSpPr>
            <a:spLocks noGrp="1"/>
          </p:cNvSpPr>
          <p:nvPr>
            <p:ph type="body" orient="vert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Billede 5">
            <a:extLst>
              <a:ext uri="{FF2B5EF4-FFF2-40B4-BE49-F238E27FC236}">
                <a16:creationId xmlns:a16="http://schemas.microsoft.com/office/drawing/2014/main" id="{6E8788BB-3AEA-1825-4A07-B2715BF6F1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855" y="2581242"/>
            <a:ext cx="10476190" cy="4171429"/>
          </a:xfrm>
          <a:prstGeom prst="rect">
            <a:avLst/>
          </a:prstGeom>
        </p:spPr>
      </p:pic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9079654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2641F-273C-1119-2A96-7E548E774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Bringing 3</a:t>
            </a:r>
            <a:r>
              <a:rPr lang="en-US" baseline="30000" dirty="0"/>
              <a:t>rd</a:t>
            </a:r>
            <a:r>
              <a:rPr lang="en-US" dirty="0"/>
              <a:t> party data into M365, connector by MS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8B7444-63B4-1317-EB2E-AAFCB00B6479}"/>
              </a:ext>
            </a:extLst>
          </p:cNvPr>
          <p:cNvSpPr>
            <a:spLocks noGrp="1"/>
          </p:cNvSpPr>
          <p:nvPr>
            <p:ph type="body" orient="vert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6FF89D03-8919-DC79-9A3E-54225223CA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2001" y="3807862"/>
            <a:ext cx="9009524" cy="2152381"/>
          </a:xfrm>
          <a:prstGeom prst="rect">
            <a:avLst/>
          </a:prstGeom>
        </p:spPr>
      </p:pic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16881327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44C93258-89F0-EDB1-F0E3-47DA6312D745}"/>
              </a:ext>
            </a:extLst>
          </p:cNvPr>
          <p:cNvSpPr/>
          <p:nvPr/>
        </p:nvSpPr>
        <p:spPr>
          <a:xfrm>
            <a:off x="7814821" y="0"/>
            <a:ext cx="4377179" cy="6858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I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C884AEC-5B13-5FB2-E4DB-2629915FAE93}"/>
              </a:ext>
            </a:extLst>
          </p:cNvPr>
          <p:cNvSpPr>
            <a:spLocks noGrp="1"/>
          </p:cNvSpPr>
          <p:nvPr>
            <p:ph type="body" orient="vert" idx="20"/>
          </p:nvPr>
        </p:nvSpPr>
        <p:spPr>
          <a:xfrm>
            <a:off x="561083" y="1449388"/>
            <a:ext cx="5534917" cy="4583767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da-DK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  <a:latin typeface="+mj-lt"/>
              </a:rPr>
              <a:t>Contact Info</a:t>
            </a:r>
          </a:p>
          <a:p>
            <a:pPr marL="0" indent="0">
              <a:lnSpc>
                <a:spcPct val="150000"/>
              </a:lnSpc>
              <a:buNone/>
            </a:pPr>
            <a:endParaRPr lang="da-DK" b="0" i="0" dirty="0">
              <a:solidFill>
                <a:srgbClr val="536471"/>
              </a:solidFill>
              <a:effectLst/>
              <a:latin typeface="TwitterChirp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da-DK" sz="2400" b="0" i="0" dirty="0">
                <a:solidFill>
                  <a:srgbClr val="536471"/>
                </a:solidFill>
                <a:effectLst/>
                <a:latin typeface="TwitterChirp"/>
              </a:rPr>
              <a:t>          @kasperbolarsen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da-DK" sz="2400" b="0" i="0" dirty="0">
                <a:solidFill>
                  <a:srgbClr val="536471"/>
                </a:solidFill>
                <a:effectLst/>
                <a:latin typeface="TwitterChirp"/>
              </a:rPr>
              <a:t>	</a:t>
            </a:r>
            <a:r>
              <a:rPr lang="da-DK" sz="2400" b="0" i="0" dirty="0" err="1">
                <a:solidFill>
                  <a:srgbClr val="536471"/>
                </a:solidFill>
                <a:effectLst/>
                <a:latin typeface="TwitterChirp"/>
              </a:rPr>
              <a:t>kasperbolarsen</a:t>
            </a:r>
            <a:endParaRPr lang="da-DK" sz="2400" b="0" i="0" dirty="0">
              <a:solidFill>
                <a:srgbClr val="536471"/>
              </a:solidFill>
              <a:effectLst/>
              <a:latin typeface="TwitterChirp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da-DK" sz="2400" b="0" i="0" dirty="0">
                <a:solidFill>
                  <a:srgbClr val="536471"/>
                </a:solidFill>
                <a:effectLst/>
                <a:latin typeface="TwitterChirp"/>
              </a:rPr>
              <a:t>	</a:t>
            </a:r>
            <a:r>
              <a:rPr lang="da-DK" sz="2000" b="0" i="0" dirty="0" err="1">
                <a:solidFill>
                  <a:srgbClr val="536471"/>
                </a:solidFill>
                <a:effectLst/>
                <a:latin typeface="TwitterChirp"/>
              </a:rPr>
              <a:t>PnP</a:t>
            </a:r>
            <a:r>
              <a:rPr lang="da-DK" sz="2000" b="0" i="0" dirty="0">
                <a:solidFill>
                  <a:srgbClr val="536471"/>
                </a:solidFill>
                <a:effectLst/>
                <a:latin typeface="TwitterChirp"/>
              </a:rPr>
              <a:t> Modern Search &amp; </a:t>
            </a:r>
            <a:r>
              <a:rPr lang="da-DK" sz="2000" b="0" i="0" dirty="0" err="1">
                <a:solidFill>
                  <a:srgbClr val="536471"/>
                </a:solidFill>
                <a:effectLst/>
                <a:latin typeface="TwitterChirp"/>
              </a:rPr>
              <a:t>PnP</a:t>
            </a:r>
            <a:r>
              <a:rPr lang="da-DK" sz="2000" b="0" i="0" dirty="0">
                <a:solidFill>
                  <a:srgbClr val="536471"/>
                </a:solidFill>
                <a:effectLst/>
                <a:latin typeface="TwitterChirp"/>
              </a:rPr>
              <a:t> Script Samples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da-DK" sz="2400" dirty="0"/>
              <a:t>            Odense, Denmark</a:t>
            </a:r>
            <a:endParaRPr lang="en-FI" sz="2400" dirty="0"/>
          </a:p>
          <a:p>
            <a:pPr marL="0" indent="0">
              <a:lnSpc>
                <a:spcPct val="150000"/>
              </a:lnSpc>
              <a:buNone/>
            </a:pPr>
            <a:endParaRPr lang="en-FI" sz="1200" dirty="0"/>
          </a:p>
          <a:p>
            <a:pPr marL="0" indent="0">
              <a:lnSpc>
                <a:spcPct val="150000"/>
              </a:lnSpc>
              <a:buNone/>
            </a:pPr>
            <a:endParaRPr lang="en-FI" sz="1200" dirty="0"/>
          </a:p>
        </p:txBody>
      </p:sp>
      <p:pic>
        <p:nvPicPr>
          <p:cNvPr id="43" name="Picture Placeholder 42">
            <a:extLst>
              <a:ext uri="{FF2B5EF4-FFF2-40B4-BE49-F238E27FC236}">
                <a16:creationId xmlns:a16="http://schemas.microsoft.com/office/drawing/2014/main" id="{3AA025CA-73FC-AFDF-1B7F-D40834D0E36F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5"/>
          <a:srcRect l="19506" r="19506"/>
          <a:stretch>
            <a:fillRect/>
          </a:stretch>
        </p:blipFill>
        <p:spPr>
          <a:xfrm>
            <a:off x="7205663" y="558800"/>
            <a:ext cx="3694112" cy="4037013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D38B82-E4C8-4C92-B232-3D2FE5422DAC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03CD257-4F26-4007-9814-ABCAC55BFB19}" type="datetime3">
              <a:rPr kumimoji="0" lang="en-US" sz="700" b="0" i="0" u="none" strike="noStrike" kern="1200" cap="all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3 October 2023</a:t>
            </a:fld>
            <a:endParaRPr kumimoji="0" lang="en-GB" sz="700" b="0" i="0" u="none" strike="noStrike" kern="1200" cap="all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B0768F-7F31-4245-8F1D-26F042971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z="3200" b="0" dirty="0"/>
              <a:t>Kasper Larsen </a:t>
            </a:r>
            <a:r>
              <a:rPr lang="nl-NL" sz="1600" b="0" dirty="0"/>
              <a:t>(He/Him)</a:t>
            </a:r>
            <a:endParaRPr lang="en-US" sz="1600" b="0" dirty="0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3BC69597-94BF-43C8-B93B-893922F11B44}"/>
              </a:ext>
            </a:extLst>
          </p:cNvPr>
          <p:cNvSpPr txBox="1">
            <a:spLocks/>
          </p:cNvSpPr>
          <p:nvPr/>
        </p:nvSpPr>
        <p:spPr>
          <a:xfrm>
            <a:off x="557233" y="6458254"/>
            <a:ext cx="997200" cy="277083"/>
          </a:xfrm>
          <a:prstGeom prst="rect">
            <a:avLst/>
          </a:prstGeom>
        </p:spPr>
        <p:txBody>
          <a:bodyPr lIns="0" anchor="ctr"/>
          <a:lstStyle>
            <a:defPPr>
              <a:defRPr lang="nl-N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6D0E969-59FC-4FF9-8A3D-0CC239D0FC85}" type="datetime3">
              <a:rPr lang="en-US" sz="700"/>
              <a:pPr/>
              <a:t>3 October 2023</a:t>
            </a:fld>
            <a:endParaRPr lang="en-GB" sz="7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6C9CB6B-18E5-A787-EC63-B31BC3487D27}"/>
              </a:ext>
            </a:extLst>
          </p:cNvPr>
          <p:cNvSpPr txBox="1"/>
          <p:nvPr/>
        </p:nvSpPr>
        <p:spPr>
          <a:xfrm>
            <a:off x="8175085" y="5043580"/>
            <a:ext cx="2660904" cy="704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1400" b="0" i="0" dirty="0">
                <a:effectLst/>
                <a:latin typeface="-apple-system"/>
              </a:rPr>
              <a:t>Senior Solution Architect at Fellowmind Denmark</a:t>
            </a:r>
            <a:endParaRPr lang="en-FI" sz="1400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C08FE908-249B-88C2-022B-3E013DB95BE0}"/>
              </a:ext>
            </a:extLst>
          </p:cNvPr>
          <p:cNvCxnSpPr/>
          <p:nvPr/>
        </p:nvCxnSpPr>
        <p:spPr>
          <a:xfrm>
            <a:off x="8276734" y="4939645"/>
            <a:ext cx="33521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Billede 5" descr="Et billede, der indeholder mand, person, væg, briller">
            <a:extLst>
              <a:ext uri="{FF2B5EF4-FFF2-40B4-BE49-F238E27FC236}">
                <a16:creationId xmlns:a16="http://schemas.microsoft.com/office/drawing/2014/main" id="{9243DA2B-997D-3DA6-67D9-FA4CDF398317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5663" y="558800"/>
            <a:ext cx="4037013" cy="4037013"/>
          </a:xfrm>
          <a:prstGeom prst="rect">
            <a:avLst/>
          </a:prstGeom>
        </p:spPr>
      </p:pic>
      <p:pic>
        <p:nvPicPr>
          <p:cNvPr id="14" name="Grafik 13" descr="Jordklode: Afrika og Europa med massiv udfyldning">
            <a:extLst>
              <a:ext uri="{FF2B5EF4-FFF2-40B4-BE49-F238E27FC236}">
                <a16:creationId xmlns:a16="http://schemas.microsoft.com/office/drawing/2014/main" id="{3E97A566-D0FC-E0A1-A056-344E4038820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7810" y="4378902"/>
            <a:ext cx="485672" cy="485672"/>
          </a:xfrm>
          <a:prstGeom prst="rect">
            <a:avLst/>
          </a:prstGeom>
        </p:spPr>
      </p:pic>
      <p:pic>
        <p:nvPicPr>
          <p:cNvPr id="16" name="Billede 15">
            <a:extLst>
              <a:ext uri="{FF2B5EF4-FFF2-40B4-BE49-F238E27FC236}">
                <a16:creationId xmlns:a16="http://schemas.microsoft.com/office/drawing/2014/main" id="{78305950-A770-5E5B-B4D4-2A18D55A5BA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7233" y="2516304"/>
            <a:ext cx="476250" cy="342900"/>
          </a:xfrm>
          <a:prstGeom prst="rect">
            <a:avLst/>
          </a:prstGeom>
        </p:spPr>
      </p:pic>
      <p:pic>
        <p:nvPicPr>
          <p:cNvPr id="1026" name="Picture 2" descr="GitHub Logos and Usage · GitHub">
            <a:extLst>
              <a:ext uri="{FF2B5EF4-FFF2-40B4-BE49-F238E27FC236}">
                <a16:creationId xmlns:a16="http://schemas.microsoft.com/office/drawing/2014/main" id="{3CA1F80A-85AA-D945-FA32-93FEC67EC2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810" y="3101464"/>
            <a:ext cx="485673" cy="485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Billede 7" descr="Et billede, der indeholder tekst, dukke&#10;&#10;Automatisk genereret beskrivelse">
            <a:extLst>
              <a:ext uri="{FF2B5EF4-FFF2-40B4-BE49-F238E27FC236}">
                <a16:creationId xmlns:a16="http://schemas.microsoft.com/office/drawing/2014/main" id="{CD7B20C3-EEA1-AED5-3B76-2BA83DE66D5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58429" y="3650969"/>
            <a:ext cx="492156" cy="696401"/>
          </a:xfrm>
          <a:prstGeom prst="rect">
            <a:avLst/>
          </a:prstGeom>
        </p:spPr>
      </p:pic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13571574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2641F-273C-1119-2A96-7E548E774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Bringing 3</a:t>
            </a:r>
            <a:r>
              <a:rPr lang="en-US" baseline="30000" dirty="0"/>
              <a:t>rd</a:t>
            </a:r>
            <a:r>
              <a:rPr lang="en-US" dirty="0"/>
              <a:t> party data into M365, Connectors by ISVs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8B7444-63B4-1317-EB2E-AAFCB00B6479}"/>
              </a:ext>
            </a:extLst>
          </p:cNvPr>
          <p:cNvSpPr>
            <a:spLocks noGrp="1"/>
          </p:cNvSpPr>
          <p:nvPr>
            <p:ph type="body" orient="vert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Billede 5">
            <a:extLst>
              <a:ext uri="{FF2B5EF4-FFF2-40B4-BE49-F238E27FC236}">
                <a16:creationId xmlns:a16="http://schemas.microsoft.com/office/drawing/2014/main" id="{B42A2355-1562-1F45-E414-9A5765487A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0162" y="2748384"/>
            <a:ext cx="7248381" cy="4109615"/>
          </a:xfrm>
          <a:prstGeom prst="rect">
            <a:avLst/>
          </a:prstGeom>
        </p:spPr>
      </p:pic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5353306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2641F-273C-1119-2A96-7E548E774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Bringing 3</a:t>
            </a:r>
            <a:r>
              <a:rPr lang="en-US" baseline="30000" dirty="0"/>
              <a:t>rd</a:t>
            </a:r>
            <a:r>
              <a:rPr lang="en-US" dirty="0"/>
              <a:t> party data into M365, DIY Connectors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8B7444-63B4-1317-EB2E-AAFCB00B6479}"/>
              </a:ext>
            </a:extLst>
          </p:cNvPr>
          <p:cNvSpPr>
            <a:spLocks noGrp="1"/>
          </p:cNvSpPr>
          <p:nvPr>
            <p:ph type="body" orient="vert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kstfelt 4">
            <a:extLst>
              <a:ext uri="{FF2B5EF4-FFF2-40B4-BE49-F238E27FC236}">
                <a16:creationId xmlns:a16="http://schemas.microsoft.com/office/drawing/2014/main" id="{12A38F78-C563-0F6D-F6C1-2B351696D81D}"/>
              </a:ext>
            </a:extLst>
          </p:cNvPr>
          <p:cNvSpPr txBox="1"/>
          <p:nvPr/>
        </p:nvSpPr>
        <p:spPr>
          <a:xfrm>
            <a:off x="1239520" y="3105834"/>
            <a:ext cx="1007872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hlinkClick r:id="rId4"/>
              </a:rPr>
              <a:t>Build your first custom Microsoft Graph connector | Microsoft Learn</a:t>
            </a:r>
            <a:endParaRPr lang="da-DK" sz="3200" dirty="0"/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20909942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D2A577D-3FCF-AF6D-F3DA-83A36C57A5B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79A1143-6760-0840-B206-A47ED8272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7909" y="2127079"/>
            <a:ext cx="8511908" cy="1301921"/>
          </a:xfrm>
        </p:spPr>
        <p:txBody>
          <a:bodyPr/>
          <a:lstStyle/>
          <a:p>
            <a:pPr marL="457200" lvl="1">
              <a:lnSpc>
                <a:spcPct val="150000"/>
              </a:lnSpc>
            </a:pPr>
            <a:r>
              <a:rPr lang="en-GB" sz="4800" b="1" dirty="0">
                <a:solidFill>
                  <a:schemeClr val="bg1"/>
                </a:solidFill>
                <a:latin typeface="+mj-lt"/>
              </a:rPr>
              <a:t>Microsoft Graph Connector limits</a:t>
            </a:r>
          </a:p>
        </p:txBody>
      </p:sp>
    </p:spTree>
    <p:extLst>
      <p:ext uri="{BB962C8B-B14F-4D97-AF65-F5344CB8AC3E}">
        <p14:creationId xmlns:p14="http://schemas.microsoft.com/office/powerpoint/2010/main" val="36146402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2641F-273C-1119-2A96-7E548E774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8B7444-63B4-1317-EB2E-AAFCB00B6479}"/>
              </a:ext>
            </a:extLst>
          </p:cNvPr>
          <p:cNvSpPr>
            <a:spLocks noGrp="1"/>
          </p:cNvSpPr>
          <p:nvPr>
            <p:ph type="body" orient="vert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kstfelt 4">
            <a:extLst>
              <a:ext uri="{FF2B5EF4-FFF2-40B4-BE49-F238E27FC236}">
                <a16:creationId xmlns:a16="http://schemas.microsoft.com/office/drawing/2014/main" id="{ABD11B98-05AA-7649-CEC1-0DF0C39144D2}"/>
              </a:ext>
            </a:extLst>
          </p:cNvPr>
          <p:cNvSpPr txBox="1"/>
          <p:nvPr/>
        </p:nvSpPr>
        <p:spPr>
          <a:xfrm>
            <a:off x="550863" y="897758"/>
            <a:ext cx="11090274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sz="5400" dirty="0">
                <a:ln w="3175">
                  <a:noFill/>
                </a:ln>
                <a:latin typeface="Montserrat" panose="00000500000000000000" pitchFamily="2" charset="0"/>
                <a:ea typeface="+mj-ea"/>
                <a:cs typeface="+mj-cs"/>
              </a:rPr>
              <a:t>Microsoft Graph </a:t>
            </a:r>
            <a:r>
              <a:rPr lang="da-DK" sz="5400" dirty="0" err="1">
                <a:ln w="3175">
                  <a:noFill/>
                </a:ln>
                <a:latin typeface="Montserrat" panose="00000500000000000000" pitchFamily="2" charset="0"/>
                <a:ea typeface="+mj-ea"/>
                <a:cs typeface="+mj-cs"/>
              </a:rPr>
              <a:t>connectors</a:t>
            </a:r>
            <a:r>
              <a:rPr lang="da-DK" sz="5400" dirty="0">
                <a:ln w="3175">
                  <a:noFill/>
                </a:ln>
                <a:latin typeface="Montserrat" panose="00000500000000000000" pitchFamily="2" charset="0"/>
                <a:ea typeface="+mj-ea"/>
                <a:cs typeface="+mj-cs"/>
              </a:rPr>
              <a:t> </a:t>
            </a:r>
          </a:p>
          <a:p>
            <a:endParaRPr lang="da-DK" sz="5400" dirty="0">
              <a:ln w="3175">
                <a:noFill/>
              </a:ln>
              <a:latin typeface="Montserrat" panose="00000500000000000000" pitchFamily="2" charset="0"/>
              <a:ea typeface="+mj-ea"/>
              <a:cs typeface="+mj-cs"/>
            </a:endParaRPr>
          </a:p>
          <a:p>
            <a:r>
              <a:rPr lang="da-DK" sz="5400" dirty="0">
                <a:ln w="3175">
                  <a:noFill/>
                </a:ln>
                <a:latin typeface="Montserrat" panose="00000500000000000000" pitchFamily="2" charset="0"/>
                <a:ea typeface="+mj-ea"/>
                <a:cs typeface="+mj-cs"/>
              </a:rPr>
              <a:t>Max 30 </a:t>
            </a:r>
            <a:r>
              <a:rPr lang="da-DK" sz="5400" dirty="0" err="1">
                <a:ln w="3175">
                  <a:noFill/>
                </a:ln>
                <a:latin typeface="Montserrat" panose="00000500000000000000" pitchFamily="2" charset="0"/>
                <a:ea typeface="+mj-ea"/>
                <a:cs typeface="+mj-cs"/>
              </a:rPr>
              <a:t>connectors</a:t>
            </a:r>
            <a:r>
              <a:rPr lang="da-DK" sz="5400" dirty="0">
                <a:ln w="3175">
                  <a:noFill/>
                </a:ln>
                <a:latin typeface="Montserrat" panose="00000500000000000000" pitchFamily="2" charset="0"/>
                <a:ea typeface="+mj-ea"/>
                <a:cs typeface="+mj-cs"/>
              </a:rPr>
              <a:t> per </a:t>
            </a:r>
            <a:r>
              <a:rPr lang="da-DK" sz="5400" dirty="0" err="1">
                <a:ln w="3175">
                  <a:noFill/>
                </a:ln>
                <a:latin typeface="Montserrat" panose="00000500000000000000" pitchFamily="2" charset="0"/>
                <a:ea typeface="+mj-ea"/>
                <a:cs typeface="+mj-cs"/>
              </a:rPr>
              <a:t>tenant</a:t>
            </a:r>
            <a:endParaRPr lang="da-DK" sz="5400" dirty="0">
              <a:ln w="3175">
                <a:noFill/>
              </a:ln>
              <a:latin typeface="Montserrat" panose="00000500000000000000" pitchFamily="2" charset="0"/>
              <a:ea typeface="+mj-ea"/>
              <a:cs typeface="+mj-cs"/>
            </a:endParaRPr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4926358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2641F-273C-1119-2A96-7E548E774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8B7444-63B4-1317-EB2E-AAFCB00B6479}"/>
              </a:ext>
            </a:extLst>
          </p:cNvPr>
          <p:cNvSpPr>
            <a:spLocks noGrp="1"/>
          </p:cNvSpPr>
          <p:nvPr>
            <p:ph type="body" orient="vert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kstfelt 4">
            <a:extLst>
              <a:ext uri="{FF2B5EF4-FFF2-40B4-BE49-F238E27FC236}">
                <a16:creationId xmlns:a16="http://schemas.microsoft.com/office/drawing/2014/main" id="{ABD11B98-05AA-7649-CEC1-0DF0C39144D2}"/>
              </a:ext>
            </a:extLst>
          </p:cNvPr>
          <p:cNvSpPr txBox="1"/>
          <p:nvPr/>
        </p:nvSpPr>
        <p:spPr>
          <a:xfrm>
            <a:off x="550863" y="897758"/>
            <a:ext cx="11090274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sz="5400" dirty="0">
                <a:ln w="3175">
                  <a:noFill/>
                </a:ln>
                <a:latin typeface="Montserrat" panose="00000500000000000000" pitchFamily="2" charset="0"/>
                <a:ea typeface="+mj-ea"/>
                <a:cs typeface="+mj-cs"/>
              </a:rPr>
              <a:t>Microsoft Graph </a:t>
            </a:r>
            <a:r>
              <a:rPr lang="da-DK" sz="5400" dirty="0" err="1">
                <a:ln w="3175">
                  <a:noFill/>
                </a:ln>
                <a:latin typeface="Montserrat" panose="00000500000000000000" pitchFamily="2" charset="0"/>
                <a:ea typeface="+mj-ea"/>
                <a:cs typeface="+mj-cs"/>
              </a:rPr>
              <a:t>connectors</a:t>
            </a:r>
            <a:r>
              <a:rPr lang="da-DK" sz="5400" dirty="0">
                <a:ln w="3175">
                  <a:noFill/>
                </a:ln>
                <a:latin typeface="Montserrat" panose="00000500000000000000" pitchFamily="2" charset="0"/>
                <a:ea typeface="+mj-ea"/>
                <a:cs typeface="+mj-cs"/>
              </a:rPr>
              <a:t> support up to 50 million items of total </a:t>
            </a:r>
            <a:r>
              <a:rPr lang="da-DK" sz="5400" dirty="0" err="1">
                <a:ln w="3175">
                  <a:noFill/>
                </a:ln>
                <a:latin typeface="Montserrat" panose="00000500000000000000" pitchFamily="2" charset="0"/>
                <a:ea typeface="+mj-ea"/>
                <a:cs typeface="+mj-cs"/>
              </a:rPr>
              <a:t>index</a:t>
            </a:r>
            <a:r>
              <a:rPr lang="da-DK" sz="5400" dirty="0">
                <a:ln w="3175">
                  <a:noFill/>
                </a:ln>
                <a:latin typeface="Montserrat" panose="00000500000000000000" pitchFamily="2" charset="0"/>
                <a:ea typeface="+mj-ea"/>
                <a:cs typeface="+mj-cs"/>
              </a:rPr>
              <a:t> </a:t>
            </a:r>
            <a:r>
              <a:rPr lang="da-DK" sz="5400" dirty="0" err="1">
                <a:ln w="3175">
                  <a:noFill/>
                </a:ln>
                <a:latin typeface="Montserrat" panose="00000500000000000000" pitchFamily="2" charset="0"/>
                <a:ea typeface="+mj-ea"/>
                <a:cs typeface="+mj-cs"/>
              </a:rPr>
              <a:t>quota</a:t>
            </a:r>
            <a:r>
              <a:rPr lang="da-DK" sz="5400" dirty="0">
                <a:ln w="3175">
                  <a:noFill/>
                </a:ln>
                <a:latin typeface="Montserrat" panose="00000500000000000000" pitchFamily="2" charset="0"/>
                <a:ea typeface="+mj-ea"/>
                <a:cs typeface="+mj-cs"/>
              </a:rPr>
              <a:t> </a:t>
            </a:r>
          </a:p>
        </p:txBody>
      </p:sp>
      <p:sp>
        <p:nvSpPr>
          <p:cNvPr id="7" name="Tekstfelt 6">
            <a:extLst>
              <a:ext uri="{FF2B5EF4-FFF2-40B4-BE49-F238E27FC236}">
                <a16:creationId xmlns:a16="http://schemas.microsoft.com/office/drawing/2014/main" id="{529D9A0D-473B-1901-2856-527B41D780ED}"/>
              </a:ext>
            </a:extLst>
          </p:cNvPr>
          <p:cNvSpPr txBox="1"/>
          <p:nvPr/>
        </p:nvSpPr>
        <p:spPr>
          <a:xfrm>
            <a:off x="550863" y="3355145"/>
            <a:ext cx="11455912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5400" dirty="0">
              <a:ln w="3175">
                <a:noFill/>
              </a:ln>
              <a:latin typeface="Montserrat" panose="00000500000000000000" pitchFamily="2" charset="0"/>
              <a:ea typeface="+mj-ea"/>
              <a:cs typeface="+mj-cs"/>
            </a:endParaRPr>
          </a:p>
          <a:p>
            <a:r>
              <a:rPr lang="en-US" sz="5400" dirty="0">
                <a:ln w="3175">
                  <a:noFill/>
                </a:ln>
                <a:latin typeface="Montserrat" panose="00000500000000000000" pitchFamily="2" charset="0"/>
                <a:ea typeface="+mj-ea"/>
                <a:cs typeface="+mj-cs"/>
              </a:rPr>
              <a:t>The per connection item limit is 5 million items by default*. </a:t>
            </a:r>
            <a:endParaRPr lang="da-DK" sz="5400" dirty="0">
              <a:ln w="3175">
                <a:noFill/>
              </a:ln>
              <a:latin typeface="Montserrat" panose="00000500000000000000" pitchFamily="2" charset="0"/>
              <a:ea typeface="+mj-ea"/>
              <a:cs typeface="+mj-cs"/>
            </a:endParaRPr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21838065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D2A577D-3FCF-AF6D-F3DA-83A36C57A5B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79A1143-6760-0840-B206-A47ED8272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7909" y="2127079"/>
            <a:ext cx="8511908" cy="1301921"/>
          </a:xfrm>
        </p:spPr>
        <p:txBody>
          <a:bodyPr/>
          <a:lstStyle/>
          <a:p>
            <a:pPr marL="457200" lvl="1">
              <a:lnSpc>
                <a:spcPct val="150000"/>
              </a:lnSpc>
            </a:pPr>
            <a:r>
              <a:rPr lang="en-GB" sz="4800" b="1" dirty="0">
                <a:solidFill>
                  <a:schemeClr val="bg1"/>
                </a:solidFill>
                <a:latin typeface="+mj-lt"/>
              </a:rPr>
              <a:t>Microsoft Graph Connector cost</a:t>
            </a:r>
          </a:p>
        </p:txBody>
      </p:sp>
    </p:spTree>
    <p:extLst>
      <p:ext uri="{BB962C8B-B14F-4D97-AF65-F5344CB8AC3E}">
        <p14:creationId xmlns:p14="http://schemas.microsoft.com/office/powerpoint/2010/main" val="5292414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2641F-273C-1119-2A96-7E548E7749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082" y="53695"/>
            <a:ext cx="9869763" cy="3241325"/>
          </a:xfrm>
        </p:spPr>
        <p:txBody>
          <a:bodyPr/>
          <a:lstStyle/>
          <a:p>
            <a:r>
              <a:rPr lang="en-US" dirty="0"/>
              <a:t>Entitlement: 500 items for each Microsoft 365 E5 or Office 365 E5 license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8B7444-63B4-1317-EB2E-AAFCB00B6479}"/>
              </a:ext>
            </a:extLst>
          </p:cNvPr>
          <p:cNvSpPr>
            <a:spLocks noGrp="1"/>
          </p:cNvSpPr>
          <p:nvPr>
            <p:ph type="body" orient="vert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kstfelt 4">
            <a:extLst>
              <a:ext uri="{FF2B5EF4-FFF2-40B4-BE49-F238E27FC236}">
                <a16:creationId xmlns:a16="http://schemas.microsoft.com/office/drawing/2014/main" id="{F8122561-A9B5-782A-CA59-5199057A81EE}"/>
              </a:ext>
            </a:extLst>
          </p:cNvPr>
          <p:cNvSpPr txBox="1"/>
          <p:nvPr/>
        </p:nvSpPr>
        <p:spPr>
          <a:xfrm>
            <a:off x="441082" y="3633373"/>
            <a:ext cx="9631749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dirty="0">
                <a:ln w="3175">
                  <a:noFill/>
                </a:ln>
                <a:latin typeface="Montserrat" panose="00000500000000000000" pitchFamily="2" charset="0"/>
                <a:ea typeface="+mj-ea"/>
                <a:cs typeface="+mj-cs"/>
              </a:rPr>
              <a:t>Cost of indexing connector content is $1000/month for each million items</a:t>
            </a:r>
            <a:endParaRPr lang="da-DK" sz="5400" dirty="0">
              <a:ln w="3175">
                <a:noFill/>
              </a:ln>
              <a:latin typeface="Montserrat" panose="00000500000000000000" pitchFamily="2" charset="0"/>
              <a:ea typeface="+mj-ea"/>
              <a:cs typeface="+mj-cs"/>
            </a:endParaRPr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26782612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D2A577D-3FCF-AF6D-F3DA-83A36C57A5B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79A1143-6760-0840-B206-A47ED8272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7909" y="2127079"/>
            <a:ext cx="8511908" cy="1301921"/>
          </a:xfrm>
        </p:spPr>
        <p:txBody>
          <a:bodyPr/>
          <a:lstStyle/>
          <a:p>
            <a:pPr marL="457200" lvl="1">
              <a:lnSpc>
                <a:spcPct val="150000"/>
              </a:lnSpc>
            </a:pPr>
            <a:r>
              <a:rPr lang="en-GB" sz="4800" b="1" dirty="0">
                <a:solidFill>
                  <a:schemeClr val="bg1"/>
                </a:solidFill>
                <a:latin typeface="+mj-lt"/>
              </a:rPr>
              <a:t>Alternatives</a:t>
            </a:r>
          </a:p>
        </p:txBody>
      </p:sp>
    </p:spTree>
    <p:extLst>
      <p:ext uri="{BB962C8B-B14F-4D97-AF65-F5344CB8AC3E}">
        <p14:creationId xmlns:p14="http://schemas.microsoft.com/office/powerpoint/2010/main" val="29865604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2641F-273C-1119-2A96-7E548E7749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897757"/>
            <a:ext cx="9869763" cy="4741043"/>
          </a:xfrm>
        </p:spPr>
        <p:txBody>
          <a:bodyPr/>
          <a:lstStyle/>
          <a:p>
            <a:r>
              <a:rPr lang="en-US" dirty="0"/>
              <a:t>Migrate content into SharePoint</a:t>
            </a:r>
            <a:br>
              <a:rPr lang="en-US" dirty="0"/>
            </a:br>
            <a:r>
              <a:rPr lang="en-US" dirty="0"/>
              <a:t>Pro: simple and well known </a:t>
            </a:r>
            <a:br>
              <a:rPr lang="en-US" dirty="0"/>
            </a:br>
            <a:r>
              <a:rPr lang="en-US" dirty="0"/>
              <a:t>Cons: SP Storage cost + sync job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8B7444-63B4-1317-EB2E-AAFCB00B6479}"/>
              </a:ext>
            </a:extLst>
          </p:cNvPr>
          <p:cNvSpPr>
            <a:spLocks noGrp="1"/>
          </p:cNvSpPr>
          <p:nvPr>
            <p:ph type="body" orient="vert" idx="11"/>
          </p:nvPr>
        </p:nvSpPr>
        <p:spPr/>
        <p:txBody>
          <a:bodyPr/>
          <a:lstStyle/>
          <a:p>
            <a:endParaRPr lang="en-US"/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26849590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2641F-273C-1119-2A96-7E548E7749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897757"/>
            <a:ext cx="9869763" cy="2952883"/>
          </a:xfrm>
        </p:spPr>
        <p:txBody>
          <a:bodyPr/>
          <a:lstStyle/>
          <a:p>
            <a:r>
              <a:rPr lang="en-US" dirty="0"/>
              <a:t>Keep the data in the source system and develop a custom web part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8B7444-63B4-1317-EB2E-AAFCB00B6479}"/>
              </a:ext>
            </a:extLst>
          </p:cNvPr>
          <p:cNvSpPr>
            <a:spLocks noGrp="1"/>
          </p:cNvSpPr>
          <p:nvPr>
            <p:ph type="body" orient="vert" idx="11"/>
          </p:nvPr>
        </p:nvSpPr>
        <p:spPr/>
        <p:txBody>
          <a:bodyPr/>
          <a:lstStyle/>
          <a:p>
            <a:endParaRPr lang="en-US" dirty="0"/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9919097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930540A-734B-4D25-8BC2-1C73960C384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-486296" y="5545978"/>
            <a:ext cx="1249680" cy="277083"/>
          </a:xfrm>
        </p:spPr>
        <p:txBody>
          <a:bodyPr/>
          <a:lstStyle/>
          <a:p>
            <a:fld id="{639B1E6D-EF1F-4F07-A015-71495EF348EF}" type="datetime4">
              <a:rPr lang="en-GB" smtClean="0"/>
              <a:pPr/>
              <a:t>29 September 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6A2386E-863E-414A-AD75-5FECAB59FA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958740" y="1507378"/>
            <a:ext cx="2194564" cy="277084"/>
          </a:xfrm>
        </p:spPr>
        <p:txBody>
          <a:bodyPr/>
          <a:lstStyle/>
          <a:p>
            <a:endParaRPr lang="en-GB"/>
          </a:p>
        </p:txBody>
      </p:sp>
      <p:sp>
        <p:nvSpPr>
          <p:cNvPr id="41" name="Title 40">
            <a:extLst>
              <a:ext uri="{FF2B5EF4-FFF2-40B4-BE49-F238E27FC236}">
                <a16:creationId xmlns:a16="http://schemas.microsoft.com/office/drawing/2014/main" id="{A3F02E88-A697-42C0-8534-E39F4376F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10" name="Picture Placeholder 9" descr="A person working on a computer&#10;&#10;Description automatically generated with medium confidence">
            <a:extLst>
              <a:ext uri="{FF2B5EF4-FFF2-40B4-BE49-F238E27FC236}">
                <a16:creationId xmlns:a16="http://schemas.microsoft.com/office/drawing/2014/main" id="{B008BD9C-A227-455C-BEF6-23EA3989EABE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00823" y="550910"/>
            <a:ext cx="3883980" cy="5756181"/>
          </a:xfr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B2F37E0-3979-4387-88A5-B5435881A082}"/>
              </a:ext>
            </a:extLst>
          </p:cNvPr>
          <p:cNvSpPr txBox="1"/>
          <p:nvPr/>
        </p:nvSpPr>
        <p:spPr>
          <a:xfrm>
            <a:off x="5818905" y="1421842"/>
            <a:ext cx="5823927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History – the World as we knew it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SharePoint Search vs Microsoft Search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Search &amp; Intelligence Admin </a:t>
            </a:r>
            <a:r>
              <a:rPr lang="en-GB" dirty="0" err="1">
                <a:solidFill>
                  <a:schemeClr val="bg1"/>
                </a:solidFill>
              </a:rPr>
              <a:t>Center</a:t>
            </a:r>
            <a:endParaRPr lang="en-GB" dirty="0">
              <a:solidFill>
                <a:schemeClr val="bg1"/>
              </a:solidFill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Data sources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Customizations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Scenarios for MS Graph Connectors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Graph connector costs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Alternatives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GB" dirty="0">
              <a:solidFill>
                <a:schemeClr val="bg1"/>
              </a:solidFill>
            </a:endParaRPr>
          </a:p>
          <a:p>
            <a:pPr algn="l"/>
            <a:endParaRPr lang="en-GB" dirty="0"/>
          </a:p>
          <a:p>
            <a:pPr algn="l"/>
            <a:endParaRPr lang="da-DK" dirty="0"/>
          </a:p>
        </p:txBody>
      </p:sp>
      <p:sp>
        <p:nvSpPr>
          <p:cNvPr id="6" name="Pladsholder til billede 5">
            <a:extLst>
              <a:ext uri="{FF2B5EF4-FFF2-40B4-BE49-F238E27FC236}">
                <a16:creationId xmlns:a16="http://schemas.microsoft.com/office/drawing/2014/main" id="{66272203-056F-AF24-73ED-A2C7E328299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/>
        <p:txBody>
          <a:bodyPr/>
          <a:lstStyle/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9641324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2641F-273C-1119-2A96-7E548E7749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897757"/>
            <a:ext cx="9869763" cy="2952883"/>
          </a:xfrm>
        </p:spPr>
        <p:txBody>
          <a:bodyPr/>
          <a:lstStyle/>
          <a:p>
            <a:r>
              <a:rPr lang="en-US" dirty="0" err="1"/>
              <a:t>Syntex</a:t>
            </a:r>
            <a:r>
              <a:rPr lang="en-US" dirty="0"/>
              <a:t> Repository Services ?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8B7444-63B4-1317-EB2E-AAFCB00B6479}"/>
              </a:ext>
            </a:extLst>
          </p:cNvPr>
          <p:cNvSpPr>
            <a:spLocks noGrp="1"/>
          </p:cNvSpPr>
          <p:nvPr>
            <p:ph type="body" orient="vert" idx="11"/>
          </p:nvPr>
        </p:nvSpPr>
        <p:spPr/>
        <p:txBody>
          <a:bodyPr/>
          <a:lstStyle/>
          <a:p>
            <a:endParaRPr lang="en-US" dirty="0"/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30441592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ladsholder til billede 5">
            <a:extLst>
              <a:ext uri="{FF2B5EF4-FFF2-40B4-BE49-F238E27FC236}">
                <a16:creationId xmlns:a16="http://schemas.microsoft.com/office/drawing/2014/main" id="{49462792-4481-F4BF-7B17-C45B09C2A747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20681" r="20681"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81C2495-89A8-054D-754D-AB1CF2BB8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AA8CBC-EDAD-E846-AFEE-B0394A7F8B1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/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4183288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2641F-273C-1119-2A96-7E548E774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Links</a:t>
            </a:r>
            <a:br>
              <a:rPr lang="en-US" dirty="0"/>
            </a:br>
            <a:r>
              <a:rPr lang="en-US" sz="2000" dirty="0">
                <a:hlinkClick r:id="rId4"/>
              </a:rPr>
              <a:t>Microsoft Search - Intelligent search for the modern workplace</a:t>
            </a:r>
            <a:r>
              <a:rPr lang="en-US" sz="2000" dirty="0"/>
              <a:t>  (Graph Connectors)</a:t>
            </a:r>
            <a:br>
              <a:rPr lang="en-US" sz="2000" dirty="0"/>
            </a:br>
            <a:br>
              <a:rPr lang="en-US" sz="2000" dirty="0"/>
            </a:br>
            <a:r>
              <a:rPr lang="en-US" sz="2000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(59) How Microsoft 365 Copilot can work with your external data - YouTube</a:t>
            </a:r>
            <a:br>
              <a:rPr lang="en-US" sz="2000" dirty="0"/>
            </a:br>
            <a:br>
              <a:rPr lang="en-US" sz="2000" dirty="0"/>
            </a:br>
            <a:r>
              <a:rPr lang="en-US" sz="2000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Introducing </a:t>
            </a:r>
            <a:r>
              <a:rPr lang="en-US" sz="2000" dirty="0" err="1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Syntex</a:t>
            </a:r>
            <a:r>
              <a:rPr lang="en-US" sz="2000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repository services: Microsoft 365 superpowers for your app</a:t>
            </a:r>
            <a:endParaRPr lang="en-US" sz="2000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8B7444-63B4-1317-EB2E-AAFCB00B6479}"/>
              </a:ext>
            </a:extLst>
          </p:cNvPr>
          <p:cNvSpPr>
            <a:spLocks noGrp="1"/>
          </p:cNvSpPr>
          <p:nvPr>
            <p:ph type="body" orient="vert" idx="11"/>
          </p:nvPr>
        </p:nvSpPr>
        <p:spPr/>
        <p:txBody>
          <a:bodyPr/>
          <a:lstStyle/>
          <a:p>
            <a:endParaRPr lang="en-US"/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13498477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7325B17F-1D3C-4614-B890-86EF320E972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12" name="Vertical Text Placeholder 11">
            <a:extLst>
              <a:ext uri="{FF2B5EF4-FFF2-40B4-BE49-F238E27FC236}">
                <a16:creationId xmlns:a16="http://schemas.microsoft.com/office/drawing/2014/main" id="{ADACCEF9-5E1B-4086-B284-1B522A883052}"/>
              </a:ext>
            </a:extLst>
          </p:cNvPr>
          <p:cNvSpPr>
            <a:spLocks noGrp="1"/>
          </p:cNvSpPr>
          <p:nvPr>
            <p:ph type="body" orient="vert" idx="12"/>
          </p:nvPr>
        </p:nvSpPr>
        <p:spPr/>
        <p:txBody>
          <a:bodyPr vert="horz" wrap="square" lIns="0" tIns="0" rIns="0" bIns="0" rtlCol="0" anchor="t">
            <a:spAutoFit/>
          </a:bodyPr>
          <a:lstStyle/>
          <a:p>
            <a:r>
              <a:rPr lang="nl-NL">
                <a:ea typeface="Roboto"/>
              </a:rPr>
              <a:t>01</a:t>
            </a:r>
            <a:endParaRPr lang="nl-NL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81A5FA5C-1E87-4424-A4A2-488701B02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History – the World as we know it</a:t>
            </a:r>
          </a:p>
        </p:txBody>
      </p:sp>
    </p:spTree>
    <p:extLst>
      <p:ext uri="{BB962C8B-B14F-4D97-AF65-F5344CB8AC3E}">
        <p14:creationId xmlns:p14="http://schemas.microsoft.com/office/powerpoint/2010/main" val="34468008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2641F-273C-1119-2A96-7E548E7749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2652" y="1417834"/>
            <a:ext cx="9869763" cy="3556114"/>
          </a:xfrm>
        </p:spPr>
        <p:txBody>
          <a:bodyPr/>
          <a:lstStyle/>
          <a:p>
            <a:r>
              <a:rPr lang="en-US" sz="3200" dirty="0"/>
              <a:t>SharePoint Search (SP2013-&gt;)</a:t>
            </a:r>
            <a:br>
              <a:rPr lang="en-US" sz="3200" dirty="0"/>
            </a:br>
            <a:br>
              <a:rPr lang="en-US" sz="3200" dirty="0"/>
            </a:br>
            <a:r>
              <a:rPr lang="en-US" sz="3200" dirty="0"/>
              <a:t>SharePoint Modern – Only OOTB (PnP Modern search as alternative)</a:t>
            </a:r>
            <a:br>
              <a:rPr lang="en-US" sz="3200" dirty="0"/>
            </a:br>
            <a:br>
              <a:rPr lang="en-US" sz="3200" dirty="0"/>
            </a:br>
            <a:r>
              <a:rPr lang="en-US" sz="3200" dirty="0"/>
              <a:t>Microsoft Search (2021-&gt; )</a:t>
            </a:r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8463174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2EDCFEA6-5D95-61B1-F686-33E7DCE2255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81C2495-89A8-054D-754D-AB1CF2BB8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SharePoint Search vs Microsoft Search</a:t>
            </a:r>
            <a:br>
              <a:rPr lang="en-GB" dirty="0">
                <a:solidFill>
                  <a:schemeClr val="bg1"/>
                </a:solidFill>
              </a:rPr>
            </a:b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AA8CBC-EDAD-E846-AFEE-B0394A7F8B1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/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29872687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2641F-273C-1119-2A96-7E548E774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8B7444-63B4-1317-EB2E-AAFCB00B6479}"/>
              </a:ext>
            </a:extLst>
          </p:cNvPr>
          <p:cNvSpPr>
            <a:spLocks noGrp="1"/>
          </p:cNvSpPr>
          <p:nvPr>
            <p:ph type="body" orient="vert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C67882-2AC8-0CB8-28F1-BD159E4965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8457" y="816477"/>
            <a:ext cx="12027577" cy="3678862"/>
          </a:xfrm>
          <a:prstGeom prst="rect">
            <a:avLst/>
          </a:prstGeom>
        </p:spPr>
      </p:pic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10750818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D2A577D-3FCF-AF6D-F3DA-83A36C57A5B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4F20602-1232-50CD-AC62-89999EF8E426}"/>
              </a:ext>
            </a:extLst>
          </p:cNvPr>
          <p:cNvSpPr>
            <a:spLocks noGrp="1"/>
          </p:cNvSpPr>
          <p:nvPr>
            <p:ph type="body" orient="vert" idx="12"/>
          </p:nvPr>
        </p:nvSpPr>
        <p:spPr>
          <a:xfrm>
            <a:off x="1905268" y="4012372"/>
            <a:ext cx="4048595" cy="1223412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Search &amp; Intelligence Admin </a:t>
            </a:r>
            <a:r>
              <a:rPr lang="en-GB" dirty="0" err="1">
                <a:solidFill>
                  <a:schemeClr val="bg1"/>
                </a:solidFill>
              </a:rPr>
              <a:t>Center</a:t>
            </a:r>
            <a:endParaRPr lang="en-GB" dirty="0">
              <a:solidFill>
                <a:schemeClr val="bg1"/>
              </a:solidFill>
            </a:endParaRPr>
          </a:p>
          <a:p>
            <a:endParaRPr lang="en-DK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79A1143-6760-0840-B206-A47ED8272B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Insights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30560398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2641F-273C-1119-2A96-7E548E774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8B7444-63B4-1317-EB2E-AAFCB00B6479}"/>
              </a:ext>
            </a:extLst>
          </p:cNvPr>
          <p:cNvSpPr>
            <a:spLocks noGrp="1"/>
          </p:cNvSpPr>
          <p:nvPr>
            <p:ph type="body" orient="vert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A report dashboard that shows graphs and tables of search usage.">
            <a:extLst>
              <a:ext uri="{FF2B5EF4-FFF2-40B4-BE49-F238E27FC236}">
                <a16:creationId xmlns:a16="http://schemas.microsoft.com/office/drawing/2014/main" id="{C64B8094-C422-D43E-C527-5758B66C78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3363"/>
            <a:ext cx="12192000" cy="6389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3636689440"/>
      </p:ext>
    </p:extLst>
  </p:cSld>
  <p:clrMapOvr>
    <a:masterClrMapping/>
  </p:clrMapOvr>
</p:sld>
</file>

<file path=ppt/theme/theme1.xml><?xml version="1.0" encoding="utf-8"?>
<a:theme xmlns:a="http://schemas.openxmlformats.org/drawingml/2006/main" name="FELLOWMIND TEMPLATE-SET">
  <a:themeElements>
    <a:clrScheme name="Aangepast 446">
      <a:dk1>
        <a:sysClr val="windowText" lastClr="000000"/>
      </a:dk1>
      <a:lt1>
        <a:sysClr val="window" lastClr="FFFFFF"/>
      </a:lt1>
      <a:dk2>
        <a:srgbClr val="494948"/>
      </a:dk2>
      <a:lt2>
        <a:srgbClr val="BBBCBD"/>
      </a:lt2>
      <a:accent1>
        <a:srgbClr val="F05027"/>
      </a:accent1>
      <a:accent2>
        <a:srgbClr val="C514B4"/>
      </a:accent2>
      <a:accent3>
        <a:srgbClr val="E1455B"/>
      </a:accent3>
      <a:accent4>
        <a:srgbClr val="D53B91"/>
      </a:accent4>
      <a:accent5>
        <a:srgbClr val="F5734B"/>
      </a:accent5>
      <a:accent6>
        <a:srgbClr val="D240C8"/>
      </a:accent6>
      <a:hlink>
        <a:srgbClr val="337B9B"/>
      </a:hlink>
      <a:folHlink>
        <a:srgbClr val="337B9B"/>
      </a:folHlink>
    </a:clrScheme>
    <a:fontScheme name="Aangepast 170">
      <a:majorFont>
        <a:latin typeface="Montserrat"/>
        <a:ea typeface=""/>
        <a:cs typeface=""/>
      </a:majorFont>
      <a:minorFont>
        <a:latin typeface="Roboto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Fellowmind PowerPoint Template EN" id="{D8793F4B-DE5F-40CB-8C56-8B8EA1D0B1FC}" vid="{BA407088-07D1-4B31-B939-2166A0506C96}"/>
    </a:ext>
  </a:extLst>
</a:theme>
</file>

<file path=ppt/theme/theme2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.xml"/></Relationships>
</file>

<file path=customXml/_rels/item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.xml"/></Relationships>
</file>

<file path=customXml/_rels/item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.xml"/></Relationships>
</file>

<file path=customXml/_rels/item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.xml"/></Relationships>
</file>

<file path=customXml/_rels/item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.xml"/></Relationships>
</file>

<file path=customXml/_rels/item1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.xml"/></Relationships>
</file>

<file path=customXml/_rels/item1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.xml"/></Relationships>
</file>

<file path=customXml/_rels/item1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.xml"/></Relationships>
</file>

<file path=customXml/_rels/item1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.xml"/></Relationships>
</file>

<file path=customXml/_rels/item1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2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.xml"/></Relationships>
</file>

<file path=customXml/_rels/item2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.xml"/></Relationships>
</file>

<file path=customXml/_rels/item2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.xml"/></Relationships>
</file>

<file path=customXml/_rels/item2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.xml"/></Relationships>
</file>

<file path=customXml/_rels/item2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.xml"/></Relationships>
</file>

<file path=customXml/_rels/item2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.xml"/></Relationships>
</file>

<file path=customXml/_rels/item2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6.xml"/></Relationships>
</file>

<file path=customXml/_rels/item2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7.xml"/></Relationships>
</file>

<file path=customXml/_rels/item2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8.xml"/></Relationships>
</file>

<file path=customXml/_rels/item2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9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3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0.xml"/></Relationships>
</file>

<file path=customXml/_rels/item3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1.xml"/></Relationships>
</file>

<file path=customXml/_rels/item3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2.xml"/></Relationships>
</file>

<file path=customXml/_rels/item3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3.xml"/></Relationships>
</file>

<file path=customXml/_rels/item3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4.xml"/></Relationships>
</file>

<file path=customXml/_rels/item3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5.xml"/></Relationships>
</file>

<file path=customXml/_rels/item3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6.xml"/></Relationships>
</file>

<file path=customXml/_rels/item3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7.xml"/></Relationships>
</file>

<file path=customXml/_rels/item3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8.xml"/></Relationships>
</file>

<file path=customXml/_rels/item3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9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4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0.xml"/></Relationships>
</file>

<file path=customXml/_rels/item4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1.xml"/></Relationships>
</file>

<file path=customXml/_rels/item4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2.xml"/></Relationships>
</file>

<file path=customXml/_rels/item4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3.xml"/></Relationships>
</file>

<file path=customXml/_rels/item4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4.xml"/></Relationships>
</file>

<file path=customXml/_rels/item4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5.xml"/></Relationships>
</file>

<file path=customXml/_rels/item4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6.xml"/></Relationships>
</file>

<file path=customXml/_rels/item4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7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_rels/item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10.xml><?xml version="1.0" encoding="utf-8"?>
<TemplafySlideFormConfiguration><![CDATA[{"formFields":[],"formDataEntries":[]}]]></TemplafySlideFormConfiguration>
</file>

<file path=customXml/item11.xml><?xml version="1.0" encoding="utf-8"?>
<TemplafySlideTemplateConfiguration><![CDATA[{"slideVersion":1,"isValidatorEnabled":false,"isLocked":false,"elementsMetadata":[{"elementConfiguration":{"width":"3.69 cm","image":"{{UserProfile.Office.Logo.Logo}}","disableUpdates":false,"type":"image"},"type":"shape"},{"elementConfiguration":{"binding":"{{Upper(Form.Footer)}}","disableUpdates":false,"type":"text"},"type":"shape"},{"elementConfiguration":{"binding":"{{Upper(FormatDateTime(Form.Date, \"d MMMM yyyy\", DocumentLanguage))}}","disableUpdates":false,"type":"text"},"type":"shape"}],"slideId":"637901932422792034","enableDocumentContentUpdater":true,"version":"2.0"}]]></TemplafySlideTemplateConfiguration>
</file>

<file path=customXml/item12.xml><?xml version="1.0" encoding="utf-8"?>
<TemplafySlideFormConfiguration><![CDATA[{"formFields":[],"formDataEntries":[]}]]></TemplafySlideFormConfiguration>
</file>

<file path=customXml/item13.xml><?xml version="1.0" encoding="utf-8"?>
<TemplafySlideTemplateConfiguration><![CDATA[{"slideVersion":1,"isValidatorEnabled":false,"isLocked":false,"elementsMetadata":[{"elementConfiguration":{"width":"3.69 cm","image":"{{UserProfile.Office.Logo.Logo}}","disableUpdates":false,"type":"image"},"type":"shape"},{"elementConfiguration":{"binding":"{{Upper(Form.Footer)}}","disableUpdates":false,"type":"text"},"type":"shape"},{"elementConfiguration":{"binding":"{{Upper(FormatDateTime(Form.Date, \"d MMMM yyyy\", DocumentLanguage))}}","disableUpdates":false,"type":"text"},"type":"shape"}],"slideId":"637901932422792034","enableDocumentContentUpdater":true,"version":"2.0"}]]></TemplafySlideTemplateConfiguration>
</file>

<file path=customXml/item14.xml><?xml version="1.0" encoding="utf-8"?>
<TemplafySlideTemplateConfiguration><![CDATA[{"slideVersion":1,"isValidatorEnabled":false,"isLocked":false,"elementsMetadata":[{"elementConfiguration":{"width":"3.69 cm","image":"{{UserProfile.Office.Logo.Logo}}","disableUpdates":false,"type":"image"},"type":"shape"},{"elementConfiguration":{"binding":"{{Upper(Form.Footer)}}","disableUpdates":false,"type":"text"},"type":"shape"},{"elementConfiguration":{"binding":"{{Upper(FormatDateTime(Form.Date, \"d MMMM yyyy\", DocumentLanguage))}}","disableUpdates":false,"type":"text"},"type":"shape"}],"slideId":"637901932422792034","enableDocumentContentUpdater":true,"version":"2.0"}]]></TemplafySlideTemplateConfiguration>
</file>

<file path=customXml/item15.xml><?xml version="1.0" encoding="utf-8"?>
<TemplafySlideFormConfiguration><![CDATA[{"formFields":[],"formDataEntries":[]}]]></TemplafySlideFormConfiguration>
</file>

<file path=customXml/item16.xml><?xml version="1.0" encoding="utf-8"?>
<TemplafySlideFormConfiguration><![CDATA[{"formFields":[],"formDataEntries":[]}]]></TemplafySlideFormConfiguration>
</file>

<file path=customXml/item17.xml><?xml version="1.0" encoding="utf-8"?>
<TemplafySlideTemplateConfiguration><![CDATA[{"slideVersion":1,"isValidatorEnabled":false,"isLocked":false,"elementsMetadata":[{"elementConfiguration":{"width":"3.69 cm","image":"{{UserProfile.Office.Logo.Logo}}","disableUpdates":false,"type":"image"},"type":"shape"},{"elementConfiguration":{"binding":"{{Upper(Form.Footer)}}","disableUpdates":false,"type":"text"},"type":"shape"},{"elementConfiguration":{"binding":"{{Upper(FormatDateTime(Form.Date, \"d MMMM yyyy\", DocumentLanguage))}}","disableUpdates":false,"type":"text"},"type":"shape"}],"slideId":"637901932422792034","enableDocumentContentUpdater":true,"version":"2.0"}]]></TemplafySlideTemplateConfiguration>
</file>

<file path=customXml/item18.xml><?xml version="1.0" encoding="utf-8"?>
<TemplafySlideFormConfiguration><![CDATA[{"formFields":[],"formDataEntries":[]}]]></TemplafySlideFormConfiguration>
</file>

<file path=customXml/item19.xml><?xml version="1.0" encoding="utf-8"?>
<TemplafySlideTemplateConfiguration><![CDATA[{"slideVersion":1,"isValidatorEnabled":false,"isLocked":false,"elementsMetadata":[{"elementConfiguration":{"width":"3.69 cm","image":"{{UserProfile.Office.Logo.Logo}}","disableUpdates":false,"type":"image"},"type":"shape"},{"elementConfiguration":{"binding":"{{Upper(Form.Footer)}}","disableUpdates":false,"type":"text"},"type":"shape"},{"elementConfiguration":{"binding":"{{Upper(FormatDateTime(Form.Date, \"d MMMM yyyy\", DocumentLanguage))}}","disableUpdates":false,"type":"text"},"type":"shape"}],"slideId":"637901932422792034","enableDocumentContentUpdater":true,"version":"2.0"}]]></TemplafySlideTemplateConfiguration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32B9DBD6C0E6624789AE867854AF124D" ma:contentTypeVersion="16" ma:contentTypeDescription="Opret et nyt dokument." ma:contentTypeScope="" ma:versionID="59f61579ebebe0caf3d38273aa0bd4b6">
  <xsd:schema xmlns:xsd="http://www.w3.org/2001/XMLSchema" xmlns:xs="http://www.w3.org/2001/XMLSchema" xmlns:p="http://schemas.microsoft.com/office/2006/metadata/properties" xmlns:ns3="2acd4d58-3bd6-49f8-8cc0-9e01218f9781" xmlns:ns4="1c3f4e9d-49f9-4c5d-938f-1d0c784be377" targetNamespace="http://schemas.microsoft.com/office/2006/metadata/properties" ma:root="true" ma:fieldsID="8b6cd7a1407dbc61a5d39f9d34a21f4e" ns3:_="" ns4:_="">
    <xsd:import namespace="2acd4d58-3bd6-49f8-8cc0-9e01218f9781"/>
    <xsd:import namespace="1c3f4e9d-49f9-4c5d-938f-1d0c784be377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MediaServiceDateTaken" minOccurs="0"/>
                <xsd:element ref="ns3:MediaServiceAutoTags" minOccurs="0"/>
                <xsd:element ref="ns3:MediaLengthInSecond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SearchProperties" minOccurs="0"/>
                <xsd:element ref="ns3:_activity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acd4d58-3bd6-49f8-8cc0-9e01218f978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LengthInSeconds" ma:index="14" nillable="true" ma:displayName="MediaLengthInSeconds" ma:hidden="true" ma:internalName="MediaLengthInSeconds" ma:readOnly="true">
      <xsd:simpleType>
        <xsd:restriction base="dms:Unknown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SearchProperties" ma:index="2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_activity" ma:index="22" nillable="true" ma:displayName="_activity" ma:hidden="true" ma:internalName="_activity">
      <xsd:simpleType>
        <xsd:restriction base="dms:Note"/>
      </xsd:simpleType>
    </xsd:element>
    <xsd:element name="MediaServiceObjectDetectorVersions" ma:index="23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c3f4e9d-49f9-4c5d-938f-1d0c784be377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Delt med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Delt med detaljer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20" nillable="true" ma:displayName="Hashværdi for deling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dhol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0.xml><?xml version="1.0" encoding="utf-8"?>
<TemplafySlideFormConfiguration><![CDATA[{"formFields":[],"formDataEntries":[]}]]></TemplafySlideFormConfiguration>
</file>

<file path=customXml/item21.xml><?xml version="1.0" encoding="utf-8"?>
<TemplafySlideTemplateConfiguration><![CDATA[{"slideVersion":1,"isValidatorEnabled":false,"isLocked":false,"elementsMetadata":[{"elementConfiguration":{"width":"3.69 cm","image":"{{UserProfile.Office.Logo.Logo}}","disableUpdates":false,"type":"image"},"type":"shape"},{"elementConfiguration":{"binding":"{{Upper(Form.Footer)}}","disableUpdates":false,"type":"text"},"type":"shape"},{"elementConfiguration":{"binding":"{{Upper(FormatDateTime(Form.Date, \"d MMMM yyyy\", DocumentLanguage))}}","disableUpdates":false,"type":"text"},"type":"shape"}],"slideId":"637901932422792034","enableDocumentContentUpdater":true,"version":"2.0"}]]></TemplafySlideTemplateConfiguration>
</file>

<file path=customXml/item22.xml><?xml version="1.0" encoding="utf-8"?>
<TemplafySlideTemplateConfiguration><![CDATA[{"slideVersion":1,"isValidatorEnabled":false,"isLocked":false,"elementsMetadata":[{"elementConfiguration":{"width":"3.69 cm","image":"{{UserProfile.Office.Logo.Logo}}","disableUpdates":false,"type":"image"},"type":"shape"},{"elementConfiguration":{"binding":"{{Upper(Form.Footer)}}","disableUpdates":false,"type":"text"},"type":"shape"},{"elementConfiguration":{"binding":"{{Upper(FormatDateTime(Form.Date, \"d MMMM yyyy\", DocumentLanguage))}}","disableUpdates":false,"type":"text"},"type":"shape"}],"slideId":"637901932422792034","enableDocumentContentUpdater":true,"version":"2.0"}]]></TemplafySlideTemplateConfiguration>
</file>

<file path=customXml/item23.xml><?xml version="1.0" encoding="utf-8"?>
<TemplafySlideFormConfiguration><![CDATA[{"formFields":[],"formDataEntries":[]}]]></TemplafySlideFormConfiguration>
</file>

<file path=customXml/item24.xml><?xml version="1.0" encoding="utf-8"?>
<TemplafySlideTemplateConfiguration><![CDATA[{"slideVersion":1,"isValidatorEnabled":false,"isLocked":false,"elementsMetadata":[{"elementConfiguration":{"width":"3.69 cm","image":"{{UserProfile.Office.Logo.Logo}}","disableUpdates":false,"type":"image"},"type":"shape"},{"elementConfiguration":{"binding":"{{Upper(Form.Footer)}}","disableUpdates":false,"type":"text"},"type":"shape"},{"elementConfiguration":{"binding":"{{Upper(FormatDateTime(Form.Date, \"d MMMM yyyy\", DocumentLanguage))}}","disableUpdates":false,"type":"text"},"type":"shape"}],"slideId":"637901932422792034","enableDocumentContentUpdater":true,"version":"2.0"}]]></TemplafySlideTemplateConfiguration>
</file>

<file path=customXml/item25.xml><?xml version="1.0" encoding="utf-8"?>
<TemplafySlideFormConfiguration><![CDATA[{"formFields":[],"formDataEntries":[]}]]></TemplafySlideFormConfiguration>
</file>

<file path=customXml/item26.xml><?xml version="1.0" encoding="utf-8"?>
<TemplafySlideTemplateConfiguration><![CDATA[{"slideVersion":1,"isValidatorEnabled":false,"isLocked":false,"elementsMetadata":[{"elementConfiguration":{"width":"3.69 cm","image":"{{UserProfile.Office.Logo.Logo}}","disableUpdates":false,"type":"image"},"type":"shape"},{"elementConfiguration":{"binding":"{{Upper(Form.Footer)}}","disableUpdates":false,"type":"text"},"type":"shape"},{"elementConfiguration":{"binding":"{{Upper(FormatDateTime(Form.Date, \"d MMMM yyyy\", DocumentLanguage))}}","disableUpdates":false,"type":"text"},"type":"shape"}],"slideId":"637901932422792034","enableDocumentContentUpdater":true,"version":"2.0"}]]></TemplafySlideTemplateConfiguration>
</file>

<file path=customXml/item27.xml><?xml version="1.0" encoding="utf-8"?>
<TemplafySlideFormConfiguration><![CDATA[{"formFields":[],"formDataEntries":[]}]]></TemplafySlideFormConfiguration>
</file>

<file path=customXml/item28.xml><?xml version="1.0" encoding="utf-8"?>
<TemplafySlideTemplateConfiguration><![CDATA[{"slideVersion":1,"isValidatorEnabled":false,"isLocked":false,"elementsMetadata":[{"elementConfiguration":{"width":"3.69 cm","image":"{{UserProfile.Office.Logo.Logo}}","disableUpdates":false,"type":"image"},"type":"shape"},{"elementConfiguration":{"binding":"{{Upper(Form.Footer)}}","disableUpdates":false,"type":"text"},"type":"shape"},{"elementConfiguration":{"binding":"{{Upper(FormatDateTime(Form.Date, \"d MMMM yyyy\", DocumentLanguage))}}","disableUpdates":false,"type":"text"},"type":"shape"}],"slideId":"637901932422792034","enableDocumentContentUpdater":true,"version":"2.0"}]]></TemplafySlideTemplateConfiguration>
</file>

<file path=customXml/item29.xml><?xml version="1.0" encoding="utf-8"?>
<TemplafySlideFormConfiguration><![CDATA[{"formFields":[],"formDataEntries":[]}]]></TemplafySlideFormConfiguration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2acd4d58-3bd6-49f8-8cc0-9e01218f9781" xsi:nil="true"/>
  </documentManagement>
</p:properties>
</file>

<file path=customXml/item30.xml><?xml version="1.0" encoding="utf-8"?>
<TemplafySlideFormConfiguration><![CDATA[{"formFields":[],"formDataEntries":[]}]]></TemplafySlideFormConfiguration>
</file>

<file path=customXml/item31.xml><?xml version="1.0" encoding="utf-8"?>
<TemplafySlideTemplateConfiguration><![CDATA[{"slideVersion":1,"isValidatorEnabled":false,"isLocked":false,"elementsMetadata":[{"elementConfiguration":{"width":"3.69 cm","image":"{{UserProfile.Office.Logo.Logo}}","disableUpdates":false,"type":"image"},"type":"shape"},{"elementConfiguration":{"binding":"{{Upper(Form.Footer)}}","disableUpdates":false,"type":"text"},"type":"shape"},{"elementConfiguration":{"binding":"{{Upper(FormatDateTime(Form.Date, \"d MMMM yyyy\", DocumentLanguage))}}","disableUpdates":false,"type":"text"},"type":"shape"}],"slideId":"637901932422792034","enableDocumentContentUpdater":true,"version":"2.0"}]]></TemplafySlideTemplateConfiguration>
</file>

<file path=customXml/item32.xml><?xml version="1.0" encoding="utf-8"?>
<TemplafySlideTemplateConfiguration><![CDATA[{"slideVersion":1,"isValidatorEnabled":false,"isLocked":false,"elementsMetadata":[{"elementConfiguration":{"width":"3.69 cm","image":"{{UserProfile.Office.Logo.Logo}}","disableUpdates":false,"type":"image"},"type":"shape"},{"elementConfiguration":{"binding":"{{Upper(Form.Footer)}}","disableUpdates":false,"type":"text"},"type":"shape"},{"elementConfiguration":{"binding":"{{Upper(FormatDateTime(Form.Date, \"d MMMM yyyy\", DocumentLanguage))}}","disableUpdates":false,"type":"text"},"type":"shape"}],"slideId":"637901932422792034","enableDocumentContentUpdater":true,"version":"2.0"}]]></TemplafySlideTemplateConfiguration>
</file>

<file path=customXml/item33.xml><?xml version="1.0" encoding="utf-8"?>
<TemplafySlideFormConfiguration><![CDATA[{"formFields":[],"formDataEntries":[]}]]></TemplafySlideFormConfiguration>
</file>

<file path=customXml/item34.xml><?xml version="1.0" encoding="utf-8"?>
<TemplafySlideFormConfiguration><![CDATA[{"formFields":[],"formDataEntries":[]}]]></TemplafySlideFormConfiguration>
</file>

<file path=customXml/item35.xml><?xml version="1.0" encoding="utf-8"?>
<TemplafySlideTemplateConfiguration><![CDATA[{"slideVersion":1,"isValidatorEnabled":false,"isLocked":false,"elementsMetadata":[{"elementConfiguration":{"width":"3.69 cm","image":"{{UserProfile.Office.Logo.Logo}}","disableUpdates":false,"type":"image"},"type":"shape"},{"elementConfiguration":{"binding":"{{Upper(Form.Footer)}}","disableUpdates":false,"type":"text"},"type":"shape"},{"elementConfiguration":{"binding":"{{Upper(FormatDateTime(Form.Date, \"d MMMM yyyy\", DocumentLanguage))}}","disableUpdates":false,"type":"text"},"type":"shape"}],"slideId":"637901932422792034","enableDocumentContentUpdater":true,"version":"2.0"}]]></TemplafySlideTemplateConfiguration>
</file>

<file path=customXml/item36.xml><?xml version="1.0" encoding="utf-8"?>
<TemplafySlideFormConfiguration><![CDATA[{"formFields":[],"formDataEntries":[]}]]></TemplafySlideFormConfiguration>
</file>

<file path=customXml/item37.xml><?xml version="1.0" encoding="utf-8"?>
<TemplafySlideTemplateConfiguration><![CDATA[{"slideVersion":1,"isValidatorEnabled":false,"isLocked":false,"elementsMetadata":[{"elementConfiguration":{"width":"3.69 cm","image":"{{UserProfile.Office.Logo.Logo}}","disableUpdates":false,"type":"image"},"type":"shape"},{"elementConfiguration":{"binding":"{{Upper(Form.Footer)}}","disableUpdates":false,"type":"text"},"type":"shape"},{"elementConfiguration":{"binding":"{{Upper(FormatDateTime(Form.Date, \"d MMMM yyyy\", DocumentLanguage))}}","disableUpdates":false,"type":"text"},"type":"shape"}],"slideId":"637901932422792034","enableDocumentContentUpdater":true,"version":"2.0"}]]></TemplafySlideTemplateConfiguration>
</file>

<file path=customXml/item38.xml><?xml version="1.0" encoding="utf-8"?>
<TemplafySlideFormConfiguration><![CDATA[{"formFields":[],"formDataEntries":[]}]]></TemplafySlideFormConfiguration>
</file>

<file path=customXml/item39.xml><?xml version="1.0" encoding="utf-8"?>
<TemplafySlideTemplateConfiguration><![CDATA[{"slideVersion":1,"isValidatorEnabled":false,"isLocked":false,"elementsMetadata":[{"elementConfiguration":{"width":"3.69 cm","image":"{{UserProfile.Office.Logo.Logo}}","disableUpdates":false,"type":"image"},"type":"shape"},{"elementConfiguration":{"binding":"{{Upper(Form.Footer)}}","disableUpdates":false,"type":"text"},"type":"shape"},{"elementConfiguration":{"binding":"{{Upper(FormatDateTime(Form.Date, \"d MMMM yyyy\", DocumentLanguage))}}","disableUpdates":false,"type":"text"},"type":"shape"}],"slideId":"637901932422792034","enableDocumentContentUpdater":true,"version":"2.0"}]]></TemplafySlideTemplateConfiguration>
</file>

<file path=customXml/item4.xml><?xml version="1.0" encoding="utf-8"?>
<TemplafySlideTemplateConfiguration><![CDATA[{"slideVersion":1,"isValidatorEnabled":false,"isLocked":false,"elementsMetadata":[],"slideId":"638072221494872913","enableDocumentContentUpdater":false,"version":"2.0"}]]></TemplafySlideTemplateConfiguration>
</file>

<file path=customXml/item40.xml><?xml version="1.0" encoding="utf-8"?>
<TemplafySlideFormConfiguration><![CDATA[{"formFields":[],"formDataEntries":[]}]]></TemplafySlideFormConfiguration>
</file>

<file path=customXml/item41.xml><?xml version="1.0" encoding="utf-8"?>
<TemplafySlideTemplateConfiguration><![CDATA[{"slideVersion":1,"isValidatorEnabled":false,"isLocked":false,"elementsMetadata":[{"elementConfiguration":{"width":"3.69 cm","image":"{{UserProfile.Office.Logo.Logo}}","disableUpdates":false,"type":"image"},"type":"shape"},{"elementConfiguration":{"binding":"{{Upper(Form.Footer)}}","disableUpdates":false,"type":"text"},"type":"shape"},{"elementConfiguration":{"binding":"{{Upper(FormatDateTime(Form.Date, \"d MMMM yyyy\", DocumentLanguage))}}","disableUpdates":false,"type":"text"},"type":"shape"}],"slideId":"637901932422792034","enableDocumentContentUpdater":true,"version":"2.0"}]]></TemplafySlideTemplateConfiguration>
</file>

<file path=customXml/item42.xml><?xml version="1.0" encoding="utf-8"?>
<TemplafySlideFormConfiguration><![CDATA[{"formFields":[],"formDataEntries":[]}]]></TemplafySlideFormConfiguration>
</file>

<file path=customXml/item43.xml><?xml version="1.0" encoding="utf-8"?>
<TemplafySlideTemplateConfiguration><![CDATA[{"slideVersion":1,"isValidatorEnabled":false,"isLocked":false,"elementsMetadata":[{"elementConfiguration":{"width":"3.69 cm","image":"{{UserProfile.Office.Logo.Logo}}","disableUpdates":false,"type":"image"},"type":"shape"},{"elementConfiguration":{"binding":"{{Upper(Form.Footer)}}","disableUpdates":false,"type":"text"},"type":"shape"},{"elementConfiguration":{"binding":"{{Upper(FormatDateTime(Form.Date, \"d MMMM yyyy\", DocumentLanguage))}}","disableUpdates":false,"type":"text"},"type":"shape"}],"slideId":"637901932422792034","enableDocumentContentUpdater":true,"version":"2.0"}]]></TemplafySlideTemplateConfiguration>
</file>

<file path=customXml/item44.xml><?xml version="1.0" encoding="utf-8"?>
<TemplafySlideFormConfiguration><![CDATA[{"formFields":[],"formDataEntries":[]}]]></TemplafySlideFormConfiguration>
</file>

<file path=customXml/item45.xml><?xml version="1.0" encoding="utf-8"?>
<TemplafySlideTemplateConfiguration><![CDATA[{"slideVersion":1,"isValidatorEnabled":false,"isLocked":false,"elementsMetadata":[{"elementConfiguration":{"binding":"{{Upper(FormatDateTime(Form.Date, \"d MMMM yyyy\", DocumentLanguage))}}","disableUpdates":false,"type":"text"},"type":"shape"}],"slideId":"637901932425822654","enableDocumentContentUpdater":true,"version":"2.0"}]]></TemplafySlideTemplateConfiguration>
</file>

<file path=customXml/item46.xml><?xml version="1.0" encoding="utf-8"?>
<TemplafySlideFormConfiguration><![CDATA[{"formFields":[],"formDataEntries":[]}]]></TemplafySlideFormConfiguration>
</file>

<file path=customXml/item47.xml><?xml version="1.0" encoding="utf-8"?>
<TemplafySlideTemplateConfiguration><![CDATA[{"slideVersion":1,"isValidatorEnabled":false,"isLocked":false,"elementsMetadata":[{"elementConfiguration":{"width":"3.69 cm","image":"{{UserProfile.Office.Logo.Logo}}","disableUpdates":false,"type":"image"},"type":"shape"},{"elementConfiguration":{"binding":"{{Upper(Form.Footer)}}","disableUpdates":false,"type":"text"},"type":"shape"},{"elementConfiguration":{"binding":"{{Upper(FormatDateTime(Form.Date, \"d MMMM yyyy\", DocumentLanguage))}}","disableUpdates":false,"type":"text"},"type":"shape"}],"slideId":"637901932422792034","enableDocumentContentUpdater":true,"version":"2.0"}]]></TemplafySlideTemplateConfiguration>
</file>

<file path=customXml/item5.xml><?xml version="1.0" encoding="utf-8"?>
<TemplafySlideFormConfiguration><![CDATA[{"formFields":[],"formDataEntries":[]}]]></TemplafySlideFormConfiguration>
</file>

<file path=customXml/item6.xml><?xml version="1.0" encoding="utf-8"?>
<TemplafySlideFormConfiguration><![CDATA[{"formFields":[],"formDataEntries":[]}]]></TemplafySlideFormConfiguration>
</file>

<file path=customXml/item7.xml><?xml version="1.0" encoding="utf-8"?>
<TemplafySlideTemplateConfiguration><![CDATA[{"slideVersion":1,"isValidatorEnabled":false,"isLocked":false,"elementsMetadata":[{"elementConfiguration":{"width":"3.69 cm","image":"{{UserProfile.Office.Logo.Logo}}","disableUpdates":false,"type":"image"},"type":"shape"},{"elementConfiguration":{"binding":"{{Upper(Form.Footer)}}","disableUpdates":false,"type":"text"},"type":"shape"},{"elementConfiguration":{"binding":"{{Upper(FormatDateTime(Form.Date, \"d MMMM yyyy\", DocumentLanguage))}}","disableUpdates":false,"type":"text"},"type":"shape"}],"slideId":"637901932422792034","enableDocumentContentUpdater":true,"version":"2.0"}]]></TemplafySlideTemplateConfiguration>
</file>

<file path=customXml/item8.xml><?xml version="1.0" encoding="utf-8"?>
<TemplafySlideTemplateConfiguration><![CDATA[{"slideVersion":1,"isValidatorEnabled":false,"isLocked":false,"elementsMetadata":[{"elementConfiguration":{"binding":"{{Upper(FormatDateTime(Form.Date, \"d MMMM yyyy\", DocumentLanguage))}}","disableUpdates":false,"type":"text"},"type":"shape"}],"slideId":"637901932425822654","enableDocumentContentUpdater":true,"version":"2.0"}]]></TemplafySlideTemplateConfiguration>
</file>

<file path=customXml/item9.xml><?xml version="1.0" encoding="utf-8"?>
<TemplafySlideFormConfiguration><![CDATA[{"formFields":[],"formDataEntries":[]}]]></TemplafySlideFormConfiguration>
</file>

<file path=customXml/itemProps1.xml><?xml version="1.0" encoding="utf-8"?>
<ds:datastoreItem xmlns:ds="http://schemas.openxmlformats.org/officeDocument/2006/customXml" ds:itemID="{8C622337-084F-4F5E-BBCA-6A9BC8C87E51}">
  <ds:schemaRefs>
    <ds:schemaRef ds:uri="http://schemas.microsoft.com/sharepoint/v3/contenttype/forms"/>
  </ds:schemaRefs>
</ds:datastoreItem>
</file>

<file path=customXml/itemProps10.xml><?xml version="1.0" encoding="utf-8"?>
<ds:datastoreItem xmlns:ds="http://schemas.openxmlformats.org/officeDocument/2006/customXml" ds:itemID="{3C1A379B-A757-4831-9E48-DAB294D7399C}">
  <ds:schemaRefs/>
</ds:datastoreItem>
</file>

<file path=customXml/itemProps11.xml><?xml version="1.0" encoding="utf-8"?>
<ds:datastoreItem xmlns:ds="http://schemas.openxmlformats.org/officeDocument/2006/customXml" ds:itemID="{2C08D30B-5211-43CA-8598-A59414452C7F}">
  <ds:schemaRefs/>
</ds:datastoreItem>
</file>

<file path=customXml/itemProps12.xml><?xml version="1.0" encoding="utf-8"?>
<ds:datastoreItem xmlns:ds="http://schemas.openxmlformats.org/officeDocument/2006/customXml" ds:itemID="{1D2BD56B-832A-4144-B9D2-CCD1BA36145A}">
  <ds:schemaRefs/>
</ds:datastoreItem>
</file>

<file path=customXml/itemProps13.xml><?xml version="1.0" encoding="utf-8"?>
<ds:datastoreItem xmlns:ds="http://schemas.openxmlformats.org/officeDocument/2006/customXml" ds:itemID="{3AD258AA-9463-430E-BC77-F17754720A23}">
  <ds:schemaRefs/>
</ds:datastoreItem>
</file>

<file path=customXml/itemProps14.xml><?xml version="1.0" encoding="utf-8"?>
<ds:datastoreItem xmlns:ds="http://schemas.openxmlformats.org/officeDocument/2006/customXml" ds:itemID="{B2CCBC25-41FF-486C-BFD4-AA9BE17DA478}">
  <ds:schemaRefs/>
</ds:datastoreItem>
</file>

<file path=customXml/itemProps15.xml><?xml version="1.0" encoding="utf-8"?>
<ds:datastoreItem xmlns:ds="http://schemas.openxmlformats.org/officeDocument/2006/customXml" ds:itemID="{FC840F13-C636-42FF-A77E-62B7C8815F79}">
  <ds:schemaRefs/>
</ds:datastoreItem>
</file>

<file path=customXml/itemProps16.xml><?xml version="1.0" encoding="utf-8"?>
<ds:datastoreItem xmlns:ds="http://schemas.openxmlformats.org/officeDocument/2006/customXml" ds:itemID="{355753C7-0ACF-4D23-BB0C-AC43BE184DA5}">
  <ds:schemaRefs/>
</ds:datastoreItem>
</file>

<file path=customXml/itemProps17.xml><?xml version="1.0" encoding="utf-8"?>
<ds:datastoreItem xmlns:ds="http://schemas.openxmlformats.org/officeDocument/2006/customXml" ds:itemID="{E10C7B9E-7BF4-4C37-B79D-62FBAEC24367}">
  <ds:schemaRefs/>
</ds:datastoreItem>
</file>

<file path=customXml/itemProps18.xml><?xml version="1.0" encoding="utf-8"?>
<ds:datastoreItem xmlns:ds="http://schemas.openxmlformats.org/officeDocument/2006/customXml" ds:itemID="{9CD56759-7922-4EBB-8EF1-0DAA9443084D}">
  <ds:schemaRefs/>
</ds:datastoreItem>
</file>

<file path=customXml/itemProps19.xml><?xml version="1.0" encoding="utf-8"?>
<ds:datastoreItem xmlns:ds="http://schemas.openxmlformats.org/officeDocument/2006/customXml" ds:itemID="{6F166F2F-34EF-487C-BA29-64A2801A5776}">
  <ds:schemaRefs/>
</ds:datastoreItem>
</file>

<file path=customXml/itemProps2.xml><?xml version="1.0" encoding="utf-8"?>
<ds:datastoreItem xmlns:ds="http://schemas.openxmlformats.org/officeDocument/2006/customXml" ds:itemID="{83582C89-B7E4-4148-AE62-E6E2D895262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acd4d58-3bd6-49f8-8cc0-9e01218f9781"/>
    <ds:schemaRef ds:uri="1c3f4e9d-49f9-4c5d-938f-1d0c784be3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0.xml><?xml version="1.0" encoding="utf-8"?>
<ds:datastoreItem xmlns:ds="http://schemas.openxmlformats.org/officeDocument/2006/customXml" ds:itemID="{BCABD785-FFC1-4AF5-BDDF-04678982AAE8}">
  <ds:schemaRefs/>
</ds:datastoreItem>
</file>

<file path=customXml/itemProps21.xml><?xml version="1.0" encoding="utf-8"?>
<ds:datastoreItem xmlns:ds="http://schemas.openxmlformats.org/officeDocument/2006/customXml" ds:itemID="{6F800497-37F6-41F8-AA1B-B780511E6737}">
  <ds:schemaRefs/>
</ds:datastoreItem>
</file>

<file path=customXml/itemProps22.xml><?xml version="1.0" encoding="utf-8"?>
<ds:datastoreItem xmlns:ds="http://schemas.openxmlformats.org/officeDocument/2006/customXml" ds:itemID="{1962359B-911F-423A-AB17-9BD32261F751}">
  <ds:schemaRefs/>
</ds:datastoreItem>
</file>

<file path=customXml/itemProps23.xml><?xml version="1.0" encoding="utf-8"?>
<ds:datastoreItem xmlns:ds="http://schemas.openxmlformats.org/officeDocument/2006/customXml" ds:itemID="{5782281C-738F-43F4-A752-8D30EC9DF76F}">
  <ds:schemaRefs/>
</ds:datastoreItem>
</file>

<file path=customXml/itemProps24.xml><?xml version="1.0" encoding="utf-8"?>
<ds:datastoreItem xmlns:ds="http://schemas.openxmlformats.org/officeDocument/2006/customXml" ds:itemID="{2BAF3FA5-CBED-4D38-962F-9FE34847E597}">
  <ds:schemaRefs/>
</ds:datastoreItem>
</file>

<file path=customXml/itemProps25.xml><?xml version="1.0" encoding="utf-8"?>
<ds:datastoreItem xmlns:ds="http://schemas.openxmlformats.org/officeDocument/2006/customXml" ds:itemID="{1C753CBD-AD1B-475F-868E-8C38F40E501D}">
  <ds:schemaRefs/>
</ds:datastoreItem>
</file>

<file path=customXml/itemProps26.xml><?xml version="1.0" encoding="utf-8"?>
<ds:datastoreItem xmlns:ds="http://schemas.openxmlformats.org/officeDocument/2006/customXml" ds:itemID="{0AB7EB57-5DC0-4B3F-92B9-714D9BAB1CB1}">
  <ds:schemaRefs/>
</ds:datastoreItem>
</file>

<file path=customXml/itemProps27.xml><?xml version="1.0" encoding="utf-8"?>
<ds:datastoreItem xmlns:ds="http://schemas.openxmlformats.org/officeDocument/2006/customXml" ds:itemID="{99FBB993-9DA1-4256-930A-944016F22A12}">
  <ds:schemaRefs/>
</ds:datastoreItem>
</file>

<file path=customXml/itemProps28.xml><?xml version="1.0" encoding="utf-8"?>
<ds:datastoreItem xmlns:ds="http://schemas.openxmlformats.org/officeDocument/2006/customXml" ds:itemID="{C5CBF5B2-CA86-4994-979B-098F9BA094A0}">
  <ds:schemaRefs/>
</ds:datastoreItem>
</file>

<file path=customXml/itemProps29.xml><?xml version="1.0" encoding="utf-8"?>
<ds:datastoreItem xmlns:ds="http://schemas.openxmlformats.org/officeDocument/2006/customXml" ds:itemID="{D000FB4D-0D8A-4804-97B2-1790C9E8823F}">
  <ds:schemaRefs/>
</ds:datastoreItem>
</file>

<file path=customXml/itemProps3.xml><?xml version="1.0" encoding="utf-8"?>
<ds:datastoreItem xmlns:ds="http://schemas.openxmlformats.org/officeDocument/2006/customXml" ds:itemID="{125E2A80-C7B1-4F42-88F2-087F45CEDD66}">
  <ds:schemaRefs>
    <ds:schemaRef ds:uri="1c3f4e9d-49f9-4c5d-938f-1d0c784be377"/>
    <ds:schemaRef ds:uri="http://purl.org/dc/elements/1.1/"/>
    <ds:schemaRef ds:uri="2acd4d58-3bd6-49f8-8cc0-9e01218f9781"/>
    <ds:schemaRef ds:uri="http://schemas.microsoft.com/office/2006/documentManagement/types"/>
    <ds:schemaRef ds:uri="http://purl.org/dc/dcmitype/"/>
    <ds:schemaRef ds:uri="http://purl.org/dc/terms/"/>
    <ds:schemaRef ds:uri="http://www.w3.org/XML/1998/namespace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</ds:schemaRefs>
</ds:datastoreItem>
</file>

<file path=customXml/itemProps30.xml><?xml version="1.0" encoding="utf-8"?>
<ds:datastoreItem xmlns:ds="http://schemas.openxmlformats.org/officeDocument/2006/customXml" ds:itemID="{6DD906F0-FCDD-47B1-8700-B2072D131A3A}">
  <ds:schemaRefs/>
</ds:datastoreItem>
</file>

<file path=customXml/itemProps31.xml><?xml version="1.0" encoding="utf-8"?>
<ds:datastoreItem xmlns:ds="http://schemas.openxmlformats.org/officeDocument/2006/customXml" ds:itemID="{AF73BA74-2204-4BB5-BA64-3C8F7BCDA71E}">
  <ds:schemaRefs/>
</ds:datastoreItem>
</file>

<file path=customXml/itemProps32.xml><?xml version="1.0" encoding="utf-8"?>
<ds:datastoreItem xmlns:ds="http://schemas.openxmlformats.org/officeDocument/2006/customXml" ds:itemID="{C987A76F-8569-4F53-9690-10C228A13E65}">
  <ds:schemaRefs/>
</ds:datastoreItem>
</file>

<file path=customXml/itemProps33.xml><?xml version="1.0" encoding="utf-8"?>
<ds:datastoreItem xmlns:ds="http://schemas.openxmlformats.org/officeDocument/2006/customXml" ds:itemID="{A31D0248-73C8-43D3-A04B-0E512A496A36}">
  <ds:schemaRefs/>
</ds:datastoreItem>
</file>

<file path=customXml/itemProps34.xml><?xml version="1.0" encoding="utf-8"?>
<ds:datastoreItem xmlns:ds="http://schemas.openxmlformats.org/officeDocument/2006/customXml" ds:itemID="{F45827E5-30DF-467B-BE56-9DDB2D1A3F8F}">
  <ds:schemaRefs/>
</ds:datastoreItem>
</file>

<file path=customXml/itemProps35.xml><?xml version="1.0" encoding="utf-8"?>
<ds:datastoreItem xmlns:ds="http://schemas.openxmlformats.org/officeDocument/2006/customXml" ds:itemID="{066FFF03-3CDE-4348-943D-EC3FC356D3DB}">
  <ds:schemaRefs/>
</ds:datastoreItem>
</file>

<file path=customXml/itemProps36.xml><?xml version="1.0" encoding="utf-8"?>
<ds:datastoreItem xmlns:ds="http://schemas.openxmlformats.org/officeDocument/2006/customXml" ds:itemID="{A94B9A2E-CF32-490F-A124-6D4EA5CC210C}">
  <ds:schemaRefs/>
</ds:datastoreItem>
</file>

<file path=customXml/itemProps37.xml><?xml version="1.0" encoding="utf-8"?>
<ds:datastoreItem xmlns:ds="http://schemas.openxmlformats.org/officeDocument/2006/customXml" ds:itemID="{CAD0856D-48DF-41F0-BEE3-222C694620C2}">
  <ds:schemaRefs/>
</ds:datastoreItem>
</file>

<file path=customXml/itemProps38.xml><?xml version="1.0" encoding="utf-8"?>
<ds:datastoreItem xmlns:ds="http://schemas.openxmlformats.org/officeDocument/2006/customXml" ds:itemID="{8F741E50-919B-42D2-A2CC-B798514CCAF6}">
  <ds:schemaRefs/>
</ds:datastoreItem>
</file>

<file path=customXml/itemProps39.xml><?xml version="1.0" encoding="utf-8"?>
<ds:datastoreItem xmlns:ds="http://schemas.openxmlformats.org/officeDocument/2006/customXml" ds:itemID="{24E95AF9-91EB-4297-83DF-AE9244ECAE2C}">
  <ds:schemaRefs/>
</ds:datastoreItem>
</file>

<file path=customXml/itemProps4.xml><?xml version="1.0" encoding="utf-8"?>
<ds:datastoreItem xmlns:ds="http://schemas.openxmlformats.org/officeDocument/2006/customXml" ds:itemID="{931446D9-4EE6-427A-9F45-24E11D816CE5}">
  <ds:schemaRefs/>
</ds:datastoreItem>
</file>

<file path=customXml/itemProps40.xml><?xml version="1.0" encoding="utf-8"?>
<ds:datastoreItem xmlns:ds="http://schemas.openxmlformats.org/officeDocument/2006/customXml" ds:itemID="{6AD7A623-4724-43C3-8F3E-8A5DBDF819CA}">
  <ds:schemaRefs/>
</ds:datastoreItem>
</file>

<file path=customXml/itemProps41.xml><?xml version="1.0" encoding="utf-8"?>
<ds:datastoreItem xmlns:ds="http://schemas.openxmlformats.org/officeDocument/2006/customXml" ds:itemID="{1859BBC3-FBB7-4136-9376-1E21385E1C38}">
  <ds:schemaRefs/>
</ds:datastoreItem>
</file>

<file path=customXml/itemProps42.xml><?xml version="1.0" encoding="utf-8"?>
<ds:datastoreItem xmlns:ds="http://schemas.openxmlformats.org/officeDocument/2006/customXml" ds:itemID="{0A6AA76C-0E11-4D51-85F2-9D0EAD6BE38C}">
  <ds:schemaRefs/>
</ds:datastoreItem>
</file>

<file path=customXml/itemProps43.xml><?xml version="1.0" encoding="utf-8"?>
<ds:datastoreItem xmlns:ds="http://schemas.openxmlformats.org/officeDocument/2006/customXml" ds:itemID="{EDC16569-B315-4433-B577-0E1B735862C8}">
  <ds:schemaRefs/>
</ds:datastoreItem>
</file>

<file path=customXml/itemProps44.xml><?xml version="1.0" encoding="utf-8"?>
<ds:datastoreItem xmlns:ds="http://schemas.openxmlformats.org/officeDocument/2006/customXml" ds:itemID="{175CB90B-7187-470C-B3F0-4B9BE5E875D6}">
  <ds:schemaRefs/>
</ds:datastoreItem>
</file>

<file path=customXml/itemProps45.xml><?xml version="1.0" encoding="utf-8"?>
<ds:datastoreItem xmlns:ds="http://schemas.openxmlformats.org/officeDocument/2006/customXml" ds:itemID="{36B35F2A-7F1D-4CCC-8BDD-ACE20F7D4ED9}">
  <ds:schemaRefs/>
</ds:datastoreItem>
</file>

<file path=customXml/itemProps46.xml><?xml version="1.0" encoding="utf-8"?>
<ds:datastoreItem xmlns:ds="http://schemas.openxmlformats.org/officeDocument/2006/customXml" ds:itemID="{52AEF3D6-3641-4CAF-B0B1-60403E826ECF}">
  <ds:schemaRefs/>
</ds:datastoreItem>
</file>

<file path=customXml/itemProps47.xml><?xml version="1.0" encoding="utf-8"?>
<ds:datastoreItem xmlns:ds="http://schemas.openxmlformats.org/officeDocument/2006/customXml" ds:itemID="{BA962993-5462-4446-A3E5-7985B9BC6BBC}">
  <ds:schemaRefs/>
</ds:datastoreItem>
</file>

<file path=customXml/itemProps5.xml><?xml version="1.0" encoding="utf-8"?>
<ds:datastoreItem xmlns:ds="http://schemas.openxmlformats.org/officeDocument/2006/customXml" ds:itemID="{96110869-5AA6-4EC7-BEB5-A96D4A148748}">
  <ds:schemaRefs/>
</ds:datastoreItem>
</file>

<file path=customXml/itemProps6.xml><?xml version="1.0" encoding="utf-8"?>
<ds:datastoreItem xmlns:ds="http://schemas.openxmlformats.org/officeDocument/2006/customXml" ds:itemID="{18912E91-584D-4421-BCFD-E1F697C56615}">
  <ds:schemaRefs/>
</ds:datastoreItem>
</file>

<file path=customXml/itemProps7.xml><?xml version="1.0" encoding="utf-8"?>
<ds:datastoreItem xmlns:ds="http://schemas.openxmlformats.org/officeDocument/2006/customXml" ds:itemID="{6D16091E-C7CB-40AA-A4B4-36CC55E1F6CC}">
  <ds:schemaRefs/>
</ds:datastoreItem>
</file>

<file path=customXml/itemProps8.xml><?xml version="1.0" encoding="utf-8"?>
<ds:datastoreItem xmlns:ds="http://schemas.openxmlformats.org/officeDocument/2006/customXml" ds:itemID="{A087386B-BDCC-4FED-9101-4E3CC73DE5FC}">
  <ds:schemaRefs/>
</ds:datastoreItem>
</file>

<file path=customXml/itemProps9.xml><?xml version="1.0" encoding="utf-8"?>
<ds:datastoreItem xmlns:ds="http://schemas.openxmlformats.org/officeDocument/2006/customXml" ds:itemID="{643B330F-38FA-4A3C-BE33-26731A113B8E}">
  <ds:schemaRefs/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Fellowmind PowerPoint Template EN</Template>
  <TotalTime>8782</TotalTime>
  <Words>360</Words>
  <Application>Microsoft Office PowerPoint</Application>
  <PresentationFormat>Widescreen</PresentationFormat>
  <Paragraphs>57</Paragraphs>
  <Slides>32</Slides>
  <Notes>1</Notes>
  <HiddenSlides>0</HiddenSlides>
  <MMClips>0</MMClips>
  <ScaleCrop>false</ScaleCrop>
  <HeadingPairs>
    <vt:vector size="6" baseType="variant">
      <vt:variant>
        <vt:lpstr>Benyttede skrifttyper</vt:lpstr>
      </vt:variant>
      <vt:variant>
        <vt:i4>9</vt:i4>
      </vt:variant>
      <vt:variant>
        <vt:lpstr>Tema</vt:lpstr>
      </vt:variant>
      <vt:variant>
        <vt:i4>1</vt:i4>
      </vt:variant>
      <vt:variant>
        <vt:lpstr>Slidetitler</vt:lpstr>
      </vt:variant>
      <vt:variant>
        <vt:i4>32</vt:i4>
      </vt:variant>
    </vt:vector>
  </HeadingPairs>
  <TitlesOfParts>
    <vt:vector size="42" baseType="lpstr">
      <vt:lpstr>Arial</vt:lpstr>
      <vt:lpstr>Calibri</vt:lpstr>
      <vt:lpstr>-apple-system</vt:lpstr>
      <vt:lpstr>Segoe UI Light</vt:lpstr>
      <vt:lpstr>TwitterChirp</vt:lpstr>
      <vt:lpstr>Segoe UI Black</vt:lpstr>
      <vt:lpstr>Segoe UI</vt:lpstr>
      <vt:lpstr>Montserrat</vt:lpstr>
      <vt:lpstr>Roboto</vt:lpstr>
      <vt:lpstr>FELLOWMIND TEMPLATE-SET</vt:lpstr>
      <vt:lpstr>The state of Microsoft Search as of Q4 2023</vt:lpstr>
      <vt:lpstr>Kasper Larsen (He/Him)</vt:lpstr>
      <vt:lpstr>PowerPoint-præsentation</vt:lpstr>
      <vt:lpstr>History – the World as we know it</vt:lpstr>
      <vt:lpstr>SharePoint Search (SP2013-&gt;)  SharePoint Modern – Only OOTB (PnP Modern search as alternative)  Microsoft Search (2021-&gt; )</vt:lpstr>
      <vt:lpstr>SharePoint Search vs Microsoft Search </vt:lpstr>
      <vt:lpstr>PowerPoint-præsentation</vt:lpstr>
      <vt:lpstr>Insights</vt:lpstr>
      <vt:lpstr>PowerPoint-præsentation</vt:lpstr>
      <vt:lpstr>Data sources</vt:lpstr>
      <vt:lpstr>PowerPoint-præsentation</vt:lpstr>
      <vt:lpstr>PowerPoint-præsentation</vt:lpstr>
      <vt:lpstr>Customizations</vt:lpstr>
      <vt:lpstr>PowerPoint-præsentation</vt:lpstr>
      <vt:lpstr>PowerPoint-præsentation</vt:lpstr>
      <vt:lpstr>PowerPoint-præsentation</vt:lpstr>
      <vt:lpstr>Scenarios for MS Graph Connectors</vt:lpstr>
      <vt:lpstr>Bringing 3rd party data into M365, connector by MS  </vt:lpstr>
      <vt:lpstr>Bringing 3rd party data into M365, connector by MS  </vt:lpstr>
      <vt:lpstr>Bringing 3rd party data into M365, Connectors by ISVs  </vt:lpstr>
      <vt:lpstr>Bringing 3rd party data into M365, DIY Connectors  </vt:lpstr>
      <vt:lpstr>Microsoft Graph Connector limits</vt:lpstr>
      <vt:lpstr>  </vt:lpstr>
      <vt:lpstr>  </vt:lpstr>
      <vt:lpstr>Microsoft Graph Connector cost</vt:lpstr>
      <vt:lpstr>Entitlement: 500 items for each Microsoft 365 E5 or Office 365 E5 license</vt:lpstr>
      <vt:lpstr>Alternatives</vt:lpstr>
      <vt:lpstr>Migrate content into SharePoint Pro: simple and well known  Cons: SP Storage cost + sync job</vt:lpstr>
      <vt:lpstr>Keep the data in the source system and develop a custom web part</vt:lpstr>
      <vt:lpstr>Syntex Repository Services ?</vt:lpstr>
      <vt:lpstr>PowerPoint-præsentation</vt:lpstr>
      <vt:lpstr>Links Microsoft Search - Intelligent search for the modern workplace  (Graph Connectors)  (59) How Microsoft 365 Copilot can work with your external data - YouTube  Introducing Syntex repository services: Microsoft 365 superpowers for your app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state of Microsoft Search as of May 2022</dc:title>
  <dc:creator>Kasper Larsen</dc:creator>
  <cp:keywords/>
  <cp:lastModifiedBy>Kasper Larsen</cp:lastModifiedBy>
  <cp:revision>2</cp:revision>
  <dcterms:created xsi:type="dcterms:W3CDTF">2022-05-16T19:02:49Z</dcterms:created>
  <dcterms:modified xsi:type="dcterms:W3CDTF">2023-10-03T16:34:28Z</dcterms:modified>
  <cp:version>1.2</cp:version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0x01010032B9DBD6C0E6624789AE867854AF124D</vt:lpwstr>
  </property>
  <property fmtid="{D5CDD505-2E9C-101B-9397-08002B2CF9AE}" pid="3" name="MSIP_Label_35adf1c8-137d-4fcc-8031-f29343c650cf_Enabled">
    <vt:lpwstr>true</vt:lpwstr>
  </property>
  <property fmtid="{D5CDD505-2E9C-101B-9397-08002B2CF9AE}" pid="4" name="MSIP_Label_35adf1c8-137d-4fcc-8031-f29343c650cf_SetDate">
    <vt:lpwstr>2022-06-14T07:35:18Z</vt:lpwstr>
  </property>
  <property fmtid="{D5CDD505-2E9C-101B-9397-08002B2CF9AE}" pid="5" name="MSIP_Label_35adf1c8-137d-4fcc-8031-f29343c650cf_Method">
    <vt:lpwstr>Privileged</vt:lpwstr>
  </property>
  <property fmtid="{D5CDD505-2E9C-101B-9397-08002B2CF9AE}" pid="6" name="MSIP_Label_35adf1c8-137d-4fcc-8031-f29343c650cf_Name">
    <vt:lpwstr>35adf1c8-137d-4fcc-8031-f29343c650cf</vt:lpwstr>
  </property>
  <property fmtid="{D5CDD505-2E9C-101B-9397-08002B2CF9AE}" pid="7" name="MSIP_Label_35adf1c8-137d-4fcc-8031-f29343c650cf_SiteId">
    <vt:lpwstr>c905c127-525f-47a9-83f1-bec014f6d613</vt:lpwstr>
  </property>
  <property fmtid="{D5CDD505-2E9C-101B-9397-08002B2CF9AE}" pid="8" name="MSIP_Label_35adf1c8-137d-4fcc-8031-f29343c650cf_ActionId">
    <vt:lpwstr>50f8d9bd-794a-4d03-b038-e5f744ae146a</vt:lpwstr>
  </property>
  <property fmtid="{D5CDD505-2E9C-101B-9397-08002B2CF9AE}" pid="9" name="MSIP_Label_35adf1c8-137d-4fcc-8031-f29343c650cf_ContentBits">
    <vt:lpwstr>0</vt:lpwstr>
  </property>
</Properties>
</file>